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73" r:id="rId9"/>
    <p:sldId id="260" r:id="rId10"/>
    <p:sldId id="261" r:id="rId11"/>
    <p:sldId id="264" r:id="rId12"/>
    <p:sldId id="277" r:id="rId13"/>
    <p:sldId id="279" r:id="rId14"/>
    <p:sldId id="280" r:id="rId15"/>
    <p:sldId id="272" r:id="rId16"/>
    <p:sldId id="282" r:id="rId17"/>
    <p:sldId id="281" r:id="rId18"/>
    <p:sldId id="263" r:id="rId19"/>
    <p:sldId id="283" r:id="rId20"/>
    <p:sldId id="265" r:id="rId21"/>
    <p:sldId id="266" r:id="rId22"/>
    <p:sldId id="271" r:id="rId23"/>
    <p:sldId id="270" r:id="rId24"/>
    <p:sldId id="267" r:id="rId25"/>
    <p:sldId id="268" r:id="rId26"/>
    <p:sldId id="274" r:id="rId27"/>
    <p:sldId id="276" r:id="rId28"/>
    <p:sldId id="275" r:id="rId29"/>
    <p:sldId id="2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1"/>
    <p:restoredTop sz="93322"/>
  </p:normalViewPr>
  <p:slideViewPr>
    <p:cSldViewPr snapToGrid="0" snapToObjects="1">
      <p:cViewPr varScale="1">
        <p:scale>
          <a:sx n="90" d="100"/>
          <a:sy n="9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" TargetMode="Externa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/issu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2113"/>
            <a:ext cx="7858125" cy="1194857"/>
          </a:xfrm>
        </p:spPr>
        <p:txBody>
          <a:bodyPr/>
          <a:lstStyle/>
          <a:p>
            <a:r>
              <a:rPr lang="en-US" dirty="0"/>
              <a:t>Integration and test plans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" y="285749"/>
            <a:ext cx="6637283" cy="4572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3" y="285749"/>
            <a:ext cx="3714836" cy="245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" y="5018990"/>
            <a:ext cx="6834187" cy="55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8920" y="3137877"/>
            <a:ext cx="515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Examine behavior of integrated modules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Perform fault injection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Increase code coverage not covered during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5058832"/>
            <a:ext cx="8534400" cy="1507067"/>
          </a:xfrm>
        </p:spPr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2" y="147727"/>
            <a:ext cx="8311987" cy="49111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286"/>
            <a:ext cx="11582400" cy="5159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948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502901" cy="5242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05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0"/>
            <a:ext cx="1072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-7281"/>
            <a:ext cx="9516335" cy="6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321</TotalTime>
  <Words>1222</Words>
  <Application>Microsoft Macintosh PowerPoint</Application>
  <PresentationFormat>Widescreen</PresentationFormat>
  <Paragraphs>142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Mangal</vt:lpstr>
      <vt:lpstr>Wingdings 3</vt:lpstr>
      <vt:lpstr>Arial</vt:lpstr>
      <vt:lpstr>Slice</vt:lpstr>
      <vt:lpstr>Calendar App</vt:lpstr>
      <vt:lpstr>Design Overview</vt:lpstr>
      <vt:lpstr>Prototype</vt:lpstr>
      <vt:lpstr>PowerPoint Presentation</vt:lpstr>
      <vt:lpstr>PowerPoint Presentation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Dipinto, Nicholas J.</cp:lastModifiedBy>
  <cp:revision>54</cp:revision>
  <dcterms:created xsi:type="dcterms:W3CDTF">2017-04-30T22:00:30Z</dcterms:created>
  <dcterms:modified xsi:type="dcterms:W3CDTF">2017-05-02T00:08:35Z</dcterms:modified>
</cp:coreProperties>
</file>