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8434388" cy="12287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452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68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70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6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7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38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20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4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12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26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51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D3CB-F44D-464D-9075-F692E15D29C6}" type="datetimeFigureOut">
              <a:rPr lang="en-AU" smtClean="0"/>
              <a:t>30/07/2012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F390-4622-44E5-B13D-F1711A0A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35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6098" y="1700808"/>
            <a:ext cx="853380" cy="1338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900" b="1" dirty="0" smtClean="0"/>
              <a:t>Business</a:t>
            </a:r>
          </a:p>
          <a:p>
            <a:r>
              <a:rPr lang="en-AU" sz="900" dirty="0" smtClean="0"/>
              <a:t> Id , </a:t>
            </a:r>
            <a:r>
              <a:rPr lang="en-AU" sz="900" dirty="0" err="1" smtClean="0"/>
              <a:t>ManagedBy</a:t>
            </a:r>
            <a:r>
              <a:rPr lang="en-AU" sz="900" dirty="0" smtClean="0"/>
              <a:t> , </a:t>
            </a:r>
          </a:p>
          <a:p>
            <a:r>
              <a:rPr lang="en-AU" sz="900" dirty="0" smtClean="0"/>
              <a:t>Name , </a:t>
            </a:r>
          </a:p>
          <a:p>
            <a:r>
              <a:rPr lang="en-AU" sz="900" dirty="0" smtClean="0"/>
              <a:t>ACN , </a:t>
            </a:r>
          </a:p>
          <a:p>
            <a:r>
              <a:rPr lang="en-AU" sz="900" dirty="0" smtClean="0"/>
              <a:t>Phone , </a:t>
            </a:r>
          </a:p>
          <a:p>
            <a:r>
              <a:rPr lang="en-AU" sz="900" dirty="0" smtClean="0"/>
              <a:t>Website , </a:t>
            </a:r>
          </a:p>
          <a:p>
            <a:r>
              <a:rPr lang="en-AU" sz="900" dirty="0" smtClean="0"/>
              <a:t>Type , </a:t>
            </a:r>
          </a:p>
          <a:p>
            <a:r>
              <a:rPr lang="en-AU" sz="900" dirty="0" smtClean="0"/>
              <a:t>Reserves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528" y="5122209"/>
            <a:ext cx="1179004" cy="78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900" b="1" dirty="0" err="1" smtClean="0"/>
              <a:t>Business_TaxRecord</a:t>
            </a:r>
            <a:endParaRPr lang="en-AU" sz="900" b="1" dirty="0" smtClean="0"/>
          </a:p>
          <a:p>
            <a:r>
              <a:rPr lang="en-AU" sz="900" dirty="0" err="1" smtClean="0"/>
              <a:t>BusinessId</a:t>
            </a:r>
            <a:r>
              <a:rPr lang="en-AU" sz="900" dirty="0" smtClean="0"/>
              <a:t> </a:t>
            </a:r>
          </a:p>
          <a:p>
            <a:r>
              <a:rPr lang="en-AU" sz="900" dirty="0" err="1" smtClean="0"/>
              <a:t>FinancialYearId</a:t>
            </a:r>
            <a:endParaRPr lang="en-AU" sz="900" dirty="0" smtClean="0"/>
          </a:p>
          <a:p>
            <a:r>
              <a:rPr lang="en-AU" sz="900" dirty="0" smtClean="0"/>
              <a:t> Revenue  </a:t>
            </a:r>
          </a:p>
          <a:p>
            <a:r>
              <a:rPr lang="en-AU" sz="900" dirty="0" err="1" smtClean="0"/>
              <a:t>TaxPayable</a:t>
            </a:r>
            <a:r>
              <a:rPr lang="en-AU" sz="900" dirty="0" smtClean="0"/>
              <a:t> </a:t>
            </a:r>
            <a:endParaRPr lang="en-AU" sz="900" dirty="0"/>
          </a:p>
        </p:txBody>
      </p:sp>
      <p:sp>
        <p:nvSpPr>
          <p:cNvPr id="12" name="Rectangle 11"/>
          <p:cNvSpPr/>
          <p:nvPr/>
        </p:nvSpPr>
        <p:spPr>
          <a:xfrm>
            <a:off x="5400138" y="5960719"/>
            <a:ext cx="98296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sz="900" b="1" dirty="0" err="1" smtClean="0"/>
              <a:t>Individual_Stock</a:t>
            </a:r>
            <a:endParaRPr lang="en-AU" sz="900" b="1" dirty="0"/>
          </a:p>
          <a:p>
            <a:r>
              <a:rPr lang="en-AU" sz="900" dirty="0" err="1" smtClean="0"/>
              <a:t>PersonId</a:t>
            </a:r>
            <a:r>
              <a:rPr lang="en-AU" sz="900" dirty="0" smtClean="0"/>
              <a:t> , </a:t>
            </a:r>
          </a:p>
          <a:p>
            <a:r>
              <a:rPr lang="en-AU" sz="900" dirty="0" err="1" smtClean="0"/>
              <a:t>StockId</a:t>
            </a:r>
            <a:r>
              <a:rPr lang="en-AU" sz="900" dirty="0" smtClean="0"/>
              <a:t> , </a:t>
            </a:r>
          </a:p>
          <a:p>
            <a:r>
              <a:rPr lang="en-AU" sz="900" dirty="0" smtClean="0"/>
              <a:t>Quantity </a:t>
            </a:r>
            <a:endParaRPr lang="en-AU" sz="900" dirty="0"/>
          </a:p>
        </p:txBody>
      </p:sp>
      <p:sp>
        <p:nvSpPr>
          <p:cNvPr id="13" name="Rectangle 12"/>
          <p:cNvSpPr/>
          <p:nvPr/>
        </p:nvSpPr>
        <p:spPr>
          <a:xfrm>
            <a:off x="6983312" y="5881047"/>
            <a:ext cx="696024" cy="78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sz="900" dirty="0" smtClean="0"/>
              <a:t>Stock</a:t>
            </a:r>
          </a:p>
          <a:p>
            <a:r>
              <a:rPr lang="en-AU" sz="900" dirty="0" smtClean="0"/>
              <a:t>Id , </a:t>
            </a:r>
          </a:p>
          <a:p>
            <a:r>
              <a:rPr lang="en-AU" sz="900" dirty="0" smtClean="0"/>
              <a:t>Code , </a:t>
            </a:r>
          </a:p>
          <a:p>
            <a:r>
              <a:rPr lang="en-AU" sz="900" dirty="0" smtClean="0"/>
              <a:t>Name , </a:t>
            </a:r>
          </a:p>
          <a:p>
            <a:r>
              <a:rPr lang="en-AU" sz="900" dirty="0" err="1" smtClean="0"/>
              <a:t>BaseValue</a:t>
            </a:r>
            <a:r>
              <a:rPr lang="en-AU" sz="900" dirty="0" smtClean="0"/>
              <a:t> </a:t>
            </a:r>
            <a:endParaRPr lang="en-AU" sz="900" dirty="0"/>
          </a:p>
        </p:txBody>
      </p:sp>
      <p:sp>
        <p:nvSpPr>
          <p:cNvPr id="14" name="Rectangle 13"/>
          <p:cNvSpPr/>
          <p:nvPr/>
        </p:nvSpPr>
        <p:spPr>
          <a:xfrm>
            <a:off x="7956375" y="3981648"/>
            <a:ext cx="614271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sz="900" b="1" dirty="0" smtClean="0"/>
              <a:t>Relation </a:t>
            </a:r>
          </a:p>
          <a:p>
            <a:r>
              <a:rPr lang="en-AU" sz="900" dirty="0" smtClean="0"/>
              <a:t>Id , </a:t>
            </a:r>
          </a:p>
          <a:p>
            <a:r>
              <a:rPr lang="en-AU" sz="900" dirty="0" smtClean="0"/>
              <a:t>Type </a:t>
            </a:r>
            <a:endParaRPr lang="en-AU" sz="900" dirty="0"/>
          </a:p>
        </p:txBody>
      </p:sp>
      <p:sp>
        <p:nvSpPr>
          <p:cNvPr id="16" name="Rectangle 15"/>
          <p:cNvSpPr/>
          <p:nvPr/>
        </p:nvSpPr>
        <p:spPr>
          <a:xfrm>
            <a:off x="3253679" y="6095037"/>
            <a:ext cx="5982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sz="900" dirty="0" smtClean="0"/>
              <a:t> </a:t>
            </a:r>
            <a:r>
              <a:rPr lang="en-AU" sz="900" b="1" dirty="0" smtClean="0"/>
              <a:t>Referral</a:t>
            </a:r>
          </a:p>
          <a:p>
            <a:r>
              <a:rPr lang="en-AU" sz="900" dirty="0" smtClean="0"/>
              <a:t>Id , </a:t>
            </a:r>
          </a:p>
          <a:p>
            <a:r>
              <a:rPr lang="en-AU" sz="900" dirty="0" smtClean="0"/>
              <a:t>Type , </a:t>
            </a:r>
          </a:p>
          <a:p>
            <a:r>
              <a:rPr lang="en-AU" sz="900" dirty="0" smtClean="0"/>
              <a:t>Value </a:t>
            </a:r>
            <a:endParaRPr lang="en-AU" sz="900" dirty="0"/>
          </a:p>
        </p:txBody>
      </p:sp>
      <p:sp>
        <p:nvSpPr>
          <p:cNvPr id="17" name="Rectangle 16"/>
          <p:cNvSpPr/>
          <p:nvPr/>
        </p:nvSpPr>
        <p:spPr>
          <a:xfrm>
            <a:off x="2222773" y="738570"/>
            <a:ext cx="83705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 </a:t>
            </a:r>
            <a:r>
              <a:rPr lang="en-US" sz="900" b="1" dirty="0" smtClean="0"/>
              <a:t>Partner</a:t>
            </a:r>
          </a:p>
          <a:p>
            <a:r>
              <a:rPr lang="en-US" sz="900" dirty="0" smtClean="0"/>
              <a:t>Id , </a:t>
            </a:r>
          </a:p>
          <a:p>
            <a:r>
              <a:rPr lang="en-US" sz="900" dirty="0" smtClean="0"/>
              <a:t>Title , </a:t>
            </a:r>
          </a:p>
          <a:p>
            <a:r>
              <a:rPr lang="en-US" sz="900" dirty="0" err="1" smtClean="0"/>
              <a:t>FirstName</a:t>
            </a:r>
            <a:r>
              <a:rPr lang="en-US" sz="900" dirty="0" smtClean="0"/>
              <a:t> , </a:t>
            </a:r>
          </a:p>
          <a:p>
            <a:r>
              <a:rPr lang="en-US" sz="900" dirty="0" err="1" smtClean="0"/>
              <a:t>LastName</a:t>
            </a:r>
            <a:r>
              <a:rPr lang="en-US" sz="900" dirty="0" smtClean="0"/>
              <a:t> , </a:t>
            </a:r>
          </a:p>
          <a:p>
            <a:r>
              <a:rPr lang="en-US" sz="900" dirty="0" smtClean="0"/>
              <a:t>DOB , </a:t>
            </a:r>
          </a:p>
          <a:p>
            <a:r>
              <a:rPr lang="en-US" sz="900" dirty="0" smtClean="0"/>
              <a:t>Mobile , </a:t>
            </a:r>
          </a:p>
          <a:p>
            <a:r>
              <a:rPr lang="en-US" sz="900" dirty="0" smtClean="0"/>
              <a:t>Email , </a:t>
            </a:r>
          </a:p>
          <a:p>
            <a:r>
              <a:rPr lang="en-US" sz="900" dirty="0" smtClean="0"/>
              <a:t>Twitter , </a:t>
            </a:r>
          </a:p>
          <a:p>
            <a:r>
              <a:rPr lang="en-US" sz="900" dirty="0" smtClean="0"/>
              <a:t>Notes , </a:t>
            </a:r>
          </a:p>
          <a:p>
            <a:r>
              <a:rPr lang="en-US" sz="900" dirty="0" smtClean="0"/>
              <a:t>Income , </a:t>
            </a:r>
          </a:p>
          <a:p>
            <a:r>
              <a:rPr lang="en-US" sz="900" dirty="0" smtClean="0"/>
              <a:t>Type 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602149" y="3879339"/>
            <a:ext cx="917848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900" dirty="0" smtClean="0"/>
              <a:t> </a:t>
            </a:r>
            <a:r>
              <a:rPr lang="en-AU" sz="900" b="1" dirty="0" err="1" smtClean="0"/>
              <a:t>Individual_TaxRecord</a:t>
            </a:r>
            <a:endParaRPr lang="en-AU" sz="900" b="1" dirty="0" smtClean="0"/>
          </a:p>
          <a:p>
            <a:r>
              <a:rPr lang="en-AU" sz="900" dirty="0" err="1" smtClean="0"/>
              <a:t>PersonId</a:t>
            </a:r>
            <a:r>
              <a:rPr lang="en-AU" sz="900" dirty="0" smtClean="0"/>
              <a:t> , </a:t>
            </a:r>
          </a:p>
          <a:p>
            <a:r>
              <a:rPr lang="en-AU" sz="900" dirty="0" err="1" smtClean="0"/>
              <a:t>FinancialYearId</a:t>
            </a:r>
            <a:r>
              <a:rPr lang="en-AU" sz="900" dirty="0" smtClean="0"/>
              <a:t> </a:t>
            </a:r>
          </a:p>
          <a:p>
            <a:r>
              <a:rPr lang="en-AU" sz="900" dirty="0" smtClean="0"/>
              <a:t>Income , </a:t>
            </a:r>
          </a:p>
          <a:p>
            <a:r>
              <a:rPr lang="en-AU" sz="900" dirty="0" err="1" smtClean="0"/>
              <a:t>TaxPayable</a:t>
            </a:r>
            <a:r>
              <a:rPr lang="en-AU" sz="900" dirty="0" smtClean="0"/>
              <a:t> </a:t>
            </a:r>
            <a:endParaRPr lang="en-AU" sz="900" dirty="0"/>
          </a:p>
        </p:txBody>
      </p:sp>
      <p:sp>
        <p:nvSpPr>
          <p:cNvPr id="20" name="Rectangle 19"/>
          <p:cNvSpPr/>
          <p:nvPr/>
        </p:nvSpPr>
        <p:spPr>
          <a:xfrm>
            <a:off x="4427984" y="3485907"/>
            <a:ext cx="86409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900" b="1" dirty="0"/>
              <a:t>I</a:t>
            </a:r>
            <a:r>
              <a:rPr lang="en-AU" sz="900" b="1" dirty="0" smtClean="0"/>
              <a:t>ndividual </a:t>
            </a:r>
          </a:p>
          <a:p>
            <a:r>
              <a:rPr lang="en-AU" sz="900" dirty="0" smtClean="0"/>
              <a:t>Id , </a:t>
            </a:r>
          </a:p>
          <a:p>
            <a:r>
              <a:rPr lang="en-AU" sz="900" dirty="0" err="1" smtClean="0"/>
              <a:t>ManagedBy</a:t>
            </a:r>
            <a:r>
              <a:rPr lang="en-AU" sz="900" dirty="0" smtClean="0"/>
              <a:t> ,</a:t>
            </a:r>
          </a:p>
          <a:p>
            <a:r>
              <a:rPr lang="en-AU" sz="900" dirty="0" smtClean="0"/>
              <a:t> Title ,</a:t>
            </a:r>
          </a:p>
          <a:p>
            <a:r>
              <a:rPr lang="en-AU" sz="900" dirty="0" smtClean="0"/>
              <a:t> </a:t>
            </a:r>
            <a:r>
              <a:rPr lang="en-AU" sz="900" dirty="0" err="1" smtClean="0"/>
              <a:t>FirstName</a:t>
            </a:r>
            <a:r>
              <a:rPr lang="en-AU" sz="900" dirty="0" smtClean="0"/>
              <a:t> ,</a:t>
            </a:r>
          </a:p>
          <a:p>
            <a:r>
              <a:rPr lang="en-AU" sz="900" dirty="0" smtClean="0"/>
              <a:t> </a:t>
            </a:r>
            <a:r>
              <a:rPr lang="en-AU" sz="900" dirty="0" err="1" smtClean="0"/>
              <a:t>LastName</a:t>
            </a:r>
            <a:r>
              <a:rPr lang="en-AU" sz="900" dirty="0" smtClean="0"/>
              <a:t> , </a:t>
            </a:r>
          </a:p>
          <a:p>
            <a:r>
              <a:rPr lang="en-AU" sz="900" dirty="0" smtClean="0"/>
              <a:t>Gender , </a:t>
            </a:r>
          </a:p>
          <a:p>
            <a:r>
              <a:rPr lang="en-AU" sz="900" dirty="0" smtClean="0"/>
              <a:t>DOB ,</a:t>
            </a:r>
          </a:p>
          <a:p>
            <a:r>
              <a:rPr lang="en-AU" sz="900" dirty="0" smtClean="0"/>
              <a:t> TFN , </a:t>
            </a:r>
          </a:p>
          <a:p>
            <a:r>
              <a:rPr lang="en-AU" sz="900" dirty="0" smtClean="0"/>
              <a:t>Mobile , </a:t>
            </a:r>
          </a:p>
          <a:p>
            <a:r>
              <a:rPr lang="en-AU" sz="900" dirty="0" smtClean="0"/>
              <a:t>Email , </a:t>
            </a:r>
          </a:p>
          <a:p>
            <a:r>
              <a:rPr lang="en-AU" sz="900" dirty="0" smtClean="0"/>
              <a:t>Twitter , </a:t>
            </a:r>
          </a:p>
          <a:p>
            <a:r>
              <a:rPr lang="en-AU" sz="900" dirty="0" smtClean="0"/>
              <a:t>Notes , </a:t>
            </a:r>
          </a:p>
          <a:p>
            <a:r>
              <a:rPr lang="en-AU" sz="900" dirty="0" err="1" smtClean="0"/>
              <a:t>ReferralId</a:t>
            </a:r>
            <a:r>
              <a:rPr lang="en-AU" sz="900" dirty="0" smtClean="0"/>
              <a:t> </a:t>
            </a:r>
            <a:endParaRPr lang="en-AU" sz="900" dirty="0"/>
          </a:p>
        </p:txBody>
      </p:sp>
      <p:sp>
        <p:nvSpPr>
          <p:cNvPr id="22" name="Rectangle 21"/>
          <p:cNvSpPr/>
          <p:nvPr/>
        </p:nvSpPr>
        <p:spPr>
          <a:xfrm>
            <a:off x="4873167" y="888102"/>
            <a:ext cx="922969" cy="189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 </a:t>
            </a:r>
            <a:r>
              <a:rPr lang="en-US" sz="900" b="1" dirty="0" smtClean="0"/>
              <a:t>Employee</a:t>
            </a:r>
          </a:p>
          <a:p>
            <a:r>
              <a:rPr lang="en-US" sz="900" dirty="0" smtClean="0"/>
              <a:t>Id , </a:t>
            </a:r>
          </a:p>
          <a:p>
            <a:r>
              <a:rPr lang="en-US" sz="900" dirty="0" err="1" smtClean="0"/>
              <a:t>ReportTo</a:t>
            </a:r>
            <a:r>
              <a:rPr lang="en-US" sz="900" dirty="0" smtClean="0"/>
              <a:t> , </a:t>
            </a:r>
          </a:p>
          <a:p>
            <a:r>
              <a:rPr lang="en-US" sz="900" dirty="0" smtClean="0"/>
              <a:t>Title , </a:t>
            </a:r>
          </a:p>
          <a:p>
            <a:r>
              <a:rPr lang="en-US" sz="900" dirty="0" err="1" smtClean="0"/>
              <a:t>FirstName</a:t>
            </a:r>
            <a:r>
              <a:rPr lang="en-US" sz="900" dirty="0" smtClean="0"/>
              <a:t> ,</a:t>
            </a:r>
          </a:p>
          <a:p>
            <a:r>
              <a:rPr lang="en-US" sz="900" dirty="0" smtClean="0"/>
              <a:t> </a:t>
            </a:r>
            <a:r>
              <a:rPr lang="en-US" sz="900" dirty="0" err="1" smtClean="0"/>
              <a:t>LastName</a:t>
            </a:r>
            <a:r>
              <a:rPr lang="en-US" sz="900" dirty="0" smtClean="0"/>
              <a:t> ,</a:t>
            </a:r>
          </a:p>
          <a:p>
            <a:r>
              <a:rPr lang="en-US" sz="900" dirty="0" smtClean="0"/>
              <a:t> DOB , </a:t>
            </a:r>
          </a:p>
          <a:p>
            <a:r>
              <a:rPr lang="en-US" sz="900" dirty="0" smtClean="0"/>
              <a:t>Mobile ,</a:t>
            </a:r>
          </a:p>
          <a:p>
            <a:r>
              <a:rPr lang="en-US" sz="900" dirty="0" smtClean="0"/>
              <a:t> Email ,</a:t>
            </a:r>
          </a:p>
          <a:p>
            <a:r>
              <a:rPr lang="en-US" sz="900" dirty="0" smtClean="0"/>
              <a:t> Twitter , </a:t>
            </a:r>
          </a:p>
          <a:p>
            <a:r>
              <a:rPr lang="en-US" sz="900" dirty="0" smtClean="0"/>
              <a:t>Notes ,</a:t>
            </a:r>
          </a:p>
          <a:p>
            <a:r>
              <a:rPr lang="en-US" sz="900" dirty="0" smtClean="0"/>
              <a:t>Income ,</a:t>
            </a:r>
          </a:p>
          <a:p>
            <a:r>
              <a:rPr lang="en-US" sz="900" dirty="0" smtClean="0"/>
              <a:t> Type </a:t>
            </a:r>
            <a:endParaRPr lang="en-AU" sz="900" dirty="0"/>
          </a:p>
        </p:txBody>
      </p: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>
            <a:off x="912788" y="3039636"/>
            <a:ext cx="242" cy="208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3" idx="1"/>
          </p:cNvCxnSpPr>
          <p:nvPr/>
        </p:nvCxnSpPr>
        <p:spPr>
          <a:xfrm flipV="1">
            <a:off x="6383099" y="6273462"/>
            <a:ext cx="600213" cy="1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0" idx="2"/>
            <a:endCxn id="12" idx="1"/>
          </p:cNvCxnSpPr>
          <p:nvPr/>
        </p:nvCxnSpPr>
        <p:spPr>
          <a:xfrm rot="16200000" flipH="1">
            <a:off x="4746759" y="5630505"/>
            <a:ext cx="766653" cy="5401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0"/>
            <a:endCxn id="20" idx="2"/>
          </p:cNvCxnSpPr>
          <p:nvPr/>
        </p:nvCxnSpPr>
        <p:spPr>
          <a:xfrm flipV="1">
            <a:off x="3552800" y="5517232"/>
            <a:ext cx="1307232" cy="57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10184" y="1304288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Reports To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22" idx="1"/>
            <a:endCxn id="17" idx="3"/>
          </p:cNvCxnSpPr>
          <p:nvPr/>
        </p:nvCxnSpPr>
        <p:spPr>
          <a:xfrm flipH="1" flipV="1">
            <a:off x="3059832" y="1615733"/>
            <a:ext cx="1813335" cy="21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49970" y="2123564"/>
            <a:ext cx="153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Managed by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5891618" y="3691110"/>
            <a:ext cx="1104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Has a Relationship with</a:t>
            </a:r>
          </a:p>
          <a:p>
            <a:r>
              <a:rPr lang="en-AU" sz="1400" dirty="0" smtClean="0"/>
              <a:t>- </a:t>
            </a:r>
            <a:r>
              <a:rPr lang="en-AU" sz="1400" dirty="0" err="1" smtClean="0"/>
              <a:t>RelatedAs</a:t>
            </a:r>
            <a:endParaRPr lang="en-AU" sz="1400" dirty="0" smtClean="0"/>
          </a:p>
        </p:txBody>
      </p:sp>
      <p:cxnSp>
        <p:nvCxnSpPr>
          <p:cNvPr id="31" name="Straight Arrow Connector 30"/>
          <p:cNvCxnSpPr>
            <a:stCxn id="20" idx="1"/>
            <a:endCxn id="18" idx="3"/>
          </p:cNvCxnSpPr>
          <p:nvPr/>
        </p:nvCxnSpPr>
        <p:spPr>
          <a:xfrm flipH="1" flipV="1">
            <a:off x="2519997" y="4410254"/>
            <a:ext cx="1907987" cy="91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2295" y="3866232"/>
            <a:ext cx="7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Has a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2362228" y="5801489"/>
            <a:ext cx="623889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sz="900" dirty="0" smtClean="0"/>
              <a:t> Financial</a:t>
            </a:r>
          </a:p>
          <a:p>
            <a:r>
              <a:rPr lang="en-AU" sz="900" dirty="0" smtClean="0"/>
              <a:t>Year Id , </a:t>
            </a:r>
          </a:p>
          <a:p>
            <a:r>
              <a:rPr lang="en-AU" sz="900" dirty="0" smtClean="0"/>
              <a:t>Year </a:t>
            </a:r>
            <a:endParaRPr lang="en-AU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69698" y="3798832"/>
            <a:ext cx="74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Has a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1017722" y="1259468"/>
            <a:ext cx="153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Managed by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4671448" y="569638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Owns</a:t>
            </a:r>
            <a:endParaRPr lang="en-AU" dirty="0"/>
          </a:p>
        </p:txBody>
      </p:sp>
      <p:sp>
        <p:nvSpPr>
          <p:cNvPr id="44" name="TextBox 43"/>
          <p:cNvSpPr txBox="1"/>
          <p:nvPr/>
        </p:nvSpPr>
        <p:spPr>
          <a:xfrm>
            <a:off x="3253679" y="5806830"/>
            <a:ext cx="102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Referred by</a:t>
            </a:r>
            <a:endParaRPr lang="en-AU" sz="1400" dirty="0"/>
          </a:p>
        </p:txBody>
      </p:sp>
      <p:cxnSp>
        <p:nvCxnSpPr>
          <p:cNvPr id="9" name="Curved Connector 8"/>
          <p:cNvCxnSpPr>
            <a:stCxn id="5" idx="0"/>
            <a:endCxn id="17" idx="1"/>
          </p:cNvCxnSpPr>
          <p:nvPr/>
        </p:nvCxnSpPr>
        <p:spPr>
          <a:xfrm rot="5400000" flipH="1" flipV="1">
            <a:off x="1525243" y="1003279"/>
            <a:ext cx="85075" cy="1309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0" idx="0"/>
            <a:endCxn id="17" idx="3"/>
          </p:cNvCxnSpPr>
          <p:nvPr/>
        </p:nvCxnSpPr>
        <p:spPr>
          <a:xfrm rot="16200000" flipV="1">
            <a:off x="3024845" y="1650720"/>
            <a:ext cx="1870174" cy="18002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43" idx="1"/>
          </p:cNvCxnSpPr>
          <p:nvPr/>
        </p:nvCxnSpPr>
        <p:spPr>
          <a:xfrm>
            <a:off x="1502532" y="5514624"/>
            <a:ext cx="859696" cy="54078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2"/>
            <a:endCxn id="43" idx="0"/>
          </p:cNvCxnSpPr>
          <p:nvPr/>
        </p:nvCxnSpPr>
        <p:spPr>
          <a:xfrm rot="16200000" flipH="1">
            <a:off x="1937463" y="5064778"/>
            <a:ext cx="860321" cy="613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62228" y="5111606"/>
            <a:ext cx="780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 smtClean="0"/>
              <a:t>Lodged_in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538976" y="5585333"/>
            <a:ext cx="780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 smtClean="0"/>
              <a:t>Lodged_in</a:t>
            </a:r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2983774" y="3108203"/>
            <a:ext cx="6302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900" b="1" dirty="0" smtClean="0"/>
              <a:t>Twitter</a:t>
            </a:r>
          </a:p>
          <a:p>
            <a:r>
              <a:rPr lang="en-AU" sz="900" b="1" dirty="0" err="1" smtClean="0"/>
              <a:t>TwitterId</a:t>
            </a:r>
            <a:endParaRPr lang="en-AU" sz="900" b="1" dirty="0" smtClean="0"/>
          </a:p>
        </p:txBody>
      </p:sp>
      <p:cxnSp>
        <p:nvCxnSpPr>
          <p:cNvPr id="53" name="Curved Connector 52"/>
          <p:cNvCxnSpPr>
            <a:stCxn id="17" idx="2"/>
            <a:endCxn id="52" idx="1"/>
          </p:cNvCxnSpPr>
          <p:nvPr/>
        </p:nvCxnSpPr>
        <p:spPr>
          <a:xfrm rot="16200000" flipH="1">
            <a:off x="2412552" y="2721646"/>
            <a:ext cx="799973" cy="3424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0" idx="1"/>
            <a:endCxn id="52" idx="2"/>
          </p:cNvCxnSpPr>
          <p:nvPr/>
        </p:nvCxnSpPr>
        <p:spPr>
          <a:xfrm rot="10800000">
            <a:off x="3298904" y="3477536"/>
            <a:ext cx="1129081" cy="10240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159956" y="1533754"/>
            <a:ext cx="81304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sz="900" b="1" dirty="0" smtClean="0"/>
              <a:t>Address</a:t>
            </a:r>
          </a:p>
          <a:p>
            <a:r>
              <a:rPr lang="en-AU" sz="900" dirty="0" smtClean="0"/>
              <a:t>AddressLine1</a:t>
            </a:r>
          </a:p>
          <a:p>
            <a:r>
              <a:rPr lang="en-AU" sz="900" dirty="0" smtClean="0"/>
              <a:t>AddressLine2</a:t>
            </a:r>
          </a:p>
          <a:p>
            <a:r>
              <a:rPr lang="en-AU" sz="900" dirty="0" smtClean="0"/>
              <a:t>Postcode</a:t>
            </a:r>
          </a:p>
          <a:p>
            <a:r>
              <a:rPr lang="en-AU" sz="900" dirty="0" smtClean="0"/>
              <a:t>City</a:t>
            </a:r>
          </a:p>
          <a:p>
            <a:r>
              <a:rPr lang="en-AU" sz="900" dirty="0" smtClean="0"/>
              <a:t>State</a:t>
            </a:r>
            <a:endParaRPr lang="en-AU" sz="900" dirty="0"/>
          </a:p>
        </p:txBody>
      </p:sp>
      <p:cxnSp>
        <p:nvCxnSpPr>
          <p:cNvPr id="58" name="Curved Connector 57"/>
          <p:cNvCxnSpPr>
            <a:stCxn id="22" idx="3"/>
            <a:endCxn id="57" idx="1"/>
          </p:cNvCxnSpPr>
          <p:nvPr/>
        </p:nvCxnSpPr>
        <p:spPr>
          <a:xfrm>
            <a:off x="5796136" y="1834515"/>
            <a:ext cx="1363820" cy="16090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7" idx="0"/>
            <a:endCxn id="57" idx="0"/>
          </p:cNvCxnSpPr>
          <p:nvPr/>
        </p:nvCxnSpPr>
        <p:spPr>
          <a:xfrm rot="16200000" flipH="1">
            <a:off x="4706298" y="-1326425"/>
            <a:ext cx="795184" cy="4925175"/>
          </a:xfrm>
          <a:prstGeom prst="curvedConnector3">
            <a:avLst>
              <a:gd name="adj1" fmla="val -28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0" idx="0"/>
            <a:endCxn id="57" idx="2"/>
          </p:cNvCxnSpPr>
          <p:nvPr/>
        </p:nvCxnSpPr>
        <p:spPr>
          <a:xfrm rot="5400000" flipH="1" flipV="1">
            <a:off x="5698844" y="1618273"/>
            <a:ext cx="1028823" cy="2706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87767" y="1609055"/>
            <a:ext cx="110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/>
              <a:t>Works_At</a:t>
            </a:r>
            <a:endParaRPr lang="en-AU" sz="14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4307775" y="236312"/>
            <a:ext cx="110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/>
              <a:t>Works_At</a:t>
            </a:r>
            <a:endParaRPr lang="en-AU" sz="1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6131783" y="2636912"/>
            <a:ext cx="110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/>
              <a:t>Resides_At</a:t>
            </a:r>
            <a:endParaRPr lang="en-AU" sz="1400" dirty="0" smtClean="0"/>
          </a:p>
        </p:txBody>
      </p:sp>
      <p:cxnSp>
        <p:nvCxnSpPr>
          <p:cNvPr id="69" name="Curved Connector 68"/>
          <p:cNvCxnSpPr>
            <a:stCxn id="5" idx="0"/>
            <a:endCxn id="57" idx="0"/>
          </p:cNvCxnSpPr>
          <p:nvPr/>
        </p:nvCxnSpPr>
        <p:spPr>
          <a:xfrm rot="5400000" flipH="1" flipV="1">
            <a:off x="4156106" y="-1709564"/>
            <a:ext cx="167054" cy="6653690"/>
          </a:xfrm>
          <a:prstGeom prst="curvedConnector3">
            <a:avLst>
              <a:gd name="adj1" fmla="val 9639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63231" y="240903"/>
            <a:ext cx="110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/>
              <a:t>Located_At</a:t>
            </a:r>
            <a:endParaRPr lang="en-AU" sz="1400" dirty="0" smtClean="0"/>
          </a:p>
        </p:txBody>
      </p:sp>
      <p:cxnSp>
        <p:nvCxnSpPr>
          <p:cNvPr id="81" name="Curved Connector 80"/>
          <p:cNvCxnSpPr>
            <a:stCxn id="22" idx="2"/>
            <a:endCxn id="52" idx="0"/>
          </p:cNvCxnSpPr>
          <p:nvPr/>
        </p:nvCxnSpPr>
        <p:spPr>
          <a:xfrm rot="5400000">
            <a:off x="4153141" y="1926691"/>
            <a:ext cx="327275" cy="203574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4" idx="1"/>
            <a:endCxn id="20" idx="3"/>
          </p:cNvCxnSpPr>
          <p:nvPr/>
        </p:nvCxnSpPr>
        <p:spPr>
          <a:xfrm rot="10800000" flipV="1">
            <a:off x="5292081" y="4235564"/>
            <a:ext cx="2664295" cy="266006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04508" y="58014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  <a:r>
              <a:rPr lang="en-AU" dirty="0" smtClean="0"/>
              <a:t>as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65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179</Words>
  <Application>Microsoft Office PowerPoint</Application>
  <PresentationFormat>On-screen Show (4:3)</PresentationFormat>
  <Paragraphs>100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MYOB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Pchelnikov</dc:creator>
  <cp:lastModifiedBy>Andrew Smith</cp:lastModifiedBy>
  <cp:revision>17</cp:revision>
  <dcterms:created xsi:type="dcterms:W3CDTF">2012-07-02T05:56:53Z</dcterms:created>
  <dcterms:modified xsi:type="dcterms:W3CDTF">2012-07-30T10:26:57Z</dcterms:modified>
</cp:coreProperties>
</file>