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8"/>
  </p:notesMasterIdLst>
  <p:sldIdLst>
    <p:sldId id="256" r:id="rId2"/>
    <p:sldId id="257" r:id="rId3"/>
    <p:sldId id="270" r:id="rId4"/>
    <p:sldId id="260" r:id="rId5"/>
    <p:sldId id="259" r:id="rId6"/>
    <p:sldId id="291" r:id="rId7"/>
    <p:sldId id="261" r:id="rId8"/>
    <p:sldId id="292" r:id="rId9"/>
    <p:sldId id="279" r:id="rId10"/>
    <p:sldId id="294" r:id="rId11"/>
    <p:sldId id="293" r:id="rId12"/>
    <p:sldId id="295" r:id="rId13"/>
    <p:sldId id="296" r:id="rId14"/>
    <p:sldId id="258" r:id="rId15"/>
    <p:sldId id="276" r:id="rId16"/>
    <p:sldId id="284" r:id="rId17"/>
  </p:sldIdLst>
  <p:sldSz cx="9144000" cy="5143500" type="screen16x9"/>
  <p:notesSz cx="6858000" cy="9144000"/>
  <p:embeddedFontLst>
    <p:embeddedFont>
      <p:font typeface="Fira Sans Extra Condensed" panose="020B0503050000020004" pitchFamily="34" charset="0"/>
      <p:regular r:id="rId19"/>
      <p:bold r:id="rId20"/>
      <p:italic r:id="rId21"/>
      <p:boldItalic r:id="rId22"/>
    </p:embeddedFont>
    <p:embeddedFont>
      <p:font typeface="Fira Sans Extra Condensed SemiBold" panose="020B0604020202020204"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EAB8"/>
    <a:srgbClr val="2776EA"/>
    <a:srgbClr val="8027EA"/>
    <a:srgbClr val="EA4827"/>
    <a:srgbClr val="E99B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A6E64C-337A-4CB4-AE54-E02920D145AC}">
  <a:tblStyle styleId="{6BA6E64C-337A-4CB4-AE54-E02920D145A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5" d="100"/>
          <a:sy n="135" d="100"/>
        </p:scale>
        <p:origin x="84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9566a474a_0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6518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9566a474a_0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2414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9566a474a_0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393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9566a474a_0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536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5"/>
        <p:cNvGrpSpPr/>
        <p:nvPr/>
      </p:nvGrpSpPr>
      <p:grpSpPr>
        <a:xfrm>
          <a:off x="0" y="0"/>
          <a:ext cx="0" cy="0"/>
          <a:chOff x="0" y="0"/>
          <a:chExt cx="0" cy="0"/>
        </a:xfrm>
      </p:grpSpPr>
      <p:sp>
        <p:nvSpPr>
          <p:cNvPr id="1736" name="Google Shape;1736;ge96fd5876e_0_3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 name="Google Shape;1737;ge96fd5876e_0_3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5"/>
        <p:cNvGrpSpPr/>
        <p:nvPr/>
      </p:nvGrpSpPr>
      <p:grpSpPr>
        <a:xfrm>
          <a:off x="0" y="0"/>
          <a:ext cx="0" cy="0"/>
          <a:chOff x="0" y="0"/>
          <a:chExt cx="0" cy="0"/>
        </a:xfrm>
      </p:grpSpPr>
      <p:sp>
        <p:nvSpPr>
          <p:cNvPr id="2196" name="Google Shape;2196;ge96fd5876e_0_4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7" name="Google Shape;2197;ge96fd5876e_0_4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ge96fd5876e_0_1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2" name="Google Shape;1182;ge96fd5876e_0_1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e9566a474a_0_1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9566a474a_0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5808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3170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e96fd5876e_0_3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e96fd5876e_0_3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5140950" y="1074150"/>
            <a:ext cx="3545700" cy="2792028"/>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3600" dirty="0"/>
              <a:t>Sentiment Analysis using </a:t>
            </a:r>
            <a:r>
              <a:rPr lang="en" sz="3600" dirty="0"/>
              <a:t>Machine Learning</a:t>
            </a:r>
            <a:br>
              <a:rPr lang="en" sz="3600" dirty="0"/>
            </a:br>
            <a:br>
              <a:rPr lang="en" sz="3600" dirty="0"/>
            </a:br>
            <a:r>
              <a:rPr lang="en-US" sz="1800" dirty="0"/>
              <a:t>CSCI417/ECEN425 – Project</a:t>
            </a:r>
            <a:endParaRPr sz="1800" dirty="0"/>
          </a:p>
        </p:txBody>
      </p:sp>
      <p:sp>
        <p:nvSpPr>
          <p:cNvPr id="47" name="Google Shape;47;p15"/>
          <p:cNvSpPr txBox="1">
            <a:spLocks noGrp="1"/>
          </p:cNvSpPr>
          <p:nvPr>
            <p:ph type="subTitle" idx="1"/>
          </p:nvPr>
        </p:nvSpPr>
        <p:spPr>
          <a:xfrm>
            <a:off x="5813139" y="4007696"/>
            <a:ext cx="2873586" cy="711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600" dirty="0">
                <a:latin typeface="Fira Sans Extra Condensed SemiBold" panose="020B0604020202020204" charset="0"/>
              </a:rPr>
              <a:t>Andrew Effat – 19105700</a:t>
            </a:r>
          </a:p>
          <a:p>
            <a:pPr marL="0" lvl="0" indent="0" algn="r" rtl="0">
              <a:spcBef>
                <a:spcPts val="0"/>
              </a:spcBef>
              <a:spcAft>
                <a:spcPts val="0"/>
              </a:spcAft>
              <a:buNone/>
            </a:pPr>
            <a:r>
              <a:rPr lang="en" sz="1600" dirty="0">
                <a:latin typeface="Fira Sans Extra Condensed SemiBold" panose="020B0604020202020204" charset="0"/>
              </a:rPr>
              <a:t>Salma Khaled – 19100068</a:t>
            </a:r>
            <a:endParaRPr sz="1600" dirty="0">
              <a:latin typeface="Fira Sans Extra Condensed SemiBold" panose="020B0604020202020204" charset="0"/>
            </a:endParaRPr>
          </a:p>
        </p:txBody>
      </p:sp>
      <p:grpSp>
        <p:nvGrpSpPr>
          <p:cNvPr id="48" name="Google Shape;48;p15"/>
          <p:cNvGrpSpPr/>
          <p:nvPr/>
        </p:nvGrpSpPr>
        <p:grpSpPr>
          <a:xfrm>
            <a:off x="457194" y="411475"/>
            <a:ext cx="4385617" cy="4733627"/>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Logo&#10;&#10;Description automatically generated">
            <a:extLst>
              <a:ext uri="{FF2B5EF4-FFF2-40B4-BE49-F238E27FC236}">
                <a16:creationId xmlns:a16="http://schemas.microsoft.com/office/drawing/2014/main" id="{211430F8-22D5-9E21-A8B6-48208B1358A2}"/>
              </a:ext>
            </a:extLst>
          </p:cNvPr>
          <p:cNvPicPr>
            <a:picLocks noChangeAspect="1"/>
          </p:cNvPicPr>
          <p:nvPr/>
        </p:nvPicPr>
        <p:blipFill>
          <a:blip r:embed="rId3"/>
          <a:stretch>
            <a:fillRect/>
          </a:stretch>
        </p:blipFill>
        <p:spPr>
          <a:xfrm>
            <a:off x="7806260" y="0"/>
            <a:ext cx="1334046" cy="10005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412" name="Google Shape;412;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t>Results/Discussion 1</a:t>
            </a:r>
          </a:p>
        </p:txBody>
      </p:sp>
      <p:sp>
        <p:nvSpPr>
          <p:cNvPr id="4" name="TextBox 3">
            <a:extLst>
              <a:ext uri="{FF2B5EF4-FFF2-40B4-BE49-F238E27FC236}">
                <a16:creationId xmlns:a16="http://schemas.microsoft.com/office/drawing/2014/main" id="{CF1D1388-D012-D679-B52B-68958A63CFB4}"/>
              </a:ext>
            </a:extLst>
          </p:cNvPr>
          <p:cNvSpPr txBox="1"/>
          <p:nvPr/>
        </p:nvSpPr>
        <p:spPr>
          <a:xfrm>
            <a:off x="685800" y="1351290"/>
            <a:ext cx="7772400" cy="461665"/>
          </a:xfrm>
          <a:prstGeom prst="rect">
            <a:avLst/>
          </a:prstGeom>
          <a:noFill/>
        </p:spPr>
        <p:txBody>
          <a:bodyPr wrap="square">
            <a:spAutoFit/>
          </a:bodyPr>
          <a:lstStyle/>
          <a:p>
            <a:r>
              <a:rPr lang="en-GB" sz="1200" dirty="0"/>
              <a:t>The user enters any text of his own, the function first tokenizes the text to break it down to tokens, padding these tokens to have the same length. Finally we predict the sentiment of the input text, and the put is then displayed.</a:t>
            </a:r>
          </a:p>
        </p:txBody>
      </p:sp>
      <p:pic>
        <p:nvPicPr>
          <p:cNvPr id="5" name="Picture 4">
            <a:extLst>
              <a:ext uri="{FF2B5EF4-FFF2-40B4-BE49-F238E27FC236}">
                <a16:creationId xmlns:a16="http://schemas.microsoft.com/office/drawing/2014/main" id="{493297E6-9BA9-3088-928D-D69FB32648FC}"/>
              </a:ext>
            </a:extLst>
          </p:cNvPr>
          <p:cNvPicPr>
            <a:picLocks noChangeAspect="1"/>
          </p:cNvPicPr>
          <p:nvPr/>
        </p:nvPicPr>
        <p:blipFill>
          <a:blip r:embed="rId3"/>
          <a:stretch>
            <a:fillRect/>
          </a:stretch>
        </p:blipFill>
        <p:spPr>
          <a:xfrm>
            <a:off x="655320" y="1926501"/>
            <a:ext cx="7833360" cy="2681270"/>
          </a:xfrm>
          <a:prstGeom prst="rect">
            <a:avLst/>
          </a:prstGeom>
        </p:spPr>
      </p:pic>
      <p:sp>
        <p:nvSpPr>
          <p:cNvPr id="2" name="Google Shape;237;p16">
            <a:extLst>
              <a:ext uri="{FF2B5EF4-FFF2-40B4-BE49-F238E27FC236}">
                <a16:creationId xmlns:a16="http://schemas.microsoft.com/office/drawing/2014/main" id="{1D0E086A-9785-9E8C-70CA-063E5F899B75}"/>
              </a:ext>
            </a:extLst>
          </p:cNvPr>
          <p:cNvSpPr/>
          <p:nvPr/>
        </p:nvSpPr>
        <p:spPr>
          <a:xfrm>
            <a:off x="-214025" y="-276641"/>
            <a:ext cx="1634727" cy="1634727"/>
          </a:xfrm>
          <a:prstGeom prst="ellipse">
            <a:avLst/>
          </a:prstGeom>
          <a:solidFill>
            <a:srgbClr val="8027E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chemeClr val="lt1"/>
                </a:solidFill>
                <a:latin typeface="Fira Sans Extra Condensed"/>
                <a:ea typeface="Fira Sans Extra Condensed"/>
                <a:cs typeface="Fira Sans Extra Condensed"/>
                <a:sym typeface="Fira Sans Extra Condensed"/>
              </a:rPr>
              <a:t>04</a:t>
            </a:r>
            <a:endParaRPr sz="2800" dirty="0">
              <a:solidFill>
                <a:schemeClr val="lt1"/>
              </a:solidFill>
            </a:endParaRPr>
          </a:p>
        </p:txBody>
      </p:sp>
    </p:spTree>
    <p:extLst>
      <p:ext uri="{BB962C8B-B14F-4D97-AF65-F5344CB8AC3E}">
        <p14:creationId xmlns:p14="http://schemas.microsoft.com/office/powerpoint/2010/main" val="2097933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412" name="Google Shape;412;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t>Results/Discussion 1</a:t>
            </a:r>
          </a:p>
        </p:txBody>
      </p:sp>
      <p:sp>
        <p:nvSpPr>
          <p:cNvPr id="7" name="TextBox 6">
            <a:extLst>
              <a:ext uri="{FF2B5EF4-FFF2-40B4-BE49-F238E27FC236}">
                <a16:creationId xmlns:a16="http://schemas.microsoft.com/office/drawing/2014/main" id="{866C894A-0ADA-65A9-FB5A-BDDCF35D54CF}"/>
              </a:ext>
            </a:extLst>
          </p:cNvPr>
          <p:cNvSpPr txBox="1"/>
          <p:nvPr/>
        </p:nvSpPr>
        <p:spPr>
          <a:xfrm>
            <a:off x="1539240" y="1093266"/>
            <a:ext cx="6454140" cy="307777"/>
          </a:xfrm>
          <a:prstGeom prst="rect">
            <a:avLst/>
          </a:prstGeom>
          <a:noFill/>
        </p:spPr>
        <p:txBody>
          <a:bodyPr wrap="square">
            <a:spAutoFit/>
          </a:bodyPr>
          <a:lstStyle/>
          <a:p>
            <a:r>
              <a:rPr lang="en-GB" sz="1400" dirty="0"/>
              <a:t>a. Positive Text:				b. Negative Text:</a:t>
            </a:r>
          </a:p>
        </p:txBody>
      </p:sp>
      <p:pic>
        <p:nvPicPr>
          <p:cNvPr id="10" name="Picture 9" descr="Graphical user interface, application, Teams&#10;&#10;Description automatically generated">
            <a:extLst>
              <a:ext uri="{FF2B5EF4-FFF2-40B4-BE49-F238E27FC236}">
                <a16:creationId xmlns:a16="http://schemas.microsoft.com/office/drawing/2014/main" id="{FB4F9DB3-21C8-6217-7F1D-9E19EBC3DD0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237" t="43725" r="63150" b="6925"/>
          <a:stretch/>
        </p:blipFill>
        <p:spPr>
          <a:xfrm>
            <a:off x="353275" y="1711434"/>
            <a:ext cx="4292170" cy="1871019"/>
          </a:xfrm>
          <a:prstGeom prst="rect">
            <a:avLst/>
          </a:prstGeom>
        </p:spPr>
      </p:pic>
      <p:pic>
        <p:nvPicPr>
          <p:cNvPr id="11" name="Picture 10" descr="Text&#10;&#10;Description automatically generated">
            <a:extLst>
              <a:ext uri="{FF2B5EF4-FFF2-40B4-BE49-F238E27FC236}">
                <a16:creationId xmlns:a16="http://schemas.microsoft.com/office/drawing/2014/main" id="{654F8F2D-C0D4-742B-2F76-4EDBEEAC94A0}"/>
              </a:ext>
            </a:extLst>
          </p:cNvPr>
          <p:cNvPicPr>
            <a:picLocks noChangeAspect="1"/>
          </p:cNvPicPr>
          <p:nvPr/>
        </p:nvPicPr>
        <p:blipFill rotWithShape="1">
          <a:blip r:embed="rId4">
            <a:extLst>
              <a:ext uri="{28A0092B-C50C-407E-A947-70E740481C1C}">
                <a14:useLocalDpi xmlns:a14="http://schemas.microsoft.com/office/drawing/2010/main" val="0"/>
              </a:ext>
            </a:extLst>
          </a:blip>
          <a:srcRect l="3784" r="8610"/>
          <a:stretch/>
        </p:blipFill>
        <p:spPr>
          <a:xfrm>
            <a:off x="353275" y="3787215"/>
            <a:ext cx="4292170" cy="1152622"/>
          </a:xfrm>
          <a:prstGeom prst="rect">
            <a:avLst/>
          </a:prstGeom>
        </p:spPr>
      </p:pic>
      <p:pic>
        <p:nvPicPr>
          <p:cNvPr id="12" name="Picture 11" descr="Graphical user interface, application, Teams&#10;&#10;Description automatically generated">
            <a:extLst>
              <a:ext uri="{FF2B5EF4-FFF2-40B4-BE49-F238E27FC236}">
                <a16:creationId xmlns:a16="http://schemas.microsoft.com/office/drawing/2014/main" id="{4D3CF1A5-58EF-3581-3DF7-1AB53516075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046" t="44187" r="63685" b="8989"/>
          <a:stretch/>
        </p:blipFill>
        <p:spPr>
          <a:xfrm>
            <a:off x="4738500" y="1711434"/>
            <a:ext cx="4315201" cy="1864170"/>
          </a:xfrm>
          <a:prstGeom prst="rect">
            <a:avLst/>
          </a:prstGeom>
        </p:spPr>
      </p:pic>
      <p:pic>
        <p:nvPicPr>
          <p:cNvPr id="13" name="Picture 12" descr="A picture containing text&#10;&#10;Description automatically generated">
            <a:extLst>
              <a:ext uri="{FF2B5EF4-FFF2-40B4-BE49-F238E27FC236}">
                <a16:creationId xmlns:a16="http://schemas.microsoft.com/office/drawing/2014/main" id="{6C32438C-3B0C-D34B-AD96-C79C02EC7992}"/>
              </a:ext>
            </a:extLst>
          </p:cNvPr>
          <p:cNvPicPr>
            <a:picLocks noChangeAspect="1"/>
          </p:cNvPicPr>
          <p:nvPr/>
        </p:nvPicPr>
        <p:blipFill>
          <a:blip r:embed="rId6"/>
          <a:stretch>
            <a:fillRect/>
          </a:stretch>
        </p:blipFill>
        <p:spPr>
          <a:xfrm>
            <a:off x="4738501" y="3782298"/>
            <a:ext cx="4313252" cy="555269"/>
          </a:xfrm>
          <a:prstGeom prst="rect">
            <a:avLst/>
          </a:prstGeom>
        </p:spPr>
      </p:pic>
    </p:spTree>
    <p:extLst>
      <p:ext uri="{BB962C8B-B14F-4D97-AF65-F5344CB8AC3E}">
        <p14:creationId xmlns:p14="http://schemas.microsoft.com/office/powerpoint/2010/main" val="1618090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412" name="Google Shape;412;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t>Results/Discussion 2</a:t>
            </a:r>
          </a:p>
        </p:txBody>
      </p:sp>
      <p:pic>
        <p:nvPicPr>
          <p:cNvPr id="3" name="Picture 2">
            <a:extLst>
              <a:ext uri="{FF2B5EF4-FFF2-40B4-BE49-F238E27FC236}">
                <a16:creationId xmlns:a16="http://schemas.microsoft.com/office/drawing/2014/main" id="{5910844A-C159-AD2C-269F-E063C68F4045}"/>
              </a:ext>
            </a:extLst>
          </p:cNvPr>
          <p:cNvPicPr>
            <a:picLocks noChangeAspect="1"/>
          </p:cNvPicPr>
          <p:nvPr/>
        </p:nvPicPr>
        <p:blipFill>
          <a:blip r:embed="rId3"/>
          <a:stretch>
            <a:fillRect/>
          </a:stretch>
        </p:blipFill>
        <p:spPr>
          <a:xfrm>
            <a:off x="1538977" y="1173321"/>
            <a:ext cx="6066046" cy="3665538"/>
          </a:xfrm>
          <a:prstGeom prst="rect">
            <a:avLst/>
          </a:prstGeom>
        </p:spPr>
      </p:pic>
    </p:spTree>
    <p:extLst>
      <p:ext uri="{BB962C8B-B14F-4D97-AF65-F5344CB8AC3E}">
        <p14:creationId xmlns:p14="http://schemas.microsoft.com/office/powerpoint/2010/main" val="1501935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412" name="Google Shape;412;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t>Results/Discussion 2</a:t>
            </a:r>
          </a:p>
        </p:txBody>
      </p:sp>
      <p:sp>
        <p:nvSpPr>
          <p:cNvPr id="2" name="TextBox 1">
            <a:extLst>
              <a:ext uri="{FF2B5EF4-FFF2-40B4-BE49-F238E27FC236}">
                <a16:creationId xmlns:a16="http://schemas.microsoft.com/office/drawing/2014/main" id="{AA7EBB26-65DE-63B6-34B6-081FCC6F2471}"/>
              </a:ext>
            </a:extLst>
          </p:cNvPr>
          <p:cNvSpPr txBox="1"/>
          <p:nvPr/>
        </p:nvSpPr>
        <p:spPr>
          <a:xfrm>
            <a:off x="1120140" y="1012461"/>
            <a:ext cx="8328660" cy="307777"/>
          </a:xfrm>
          <a:prstGeom prst="rect">
            <a:avLst/>
          </a:prstGeom>
          <a:noFill/>
        </p:spPr>
        <p:txBody>
          <a:bodyPr wrap="square">
            <a:spAutoFit/>
          </a:bodyPr>
          <a:lstStyle/>
          <a:p>
            <a:r>
              <a:rPr lang="en-GB" sz="1400" dirty="0"/>
              <a:t>a. Logistic Regression Mode:			       b. Linear SVC Mode:</a:t>
            </a:r>
          </a:p>
        </p:txBody>
      </p:sp>
      <p:pic>
        <p:nvPicPr>
          <p:cNvPr id="4" name="Picture 3" descr="Calendar&#10;&#10;Description automatically generated">
            <a:extLst>
              <a:ext uri="{FF2B5EF4-FFF2-40B4-BE49-F238E27FC236}">
                <a16:creationId xmlns:a16="http://schemas.microsoft.com/office/drawing/2014/main" id="{2F2DAA16-6CB6-339D-36D6-A2FFA5A0E975}"/>
              </a:ext>
            </a:extLst>
          </p:cNvPr>
          <p:cNvPicPr>
            <a:picLocks noChangeAspect="1"/>
          </p:cNvPicPr>
          <p:nvPr/>
        </p:nvPicPr>
        <p:blipFill>
          <a:blip r:embed="rId3"/>
          <a:stretch>
            <a:fillRect/>
          </a:stretch>
        </p:blipFill>
        <p:spPr>
          <a:xfrm>
            <a:off x="1035079" y="2672540"/>
            <a:ext cx="2707143" cy="1831934"/>
          </a:xfrm>
          <a:prstGeom prst="rect">
            <a:avLst/>
          </a:prstGeom>
        </p:spPr>
      </p:pic>
      <p:pic>
        <p:nvPicPr>
          <p:cNvPr id="5" name="Picture 4">
            <a:extLst>
              <a:ext uri="{FF2B5EF4-FFF2-40B4-BE49-F238E27FC236}">
                <a16:creationId xmlns:a16="http://schemas.microsoft.com/office/drawing/2014/main" id="{915A913C-8205-CD87-6BE2-457974096D1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45888" y="2916727"/>
            <a:ext cx="2797702" cy="1994127"/>
          </a:xfrm>
          <a:prstGeom prst="rect">
            <a:avLst/>
          </a:prstGeom>
          <a:noFill/>
        </p:spPr>
      </p:pic>
      <p:pic>
        <p:nvPicPr>
          <p:cNvPr id="3" name="Picture 2" descr="Text&#10;&#10;Description automatically generated">
            <a:extLst>
              <a:ext uri="{FF2B5EF4-FFF2-40B4-BE49-F238E27FC236}">
                <a16:creationId xmlns:a16="http://schemas.microsoft.com/office/drawing/2014/main" id="{2B24D736-9F3E-E560-5A7C-B58826117E2B}"/>
              </a:ext>
            </a:extLst>
          </p:cNvPr>
          <p:cNvPicPr>
            <a:picLocks noChangeAspect="1"/>
          </p:cNvPicPr>
          <p:nvPr/>
        </p:nvPicPr>
        <p:blipFill>
          <a:blip r:embed="rId5"/>
          <a:stretch>
            <a:fillRect/>
          </a:stretch>
        </p:blipFill>
        <p:spPr>
          <a:xfrm>
            <a:off x="907488" y="1450190"/>
            <a:ext cx="2974735" cy="1092398"/>
          </a:xfrm>
          <a:prstGeom prst="rect">
            <a:avLst/>
          </a:prstGeom>
        </p:spPr>
      </p:pic>
      <p:pic>
        <p:nvPicPr>
          <p:cNvPr id="6" name="Picture 5">
            <a:extLst>
              <a:ext uri="{FF2B5EF4-FFF2-40B4-BE49-F238E27FC236}">
                <a16:creationId xmlns:a16="http://schemas.microsoft.com/office/drawing/2014/main" id="{2FD60CC9-409F-3638-611E-0C336FBDE689}"/>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50939" y="1360234"/>
            <a:ext cx="2387600" cy="1435100"/>
          </a:xfrm>
          <a:prstGeom prst="rect">
            <a:avLst/>
          </a:prstGeom>
          <a:noFill/>
        </p:spPr>
      </p:pic>
    </p:spTree>
    <p:extLst>
      <p:ext uri="{BB962C8B-B14F-4D97-AF65-F5344CB8AC3E}">
        <p14:creationId xmlns:p14="http://schemas.microsoft.com/office/powerpoint/2010/main" val="3088428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3" name="Google Shape;333;p17"/>
          <p:cNvSpPr/>
          <p:nvPr/>
        </p:nvSpPr>
        <p:spPr>
          <a:xfrm>
            <a:off x="457174" y="1685925"/>
            <a:ext cx="7909585" cy="25623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302988" y="1470991"/>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t>Conclusion</a:t>
            </a:r>
          </a:p>
        </p:txBody>
      </p:sp>
      <p:grpSp>
        <p:nvGrpSpPr>
          <p:cNvPr id="337" name="Google Shape;337;p17"/>
          <p:cNvGrpSpPr/>
          <p:nvPr/>
        </p:nvGrpSpPr>
        <p:grpSpPr>
          <a:xfrm>
            <a:off x="459236" y="1627242"/>
            <a:ext cx="472011" cy="472011"/>
            <a:chOff x="1190625" y="238125"/>
            <a:chExt cx="5238750" cy="5238750"/>
          </a:xfrm>
        </p:grpSpPr>
        <p:sp>
          <p:nvSpPr>
            <p:cNvPr id="338" name="Google Shape;338;p17"/>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17"/>
          <p:cNvSpPr txBox="1"/>
          <p:nvPr/>
        </p:nvSpPr>
        <p:spPr>
          <a:xfrm>
            <a:off x="695388" y="2248857"/>
            <a:ext cx="7336092" cy="1599168"/>
          </a:xfrm>
          <a:prstGeom prst="rect">
            <a:avLst/>
          </a:prstGeom>
          <a:noFill/>
          <a:ln>
            <a:noFill/>
          </a:ln>
        </p:spPr>
        <p:txBody>
          <a:bodyPr spcFirstLastPara="1" wrap="square" lIns="91425" tIns="91425" rIns="91425" bIns="91425" anchor="t" anchorCtr="0">
            <a:noAutofit/>
          </a:bodyPr>
          <a:lstStyle/>
          <a:p>
            <a:pPr marL="2540">
              <a:buSzPts val="1400"/>
            </a:pPr>
            <a:r>
              <a:rPr lang="en-GB" sz="1400" dirty="0"/>
              <a:t>Due to the development of technology, the era of gaining insightful data from surveys and social media has come to an end. As a result, it is now important for your company to be aware of how your clients are feeling. To maximize the potential of data and gain the most insightful understanding, businesses are utilizing sophisticated classifiers like sentiment analysis and contextual semantic search. Utilizing technologies for natural language processing, you may create business strategies, meet, or exceed customer expectations, generate leads, create marketing campaigns, and uncover new growth opportunities.</a:t>
            </a:r>
            <a:endParaRPr lang="en-US" sz="1400" dirty="0"/>
          </a:p>
          <a:p>
            <a:pPr marL="2540" lvl="0" algn="l" rtl="0">
              <a:spcBef>
                <a:spcPts val="0"/>
              </a:spcBef>
              <a:spcAft>
                <a:spcPts val="0"/>
              </a:spcAft>
              <a:buSzPts val="1400"/>
            </a:pPr>
            <a:endParaRPr dirty="0">
              <a:latin typeface="Roboto"/>
              <a:ea typeface="Roboto"/>
              <a:cs typeface="Roboto"/>
              <a:sym typeface="Roboto"/>
            </a:endParaRPr>
          </a:p>
        </p:txBody>
      </p:sp>
      <p:sp>
        <p:nvSpPr>
          <p:cNvPr id="2" name="Google Shape;237;p16">
            <a:extLst>
              <a:ext uri="{FF2B5EF4-FFF2-40B4-BE49-F238E27FC236}">
                <a16:creationId xmlns:a16="http://schemas.microsoft.com/office/drawing/2014/main" id="{2535E15A-7877-1EC7-855D-3FDABA3A5013}"/>
              </a:ext>
            </a:extLst>
          </p:cNvPr>
          <p:cNvSpPr/>
          <p:nvPr/>
        </p:nvSpPr>
        <p:spPr>
          <a:xfrm>
            <a:off x="-214025" y="-276641"/>
            <a:ext cx="1634727" cy="1634727"/>
          </a:xfrm>
          <a:prstGeom prst="ellipse">
            <a:avLst/>
          </a:prstGeom>
          <a:solidFill>
            <a:srgbClr val="2776E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chemeClr val="lt1"/>
                </a:solidFill>
                <a:latin typeface="Fira Sans Extra Condensed"/>
                <a:ea typeface="Fira Sans Extra Condensed"/>
                <a:cs typeface="Fira Sans Extra Condensed"/>
                <a:sym typeface="Fira Sans Extra Condensed"/>
              </a:rPr>
              <a:t>05</a:t>
            </a:r>
            <a:endParaRPr sz="2800" dirty="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8"/>
        <p:cNvGrpSpPr/>
        <p:nvPr/>
      </p:nvGrpSpPr>
      <p:grpSpPr>
        <a:xfrm>
          <a:off x="0" y="0"/>
          <a:ext cx="0" cy="0"/>
          <a:chOff x="0" y="0"/>
          <a:chExt cx="0" cy="0"/>
        </a:xfrm>
      </p:grpSpPr>
      <p:sp>
        <p:nvSpPr>
          <p:cNvPr id="1743" name="Google Shape;1743;p3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t>Reference</a:t>
            </a:r>
            <a:endParaRPr sz="4400" dirty="0"/>
          </a:p>
        </p:txBody>
      </p:sp>
      <p:sp>
        <p:nvSpPr>
          <p:cNvPr id="1750" name="Google Shape;1750;p35"/>
          <p:cNvSpPr txBox="1"/>
          <p:nvPr/>
        </p:nvSpPr>
        <p:spPr>
          <a:xfrm>
            <a:off x="457200" y="1470991"/>
            <a:ext cx="8046720" cy="1275520"/>
          </a:xfrm>
          <a:prstGeom prst="rect">
            <a:avLst/>
          </a:prstGeom>
          <a:noFill/>
          <a:ln>
            <a:noFill/>
          </a:ln>
        </p:spPr>
        <p:txBody>
          <a:bodyPr spcFirstLastPara="1" wrap="square" lIns="91425" tIns="91425" rIns="91425" bIns="91425" anchor="ctr" anchorCtr="0">
            <a:noAutofit/>
          </a:bodyPr>
          <a:lstStyle/>
          <a:p>
            <a:r>
              <a:rPr lang="en-GB" sz="1400" dirty="0"/>
              <a:t>[1] “Introduction to Sentiment Analysis: Concept, Working, and Application,” Maruti </a:t>
            </a:r>
            <a:r>
              <a:rPr lang="en-GB" sz="1400" dirty="0" err="1"/>
              <a:t>Techlabs</a:t>
            </a:r>
            <a:r>
              <a:rPr lang="en-GB" sz="1400" dirty="0"/>
              <a:t>, Oct. 08, 2021. https://marutitech.com/introduction-to-sentiment-analysis/</a:t>
            </a:r>
          </a:p>
          <a:p>
            <a:r>
              <a:rPr lang="en-GB" sz="1400" dirty="0"/>
              <a:t>[2] “Sentiment Analysis using Python [with source code],” </a:t>
            </a:r>
            <a:r>
              <a:rPr lang="en-GB" sz="1400" dirty="0" err="1"/>
              <a:t>TechVidvan</a:t>
            </a:r>
            <a:r>
              <a:rPr lang="en-GB" sz="1400" dirty="0"/>
              <a:t>, Jun. 14, 2021. https://techvidvan.com/tutorials/python-sentiment-analysis/</a:t>
            </a:r>
          </a:p>
          <a:p>
            <a:pPr marL="0" lvl="0" indent="0" rtl="0">
              <a:spcBef>
                <a:spcPts val="0"/>
              </a:spcBef>
              <a:spcAft>
                <a:spcPts val="0"/>
              </a:spcAft>
              <a:buNone/>
            </a:pPr>
            <a:endParaRPr dirty="0">
              <a:solidFill>
                <a:srgbClr val="000000"/>
              </a:solidFill>
              <a:latin typeface="Roboto"/>
              <a:ea typeface="Roboto"/>
              <a:cs typeface="Roboto"/>
              <a:sym typeface="Roboto"/>
            </a:endParaRPr>
          </a:p>
        </p:txBody>
      </p:sp>
      <p:sp>
        <p:nvSpPr>
          <p:cNvPr id="2" name="Google Shape;237;p16">
            <a:extLst>
              <a:ext uri="{FF2B5EF4-FFF2-40B4-BE49-F238E27FC236}">
                <a16:creationId xmlns:a16="http://schemas.microsoft.com/office/drawing/2014/main" id="{4F853D1E-F717-68C8-4420-D5B48C423720}"/>
              </a:ext>
            </a:extLst>
          </p:cNvPr>
          <p:cNvSpPr/>
          <p:nvPr/>
        </p:nvSpPr>
        <p:spPr>
          <a:xfrm>
            <a:off x="-214025" y="-276641"/>
            <a:ext cx="1634727" cy="1634727"/>
          </a:xfrm>
          <a:prstGeom prst="ellipse">
            <a:avLst/>
          </a:prstGeom>
          <a:solidFill>
            <a:srgbClr val="26EAB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chemeClr val="lt1"/>
                </a:solidFill>
                <a:latin typeface="Fira Sans Extra Condensed"/>
                <a:ea typeface="Fira Sans Extra Condensed"/>
                <a:cs typeface="Fira Sans Extra Condensed"/>
                <a:sym typeface="Fira Sans Extra Condensed"/>
              </a:rPr>
              <a:t>06</a:t>
            </a:r>
            <a:endParaRPr sz="2800" dirty="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8"/>
        <p:cNvGrpSpPr/>
        <p:nvPr/>
      </p:nvGrpSpPr>
      <p:grpSpPr>
        <a:xfrm>
          <a:off x="0" y="0"/>
          <a:ext cx="0" cy="0"/>
          <a:chOff x="0" y="0"/>
          <a:chExt cx="0" cy="0"/>
        </a:xfrm>
      </p:grpSpPr>
      <p:sp>
        <p:nvSpPr>
          <p:cNvPr id="2205" name="Google Shape;2205;p43"/>
          <p:cNvSpPr/>
          <p:nvPr/>
        </p:nvSpPr>
        <p:spPr>
          <a:xfrm>
            <a:off x="3082350" y="1082100"/>
            <a:ext cx="2979300" cy="2979300"/>
          </a:xfrm>
          <a:prstGeom prst="ellipse">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3"/>
          <p:cNvSpPr/>
          <p:nvPr/>
        </p:nvSpPr>
        <p:spPr>
          <a:xfrm>
            <a:off x="3898138" y="455725"/>
            <a:ext cx="1347900" cy="1347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08" name="Google Shape;2208;p43"/>
          <p:cNvGrpSpPr/>
          <p:nvPr/>
        </p:nvGrpSpPr>
        <p:grpSpPr>
          <a:xfrm>
            <a:off x="4076706" y="626084"/>
            <a:ext cx="990758" cy="1007202"/>
            <a:chOff x="5142325" y="1951175"/>
            <a:chExt cx="1293925" cy="1315400"/>
          </a:xfrm>
        </p:grpSpPr>
        <p:sp>
          <p:nvSpPr>
            <p:cNvPr id="2209" name="Google Shape;2209;p43"/>
            <p:cNvSpPr/>
            <p:nvPr/>
          </p:nvSpPr>
          <p:spPr>
            <a:xfrm>
              <a:off x="5933850" y="2137850"/>
              <a:ext cx="168775" cy="239200"/>
            </a:xfrm>
            <a:custGeom>
              <a:avLst/>
              <a:gdLst/>
              <a:ahLst/>
              <a:cxnLst/>
              <a:rect l="l" t="t" r="r" b="b"/>
              <a:pathLst>
                <a:path w="6751" h="9568" extrusionOk="0">
                  <a:moveTo>
                    <a:pt x="5995" y="0"/>
                  </a:moveTo>
                  <a:lnTo>
                    <a:pt x="5854" y="13"/>
                  </a:lnTo>
                  <a:lnTo>
                    <a:pt x="5713" y="64"/>
                  </a:lnTo>
                  <a:lnTo>
                    <a:pt x="423" y="2498"/>
                  </a:lnTo>
                  <a:lnTo>
                    <a:pt x="333" y="2549"/>
                  </a:lnTo>
                  <a:lnTo>
                    <a:pt x="257" y="2613"/>
                  </a:lnTo>
                  <a:lnTo>
                    <a:pt x="180" y="2677"/>
                  </a:lnTo>
                  <a:lnTo>
                    <a:pt x="116" y="2767"/>
                  </a:lnTo>
                  <a:lnTo>
                    <a:pt x="77" y="2856"/>
                  </a:lnTo>
                  <a:lnTo>
                    <a:pt x="39" y="2946"/>
                  </a:lnTo>
                  <a:lnTo>
                    <a:pt x="13" y="3049"/>
                  </a:lnTo>
                  <a:lnTo>
                    <a:pt x="0" y="3151"/>
                  </a:lnTo>
                  <a:lnTo>
                    <a:pt x="0" y="8851"/>
                  </a:lnTo>
                  <a:lnTo>
                    <a:pt x="26" y="8991"/>
                  </a:lnTo>
                  <a:lnTo>
                    <a:pt x="65" y="9132"/>
                  </a:lnTo>
                  <a:lnTo>
                    <a:pt x="129" y="9248"/>
                  </a:lnTo>
                  <a:lnTo>
                    <a:pt x="218" y="9363"/>
                  </a:lnTo>
                  <a:lnTo>
                    <a:pt x="321" y="9452"/>
                  </a:lnTo>
                  <a:lnTo>
                    <a:pt x="449" y="9517"/>
                  </a:lnTo>
                  <a:lnTo>
                    <a:pt x="590" y="9555"/>
                  </a:lnTo>
                  <a:lnTo>
                    <a:pt x="731" y="9568"/>
                  </a:lnTo>
                  <a:lnTo>
                    <a:pt x="884" y="9555"/>
                  </a:lnTo>
                  <a:lnTo>
                    <a:pt x="1012" y="9517"/>
                  </a:lnTo>
                  <a:lnTo>
                    <a:pt x="1140" y="9452"/>
                  </a:lnTo>
                  <a:lnTo>
                    <a:pt x="1243" y="9363"/>
                  </a:lnTo>
                  <a:lnTo>
                    <a:pt x="1333" y="9248"/>
                  </a:lnTo>
                  <a:lnTo>
                    <a:pt x="1409" y="9132"/>
                  </a:lnTo>
                  <a:lnTo>
                    <a:pt x="1448" y="8991"/>
                  </a:lnTo>
                  <a:lnTo>
                    <a:pt x="1461" y="8851"/>
                  </a:lnTo>
                  <a:lnTo>
                    <a:pt x="1461" y="3625"/>
                  </a:lnTo>
                  <a:lnTo>
                    <a:pt x="6328" y="1384"/>
                  </a:lnTo>
                  <a:lnTo>
                    <a:pt x="6456" y="1307"/>
                  </a:lnTo>
                  <a:lnTo>
                    <a:pt x="6558" y="1217"/>
                  </a:lnTo>
                  <a:lnTo>
                    <a:pt x="6648" y="1102"/>
                  </a:lnTo>
                  <a:lnTo>
                    <a:pt x="6712" y="974"/>
                  </a:lnTo>
                  <a:lnTo>
                    <a:pt x="6737" y="846"/>
                  </a:lnTo>
                  <a:lnTo>
                    <a:pt x="6750" y="705"/>
                  </a:lnTo>
                  <a:lnTo>
                    <a:pt x="6737" y="564"/>
                  </a:lnTo>
                  <a:lnTo>
                    <a:pt x="6686" y="423"/>
                  </a:lnTo>
                  <a:lnTo>
                    <a:pt x="6609" y="295"/>
                  </a:lnTo>
                  <a:lnTo>
                    <a:pt x="6520" y="180"/>
                  </a:lnTo>
                  <a:lnTo>
                    <a:pt x="6404" y="103"/>
                  </a:lnTo>
                  <a:lnTo>
                    <a:pt x="6276" y="39"/>
                  </a:lnTo>
                  <a:lnTo>
                    <a:pt x="61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3"/>
            <p:cNvSpPr/>
            <p:nvPr/>
          </p:nvSpPr>
          <p:spPr>
            <a:xfrm>
              <a:off x="5831700" y="1979025"/>
              <a:ext cx="90325" cy="399625"/>
            </a:xfrm>
            <a:custGeom>
              <a:avLst/>
              <a:gdLst/>
              <a:ahLst/>
              <a:cxnLst/>
              <a:rect l="l" t="t" r="r" b="b"/>
              <a:pathLst>
                <a:path w="3613" h="15985" extrusionOk="0">
                  <a:moveTo>
                    <a:pt x="2883" y="1"/>
                  </a:moveTo>
                  <a:lnTo>
                    <a:pt x="2742" y="13"/>
                  </a:lnTo>
                  <a:lnTo>
                    <a:pt x="2601" y="52"/>
                  </a:lnTo>
                  <a:lnTo>
                    <a:pt x="2486" y="129"/>
                  </a:lnTo>
                  <a:lnTo>
                    <a:pt x="2370" y="218"/>
                  </a:lnTo>
                  <a:lnTo>
                    <a:pt x="2281" y="321"/>
                  </a:lnTo>
                  <a:lnTo>
                    <a:pt x="2217" y="449"/>
                  </a:lnTo>
                  <a:lnTo>
                    <a:pt x="2178" y="577"/>
                  </a:lnTo>
                  <a:lnTo>
                    <a:pt x="2165" y="731"/>
                  </a:lnTo>
                  <a:lnTo>
                    <a:pt x="2165" y="6020"/>
                  </a:lnTo>
                  <a:lnTo>
                    <a:pt x="244" y="7724"/>
                  </a:lnTo>
                  <a:lnTo>
                    <a:pt x="180" y="7788"/>
                  </a:lnTo>
                  <a:lnTo>
                    <a:pt x="142" y="7839"/>
                  </a:lnTo>
                  <a:lnTo>
                    <a:pt x="90" y="7903"/>
                  </a:lnTo>
                  <a:lnTo>
                    <a:pt x="65" y="7967"/>
                  </a:lnTo>
                  <a:lnTo>
                    <a:pt x="39" y="8044"/>
                  </a:lnTo>
                  <a:lnTo>
                    <a:pt x="14" y="8121"/>
                  </a:lnTo>
                  <a:lnTo>
                    <a:pt x="1" y="8198"/>
                  </a:lnTo>
                  <a:lnTo>
                    <a:pt x="1" y="8274"/>
                  </a:lnTo>
                  <a:lnTo>
                    <a:pt x="1" y="15268"/>
                  </a:lnTo>
                  <a:lnTo>
                    <a:pt x="14" y="15408"/>
                  </a:lnTo>
                  <a:lnTo>
                    <a:pt x="52" y="15549"/>
                  </a:lnTo>
                  <a:lnTo>
                    <a:pt x="116" y="15665"/>
                  </a:lnTo>
                  <a:lnTo>
                    <a:pt x="206" y="15780"/>
                  </a:lnTo>
                  <a:lnTo>
                    <a:pt x="321" y="15870"/>
                  </a:lnTo>
                  <a:lnTo>
                    <a:pt x="436" y="15934"/>
                  </a:lnTo>
                  <a:lnTo>
                    <a:pt x="577" y="15972"/>
                  </a:lnTo>
                  <a:lnTo>
                    <a:pt x="731" y="15985"/>
                  </a:lnTo>
                  <a:lnTo>
                    <a:pt x="872" y="15972"/>
                  </a:lnTo>
                  <a:lnTo>
                    <a:pt x="1013" y="15934"/>
                  </a:lnTo>
                  <a:lnTo>
                    <a:pt x="1128" y="15870"/>
                  </a:lnTo>
                  <a:lnTo>
                    <a:pt x="1243" y="15780"/>
                  </a:lnTo>
                  <a:lnTo>
                    <a:pt x="1333" y="15665"/>
                  </a:lnTo>
                  <a:lnTo>
                    <a:pt x="1397" y="15549"/>
                  </a:lnTo>
                  <a:lnTo>
                    <a:pt x="1435" y="15408"/>
                  </a:lnTo>
                  <a:lnTo>
                    <a:pt x="1461" y="15268"/>
                  </a:lnTo>
                  <a:lnTo>
                    <a:pt x="1461" y="8595"/>
                  </a:lnTo>
                  <a:lnTo>
                    <a:pt x="3369" y="6878"/>
                  </a:lnTo>
                  <a:lnTo>
                    <a:pt x="3433" y="6827"/>
                  </a:lnTo>
                  <a:lnTo>
                    <a:pt x="3472" y="6763"/>
                  </a:lnTo>
                  <a:lnTo>
                    <a:pt x="3523" y="6699"/>
                  </a:lnTo>
                  <a:lnTo>
                    <a:pt x="3549" y="6635"/>
                  </a:lnTo>
                  <a:lnTo>
                    <a:pt x="3574" y="6571"/>
                  </a:lnTo>
                  <a:lnTo>
                    <a:pt x="3600" y="6494"/>
                  </a:lnTo>
                  <a:lnTo>
                    <a:pt x="3613" y="6417"/>
                  </a:lnTo>
                  <a:lnTo>
                    <a:pt x="3613" y="6340"/>
                  </a:lnTo>
                  <a:lnTo>
                    <a:pt x="3613" y="731"/>
                  </a:lnTo>
                  <a:lnTo>
                    <a:pt x="3600" y="577"/>
                  </a:lnTo>
                  <a:lnTo>
                    <a:pt x="3561" y="449"/>
                  </a:lnTo>
                  <a:lnTo>
                    <a:pt x="3497" y="321"/>
                  </a:lnTo>
                  <a:lnTo>
                    <a:pt x="3408" y="218"/>
                  </a:lnTo>
                  <a:lnTo>
                    <a:pt x="3292" y="129"/>
                  </a:lnTo>
                  <a:lnTo>
                    <a:pt x="3177" y="52"/>
                  </a:lnTo>
                  <a:lnTo>
                    <a:pt x="3036" y="13"/>
                  </a:lnTo>
                  <a:lnTo>
                    <a:pt x="28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3"/>
            <p:cNvSpPr/>
            <p:nvPr/>
          </p:nvSpPr>
          <p:spPr>
            <a:xfrm>
              <a:off x="5705225" y="2077975"/>
              <a:ext cx="36525" cy="299075"/>
            </a:xfrm>
            <a:custGeom>
              <a:avLst/>
              <a:gdLst/>
              <a:ahLst/>
              <a:cxnLst/>
              <a:rect l="l" t="t" r="r" b="b"/>
              <a:pathLst>
                <a:path w="1461" h="11963" extrusionOk="0">
                  <a:moveTo>
                    <a:pt x="731" y="0"/>
                  </a:moveTo>
                  <a:lnTo>
                    <a:pt x="577" y="13"/>
                  </a:lnTo>
                  <a:lnTo>
                    <a:pt x="436" y="51"/>
                  </a:lnTo>
                  <a:lnTo>
                    <a:pt x="321" y="128"/>
                  </a:lnTo>
                  <a:lnTo>
                    <a:pt x="206" y="205"/>
                  </a:lnTo>
                  <a:lnTo>
                    <a:pt x="116" y="320"/>
                  </a:lnTo>
                  <a:lnTo>
                    <a:pt x="52" y="448"/>
                  </a:lnTo>
                  <a:lnTo>
                    <a:pt x="13" y="577"/>
                  </a:lnTo>
                  <a:lnTo>
                    <a:pt x="1" y="730"/>
                  </a:lnTo>
                  <a:lnTo>
                    <a:pt x="1" y="11246"/>
                  </a:lnTo>
                  <a:lnTo>
                    <a:pt x="13" y="11386"/>
                  </a:lnTo>
                  <a:lnTo>
                    <a:pt x="52" y="11527"/>
                  </a:lnTo>
                  <a:lnTo>
                    <a:pt x="116" y="11643"/>
                  </a:lnTo>
                  <a:lnTo>
                    <a:pt x="206" y="11758"/>
                  </a:lnTo>
                  <a:lnTo>
                    <a:pt x="321" y="11847"/>
                  </a:lnTo>
                  <a:lnTo>
                    <a:pt x="436" y="11912"/>
                  </a:lnTo>
                  <a:lnTo>
                    <a:pt x="577" y="11950"/>
                  </a:lnTo>
                  <a:lnTo>
                    <a:pt x="731" y="11963"/>
                  </a:lnTo>
                  <a:lnTo>
                    <a:pt x="872" y="11950"/>
                  </a:lnTo>
                  <a:lnTo>
                    <a:pt x="1013" y="11912"/>
                  </a:lnTo>
                  <a:lnTo>
                    <a:pt x="1128" y="11847"/>
                  </a:lnTo>
                  <a:lnTo>
                    <a:pt x="1243" y="11758"/>
                  </a:lnTo>
                  <a:lnTo>
                    <a:pt x="1333" y="11643"/>
                  </a:lnTo>
                  <a:lnTo>
                    <a:pt x="1397" y="11527"/>
                  </a:lnTo>
                  <a:lnTo>
                    <a:pt x="1435" y="11386"/>
                  </a:lnTo>
                  <a:lnTo>
                    <a:pt x="1461" y="11246"/>
                  </a:lnTo>
                  <a:lnTo>
                    <a:pt x="1461" y="730"/>
                  </a:lnTo>
                  <a:lnTo>
                    <a:pt x="1435" y="577"/>
                  </a:lnTo>
                  <a:lnTo>
                    <a:pt x="1397" y="448"/>
                  </a:lnTo>
                  <a:lnTo>
                    <a:pt x="1333" y="320"/>
                  </a:lnTo>
                  <a:lnTo>
                    <a:pt x="1243" y="205"/>
                  </a:lnTo>
                  <a:lnTo>
                    <a:pt x="1128" y="128"/>
                  </a:lnTo>
                  <a:lnTo>
                    <a:pt x="1013" y="51"/>
                  </a:lnTo>
                  <a:lnTo>
                    <a:pt x="872" y="13"/>
                  </a:lnTo>
                  <a:lnTo>
                    <a:pt x="7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3"/>
            <p:cNvSpPr/>
            <p:nvPr/>
          </p:nvSpPr>
          <p:spPr>
            <a:xfrm>
              <a:off x="5426975" y="1967500"/>
              <a:ext cx="169725" cy="395800"/>
            </a:xfrm>
            <a:custGeom>
              <a:avLst/>
              <a:gdLst/>
              <a:ahLst/>
              <a:cxnLst/>
              <a:rect l="l" t="t" r="r" b="b"/>
              <a:pathLst>
                <a:path w="6789" h="15832" extrusionOk="0">
                  <a:moveTo>
                    <a:pt x="731" y="0"/>
                  </a:moveTo>
                  <a:lnTo>
                    <a:pt x="577" y="13"/>
                  </a:lnTo>
                  <a:lnTo>
                    <a:pt x="436" y="64"/>
                  </a:lnTo>
                  <a:lnTo>
                    <a:pt x="321" y="129"/>
                  </a:lnTo>
                  <a:lnTo>
                    <a:pt x="206" y="218"/>
                  </a:lnTo>
                  <a:lnTo>
                    <a:pt x="116" y="321"/>
                  </a:lnTo>
                  <a:lnTo>
                    <a:pt x="52" y="449"/>
                  </a:lnTo>
                  <a:lnTo>
                    <a:pt x="13" y="577"/>
                  </a:lnTo>
                  <a:lnTo>
                    <a:pt x="1" y="731"/>
                  </a:lnTo>
                  <a:lnTo>
                    <a:pt x="1" y="7352"/>
                  </a:lnTo>
                  <a:lnTo>
                    <a:pt x="1" y="7467"/>
                  </a:lnTo>
                  <a:lnTo>
                    <a:pt x="26" y="7570"/>
                  </a:lnTo>
                  <a:lnTo>
                    <a:pt x="65" y="7660"/>
                  </a:lnTo>
                  <a:lnTo>
                    <a:pt x="116" y="7762"/>
                  </a:lnTo>
                  <a:lnTo>
                    <a:pt x="180" y="7839"/>
                  </a:lnTo>
                  <a:lnTo>
                    <a:pt x="257" y="7916"/>
                  </a:lnTo>
                  <a:lnTo>
                    <a:pt x="346" y="7980"/>
                  </a:lnTo>
                  <a:lnTo>
                    <a:pt x="449" y="8031"/>
                  </a:lnTo>
                  <a:lnTo>
                    <a:pt x="5329" y="10055"/>
                  </a:lnTo>
                  <a:lnTo>
                    <a:pt x="5329" y="15101"/>
                  </a:lnTo>
                  <a:lnTo>
                    <a:pt x="5342" y="15255"/>
                  </a:lnTo>
                  <a:lnTo>
                    <a:pt x="5393" y="15396"/>
                  </a:lnTo>
                  <a:lnTo>
                    <a:pt x="5457" y="15511"/>
                  </a:lnTo>
                  <a:lnTo>
                    <a:pt x="5546" y="15626"/>
                  </a:lnTo>
                  <a:lnTo>
                    <a:pt x="5649" y="15716"/>
                  </a:lnTo>
                  <a:lnTo>
                    <a:pt x="5777" y="15780"/>
                  </a:lnTo>
                  <a:lnTo>
                    <a:pt x="5918" y="15818"/>
                  </a:lnTo>
                  <a:lnTo>
                    <a:pt x="6059" y="15831"/>
                  </a:lnTo>
                  <a:lnTo>
                    <a:pt x="6212" y="15818"/>
                  </a:lnTo>
                  <a:lnTo>
                    <a:pt x="6341" y="15780"/>
                  </a:lnTo>
                  <a:lnTo>
                    <a:pt x="6469" y="15716"/>
                  </a:lnTo>
                  <a:lnTo>
                    <a:pt x="6571" y="15626"/>
                  </a:lnTo>
                  <a:lnTo>
                    <a:pt x="6661" y="15511"/>
                  </a:lnTo>
                  <a:lnTo>
                    <a:pt x="6738" y="15396"/>
                  </a:lnTo>
                  <a:lnTo>
                    <a:pt x="6776" y="15255"/>
                  </a:lnTo>
                  <a:lnTo>
                    <a:pt x="6789" y="15101"/>
                  </a:lnTo>
                  <a:lnTo>
                    <a:pt x="6789" y="9568"/>
                  </a:lnTo>
                  <a:lnTo>
                    <a:pt x="6776" y="9465"/>
                  </a:lnTo>
                  <a:lnTo>
                    <a:pt x="6763" y="9363"/>
                  </a:lnTo>
                  <a:lnTo>
                    <a:pt x="6725" y="9261"/>
                  </a:lnTo>
                  <a:lnTo>
                    <a:pt x="6674" y="9171"/>
                  </a:lnTo>
                  <a:lnTo>
                    <a:pt x="6597" y="9081"/>
                  </a:lnTo>
                  <a:lnTo>
                    <a:pt x="6520" y="9017"/>
                  </a:lnTo>
                  <a:lnTo>
                    <a:pt x="6443" y="8953"/>
                  </a:lnTo>
                  <a:lnTo>
                    <a:pt x="6341" y="8902"/>
                  </a:lnTo>
                  <a:lnTo>
                    <a:pt x="1448" y="6865"/>
                  </a:lnTo>
                  <a:lnTo>
                    <a:pt x="1448" y="731"/>
                  </a:lnTo>
                  <a:lnTo>
                    <a:pt x="1435" y="577"/>
                  </a:lnTo>
                  <a:lnTo>
                    <a:pt x="1397" y="449"/>
                  </a:lnTo>
                  <a:lnTo>
                    <a:pt x="1333" y="321"/>
                  </a:lnTo>
                  <a:lnTo>
                    <a:pt x="1243" y="218"/>
                  </a:lnTo>
                  <a:lnTo>
                    <a:pt x="1128" y="129"/>
                  </a:lnTo>
                  <a:lnTo>
                    <a:pt x="1012" y="64"/>
                  </a:lnTo>
                  <a:lnTo>
                    <a:pt x="872" y="13"/>
                  </a:lnTo>
                  <a:lnTo>
                    <a:pt x="7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3"/>
            <p:cNvSpPr/>
            <p:nvPr/>
          </p:nvSpPr>
          <p:spPr>
            <a:xfrm>
              <a:off x="5231975" y="2259525"/>
              <a:ext cx="309025" cy="126175"/>
            </a:xfrm>
            <a:custGeom>
              <a:avLst/>
              <a:gdLst/>
              <a:ahLst/>
              <a:cxnLst/>
              <a:rect l="l" t="t" r="r" b="b"/>
              <a:pathLst>
                <a:path w="12361" h="5047" extrusionOk="0">
                  <a:moveTo>
                    <a:pt x="679" y="0"/>
                  </a:moveTo>
                  <a:lnTo>
                    <a:pt x="539" y="26"/>
                  </a:lnTo>
                  <a:lnTo>
                    <a:pt x="411" y="77"/>
                  </a:lnTo>
                  <a:lnTo>
                    <a:pt x="282" y="154"/>
                  </a:lnTo>
                  <a:lnTo>
                    <a:pt x="180" y="256"/>
                  </a:lnTo>
                  <a:lnTo>
                    <a:pt x="103" y="372"/>
                  </a:lnTo>
                  <a:lnTo>
                    <a:pt x="39" y="513"/>
                  </a:lnTo>
                  <a:lnTo>
                    <a:pt x="13" y="653"/>
                  </a:lnTo>
                  <a:lnTo>
                    <a:pt x="1" y="794"/>
                  </a:lnTo>
                  <a:lnTo>
                    <a:pt x="26" y="922"/>
                  </a:lnTo>
                  <a:lnTo>
                    <a:pt x="78" y="1051"/>
                  </a:lnTo>
                  <a:lnTo>
                    <a:pt x="154" y="1179"/>
                  </a:lnTo>
                  <a:lnTo>
                    <a:pt x="257" y="1281"/>
                  </a:lnTo>
                  <a:lnTo>
                    <a:pt x="372" y="1371"/>
                  </a:lnTo>
                  <a:lnTo>
                    <a:pt x="6725" y="4957"/>
                  </a:lnTo>
                  <a:lnTo>
                    <a:pt x="6802" y="4995"/>
                  </a:lnTo>
                  <a:lnTo>
                    <a:pt x="6891" y="5021"/>
                  </a:lnTo>
                  <a:lnTo>
                    <a:pt x="6981" y="5047"/>
                  </a:lnTo>
                  <a:lnTo>
                    <a:pt x="11630" y="5047"/>
                  </a:lnTo>
                  <a:lnTo>
                    <a:pt x="11784" y="5034"/>
                  </a:lnTo>
                  <a:lnTo>
                    <a:pt x="11912" y="4995"/>
                  </a:lnTo>
                  <a:lnTo>
                    <a:pt x="12040" y="4918"/>
                  </a:lnTo>
                  <a:lnTo>
                    <a:pt x="12143" y="4829"/>
                  </a:lnTo>
                  <a:lnTo>
                    <a:pt x="12232" y="4726"/>
                  </a:lnTo>
                  <a:lnTo>
                    <a:pt x="12309" y="4598"/>
                  </a:lnTo>
                  <a:lnTo>
                    <a:pt x="12347" y="4470"/>
                  </a:lnTo>
                  <a:lnTo>
                    <a:pt x="12360" y="4317"/>
                  </a:lnTo>
                  <a:lnTo>
                    <a:pt x="12347" y="4176"/>
                  </a:lnTo>
                  <a:lnTo>
                    <a:pt x="12309" y="4035"/>
                  </a:lnTo>
                  <a:lnTo>
                    <a:pt x="12232" y="3907"/>
                  </a:lnTo>
                  <a:lnTo>
                    <a:pt x="12143" y="3804"/>
                  </a:lnTo>
                  <a:lnTo>
                    <a:pt x="12040" y="3715"/>
                  </a:lnTo>
                  <a:lnTo>
                    <a:pt x="11912" y="3651"/>
                  </a:lnTo>
                  <a:lnTo>
                    <a:pt x="11784" y="3599"/>
                  </a:lnTo>
                  <a:lnTo>
                    <a:pt x="11630" y="3586"/>
                  </a:lnTo>
                  <a:lnTo>
                    <a:pt x="7276" y="3586"/>
                  </a:lnTo>
                  <a:lnTo>
                    <a:pt x="1089" y="103"/>
                  </a:lnTo>
                  <a:lnTo>
                    <a:pt x="961" y="39"/>
                  </a:lnTo>
                  <a:lnTo>
                    <a:pt x="820" y="13"/>
                  </a:lnTo>
                  <a:lnTo>
                    <a:pt x="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3"/>
            <p:cNvSpPr/>
            <p:nvPr/>
          </p:nvSpPr>
          <p:spPr>
            <a:xfrm>
              <a:off x="5158325" y="2470850"/>
              <a:ext cx="382675" cy="36200"/>
            </a:xfrm>
            <a:custGeom>
              <a:avLst/>
              <a:gdLst/>
              <a:ahLst/>
              <a:cxnLst/>
              <a:rect l="l" t="t" r="r" b="b"/>
              <a:pathLst>
                <a:path w="15307" h="1448" extrusionOk="0">
                  <a:moveTo>
                    <a:pt x="731" y="0"/>
                  </a:moveTo>
                  <a:lnTo>
                    <a:pt x="590" y="13"/>
                  </a:lnTo>
                  <a:lnTo>
                    <a:pt x="449" y="52"/>
                  </a:lnTo>
                  <a:lnTo>
                    <a:pt x="334" y="116"/>
                  </a:lnTo>
                  <a:lnTo>
                    <a:pt x="219" y="205"/>
                  </a:lnTo>
                  <a:lnTo>
                    <a:pt x="129" y="321"/>
                  </a:lnTo>
                  <a:lnTo>
                    <a:pt x="65" y="436"/>
                  </a:lnTo>
                  <a:lnTo>
                    <a:pt x="26" y="577"/>
                  </a:lnTo>
                  <a:lnTo>
                    <a:pt x="1" y="731"/>
                  </a:lnTo>
                  <a:lnTo>
                    <a:pt x="26" y="871"/>
                  </a:lnTo>
                  <a:lnTo>
                    <a:pt x="65" y="1012"/>
                  </a:lnTo>
                  <a:lnTo>
                    <a:pt x="129" y="1128"/>
                  </a:lnTo>
                  <a:lnTo>
                    <a:pt x="219" y="1243"/>
                  </a:lnTo>
                  <a:lnTo>
                    <a:pt x="334" y="1332"/>
                  </a:lnTo>
                  <a:lnTo>
                    <a:pt x="449" y="1397"/>
                  </a:lnTo>
                  <a:lnTo>
                    <a:pt x="590" y="1435"/>
                  </a:lnTo>
                  <a:lnTo>
                    <a:pt x="731" y="1448"/>
                  </a:lnTo>
                  <a:lnTo>
                    <a:pt x="14576" y="1448"/>
                  </a:lnTo>
                  <a:lnTo>
                    <a:pt x="14730" y="1435"/>
                  </a:lnTo>
                  <a:lnTo>
                    <a:pt x="14858" y="1397"/>
                  </a:lnTo>
                  <a:lnTo>
                    <a:pt x="14986" y="1332"/>
                  </a:lnTo>
                  <a:lnTo>
                    <a:pt x="15089" y="1243"/>
                  </a:lnTo>
                  <a:lnTo>
                    <a:pt x="15178" y="1128"/>
                  </a:lnTo>
                  <a:lnTo>
                    <a:pt x="15255" y="1012"/>
                  </a:lnTo>
                  <a:lnTo>
                    <a:pt x="15293" y="871"/>
                  </a:lnTo>
                  <a:lnTo>
                    <a:pt x="15306" y="731"/>
                  </a:lnTo>
                  <a:lnTo>
                    <a:pt x="15293" y="577"/>
                  </a:lnTo>
                  <a:lnTo>
                    <a:pt x="15255" y="436"/>
                  </a:lnTo>
                  <a:lnTo>
                    <a:pt x="15178" y="321"/>
                  </a:lnTo>
                  <a:lnTo>
                    <a:pt x="15089" y="205"/>
                  </a:lnTo>
                  <a:lnTo>
                    <a:pt x="14986" y="116"/>
                  </a:lnTo>
                  <a:lnTo>
                    <a:pt x="14858" y="52"/>
                  </a:lnTo>
                  <a:lnTo>
                    <a:pt x="14730" y="13"/>
                  </a:lnTo>
                  <a:lnTo>
                    <a:pt x="145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3"/>
            <p:cNvSpPr/>
            <p:nvPr/>
          </p:nvSpPr>
          <p:spPr>
            <a:xfrm>
              <a:off x="5319400" y="2638950"/>
              <a:ext cx="221600" cy="36525"/>
            </a:xfrm>
            <a:custGeom>
              <a:avLst/>
              <a:gdLst/>
              <a:ahLst/>
              <a:cxnLst/>
              <a:rect l="l" t="t" r="r" b="b"/>
              <a:pathLst>
                <a:path w="8864" h="1461" extrusionOk="0">
                  <a:moveTo>
                    <a:pt x="730" y="1"/>
                  </a:moveTo>
                  <a:lnTo>
                    <a:pt x="589" y="13"/>
                  </a:lnTo>
                  <a:lnTo>
                    <a:pt x="448" y="65"/>
                  </a:lnTo>
                  <a:lnTo>
                    <a:pt x="320" y="129"/>
                  </a:lnTo>
                  <a:lnTo>
                    <a:pt x="218" y="218"/>
                  </a:lnTo>
                  <a:lnTo>
                    <a:pt x="128" y="321"/>
                  </a:lnTo>
                  <a:lnTo>
                    <a:pt x="64" y="449"/>
                  </a:lnTo>
                  <a:lnTo>
                    <a:pt x="13" y="590"/>
                  </a:lnTo>
                  <a:lnTo>
                    <a:pt x="0" y="731"/>
                  </a:lnTo>
                  <a:lnTo>
                    <a:pt x="13" y="884"/>
                  </a:lnTo>
                  <a:lnTo>
                    <a:pt x="64" y="1012"/>
                  </a:lnTo>
                  <a:lnTo>
                    <a:pt x="128" y="1141"/>
                  </a:lnTo>
                  <a:lnTo>
                    <a:pt x="218" y="1243"/>
                  </a:lnTo>
                  <a:lnTo>
                    <a:pt x="320" y="1333"/>
                  </a:lnTo>
                  <a:lnTo>
                    <a:pt x="448" y="1397"/>
                  </a:lnTo>
                  <a:lnTo>
                    <a:pt x="589" y="1448"/>
                  </a:lnTo>
                  <a:lnTo>
                    <a:pt x="730" y="1461"/>
                  </a:lnTo>
                  <a:lnTo>
                    <a:pt x="8133" y="1461"/>
                  </a:lnTo>
                  <a:lnTo>
                    <a:pt x="8287" y="1448"/>
                  </a:lnTo>
                  <a:lnTo>
                    <a:pt x="8415" y="1397"/>
                  </a:lnTo>
                  <a:lnTo>
                    <a:pt x="8543" y="1333"/>
                  </a:lnTo>
                  <a:lnTo>
                    <a:pt x="8646" y="1243"/>
                  </a:lnTo>
                  <a:lnTo>
                    <a:pt x="8735" y="1141"/>
                  </a:lnTo>
                  <a:lnTo>
                    <a:pt x="8812" y="1012"/>
                  </a:lnTo>
                  <a:lnTo>
                    <a:pt x="8850" y="884"/>
                  </a:lnTo>
                  <a:lnTo>
                    <a:pt x="8863" y="731"/>
                  </a:lnTo>
                  <a:lnTo>
                    <a:pt x="8850" y="590"/>
                  </a:lnTo>
                  <a:lnTo>
                    <a:pt x="8812" y="449"/>
                  </a:lnTo>
                  <a:lnTo>
                    <a:pt x="8735" y="321"/>
                  </a:lnTo>
                  <a:lnTo>
                    <a:pt x="8646" y="218"/>
                  </a:lnTo>
                  <a:lnTo>
                    <a:pt x="8543" y="129"/>
                  </a:lnTo>
                  <a:lnTo>
                    <a:pt x="8415" y="65"/>
                  </a:lnTo>
                  <a:lnTo>
                    <a:pt x="8287" y="13"/>
                  </a:lnTo>
                  <a:lnTo>
                    <a:pt x="81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3"/>
            <p:cNvSpPr/>
            <p:nvPr/>
          </p:nvSpPr>
          <p:spPr>
            <a:xfrm>
              <a:off x="5158325" y="2740775"/>
              <a:ext cx="382675" cy="119450"/>
            </a:xfrm>
            <a:custGeom>
              <a:avLst/>
              <a:gdLst/>
              <a:ahLst/>
              <a:cxnLst/>
              <a:rect l="l" t="t" r="r" b="b"/>
              <a:pathLst>
                <a:path w="15307" h="4778" extrusionOk="0">
                  <a:moveTo>
                    <a:pt x="7660" y="1"/>
                  </a:moveTo>
                  <a:lnTo>
                    <a:pt x="7558" y="13"/>
                  </a:lnTo>
                  <a:lnTo>
                    <a:pt x="7468" y="26"/>
                  </a:lnTo>
                  <a:lnTo>
                    <a:pt x="7378" y="65"/>
                  </a:lnTo>
                  <a:lnTo>
                    <a:pt x="7301" y="103"/>
                  </a:lnTo>
                  <a:lnTo>
                    <a:pt x="7212" y="154"/>
                  </a:lnTo>
                  <a:lnTo>
                    <a:pt x="7148" y="218"/>
                  </a:lnTo>
                  <a:lnTo>
                    <a:pt x="7084" y="282"/>
                  </a:lnTo>
                  <a:lnTo>
                    <a:pt x="7032" y="359"/>
                  </a:lnTo>
                  <a:lnTo>
                    <a:pt x="5291" y="3318"/>
                  </a:lnTo>
                  <a:lnTo>
                    <a:pt x="731" y="3318"/>
                  </a:lnTo>
                  <a:lnTo>
                    <a:pt x="590" y="3331"/>
                  </a:lnTo>
                  <a:lnTo>
                    <a:pt x="449" y="3369"/>
                  </a:lnTo>
                  <a:lnTo>
                    <a:pt x="334" y="3446"/>
                  </a:lnTo>
                  <a:lnTo>
                    <a:pt x="219" y="3536"/>
                  </a:lnTo>
                  <a:lnTo>
                    <a:pt x="129" y="3638"/>
                  </a:lnTo>
                  <a:lnTo>
                    <a:pt x="65" y="3766"/>
                  </a:lnTo>
                  <a:lnTo>
                    <a:pt x="26" y="3894"/>
                  </a:lnTo>
                  <a:lnTo>
                    <a:pt x="1" y="4048"/>
                  </a:lnTo>
                  <a:lnTo>
                    <a:pt x="26" y="4189"/>
                  </a:lnTo>
                  <a:lnTo>
                    <a:pt x="65" y="4330"/>
                  </a:lnTo>
                  <a:lnTo>
                    <a:pt x="129" y="4458"/>
                  </a:lnTo>
                  <a:lnTo>
                    <a:pt x="219" y="4560"/>
                  </a:lnTo>
                  <a:lnTo>
                    <a:pt x="334" y="4650"/>
                  </a:lnTo>
                  <a:lnTo>
                    <a:pt x="449" y="4714"/>
                  </a:lnTo>
                  <a:lnTo>
                    <a:pt x="590" y="4752"/>
                  </a:lnTo>
                  <a:lnTo>
                    <a:pt x="731" y="4778"/>
                  </a:lnTo>
                  <a:lnTo>
                    <a:pt x="5700" y="4778"/>
                  </a:lnTo>
                  <a:lnTo>
                    <a:pt x="5803" y="4765"/>
                  </a:lnTo>
                  <a:lnTo>
                    <a:pt x="5892" y="4752"/>
                  </a:lnTo>
                  <a:lnTo>
                    <a:pt x="5982" y="4714"/>
                  </a:lnTo>
                  <a:lnTo>
                    <a:pt x="6059" y="4675"/>
                  </a:lnTo>
                  <a:lnTo>
                    <a:pt x="6136" y="4624"/>
                  </a:lnTo>
                  <a:lnTo>
                    <a:pt x="6213" y="4560"/>
                  </a:lnTo>
                  <a:lnTo>
                    <a:pt x="6277" y="4496"/>
                  </a:lnTo>
                  <a:lnTo>
                    <a:pt x="6328" y="4419"/>
                  </a:lnTo>
                  <a:lnTo>
                    <a:pt x="8070" y="1461"/>
                  </a:lnTo>
                  <a:lnTo>
                    <a:pt x="14576" y="1461"/>
                  </a:lnTo>
                  <a:lnTo>
                    <a:pt x="14730" y="1448"/>
                  </a:lnTo>
                  <a:lnTo>
                    <a:pt x="14858" y="1409"/>
                  </a:lnTo>
                  <a:lnTo>
                    <a:pt x="14986" y="1333"/>
                  </a:lnTo>
                  <a:lnTo>
                    <a:pt x="15089" y="1243"/>
                  </a:lnTo>
                  <a:lnTo>
                    <a:pt x="15178" y="1140"/>
                  </a:lnTo>
                  <a:lnTo>
                    <a:pt x="15255" y="1012"/>
                  </a:lnTo>
                  <a:lnTo>
                    <a:pt x="15293" y="884"/>
                  </a:lnTo>
                  <a:lnTo>
                    <a:pt x="15306" y="731"/>
                  </a:lnTo>
                  <a:lnTo>
                    <a:pt x="15293" y="590"/>
                  </a:lnTo>
                  <a:lnTo>
                    <a:pt x="15255" y="449"/>
                  </a:lnTo>
                  <a:lnTo>
                    <a:pt x="15178" y="321"/>
                  </a:lnTo>
                  <a:lnTo>
                    <a:pt x="15089" y="218"/>
                  </a:lnTo>
                  <a:lnTo>
                    <a:pt x="14986" y="129"/>
                  </a:lnTo>
                  <a:lnTo>
                    <a:pt x="14858" y="65"/>
                  </a:lnTo>
                  <a:lnTo>
                    <a:pt x="14730" y="13"/>
                  </a:lnTo>
                  <a:lnTo>
                    <a:pt x="145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3"/>
            <p:cNvSpPr/>
            <p:nvPr/>
          </p:nvSpPr>
          <p:spPr>
            <a:xfrm>
              <a:off x="5575225" y="2823700"/>
              <a:ext cx="36525" cy="173575"/>
            </a:xfrm>
            <a:custGeom>
              <a:avLst/>
              <a:gdLst/>
              <a:ahLst/>
              <a:cxnLst/>
              <a:rect l="l" t="t" r="r" b="b"/>
              <a:pathLst>
                <a:path w="1461" h="6943" extrusionOk="0">
                  <a:moveTo>
                    <a:pt x="731" y="1"/>
                  </a:moveTo>
                  <a:lnTo>
                    <a:pt x="577" y="14"/>
                  </a:lnTo>
                  <a:lnTo>
                    <a:pt x="449" y="52"/>
                  </a:lnTo>
                  <a:lnTo>
                    <a:pt x="321" y="129"/>
                  </a:lnTo>
                  <a:lnTo>
                    <a:pt x="218" y="219"/>
                  </a:lnTo>
                  <a:lnTo>
                    <a:pt x="129" y="321"/>
                  </a:lnTo>
                  <a:lnTo>
                    <a:pt x="52" y="449"/>
                  </a:lnTo>
                  <a:lnTo>
                    <a:pt x="14" y="577"/>
                  </a:lnTo>
                  <a:lnTo>
                    <a:pt x="1" y="731"/>
                  </a:lnTo>
                  <a:lnTo>
                    <a:pt x="1" y="6225"/>
                  </a:lnTo>
                  <a:lnTo>
                    <a:pt x="14" y="6366"/>
                  </a:lnTo>
                  <a:lnTo>
                    <a:pt x="52" y="6507"/>
                  </a:lnTo>
                  <a:lnTo>
                    <a:pt x="129" y="6622"/>
                  </a:lnTo>
                  <a:lnTo>
                    <a:pt x="218" y="6738"/>
                  </a:lnTo>
                  <a:lnTo>
                    <a:pt x="321" y="6827"/>
                  </a:lnTo>
                  <a:lnTo>
                    <a:pt x="449" y="6891"/>
                  </a:lnTo>
                  <a:lnTo>
                    <a:pt x="577" y="6930"/>
                  </a:lnTo>
                  <a:lnTo>
                    <a:pt x="731" y="6943"/>
                  </a:lnTo>
                  <a:lnTo>
                    <a:pt x="872" y="6930"/>
                  </a:lnTo>
                  <a:lnTo>
                    <a:pt x="1013" y="6891"/>
                  </a:lnTo>
                  <a:lnTo>
                    <a:pt x="1141" y="6827"/>
                  </a:lnTo>
                  <a:lnTo>
                    <a:pt x="1243" y="6738"/>
                  </a:lnTo>
                  <a:lnTo>
                    <a:pt x="1333" y="6622"/>
                  </a:lnTo>
                  <a:lnTo>
                    <a:pt x="1397" y="6507"/>
                  </a:lnTo>
                  <a:lnTo>
                    <a:pt x="1448" y="6366"/>
                  </a:lnTo>
                  <a:lnTo>
                    <a:pt x="1461" y="6225"/>
                  </a:lnTo>
                  <a:lnTo>
                    <a:pt x="1461" y="731"/>
                  </a:lnTo>
                  <a:lnTo>
                    <a:pt x="1448" y="577"/>
                  </a:lnTo>
                  <a:lnTo>
                    <a:pt x="1397" y="449"/>
                  </a:lnTo>
                  <a:lnTo>
                    <a:pt x="1333" y="321"/>
                  </a:lnTo>
                  <a:lnTo>
                    <a:pt x="1243" y="219"/>
                  </a:lnTo>
                  <a:lnTo>
                    <a:pt x="1141" y="129"/>
                  </a:lnTo>
                  <a:lnTo>
                    <a:pt x="1013" y="52"/>
                  </a:lnTo>
                  <a:lnTo>
                    <a:pt x="872" y="14"/>
                  </a:lnTo>
                  <a:lnTo>
                    <a:pt x="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3"/>
            <p:cNvSpPr/>
            <p:nvPr/>
          </p:nvSpPr>
          <p:spPr>
            <a:xfrm>
              <a:off x="5575225" y="2823700"/>
              <a:ext cx="129700" cy="426525"/>
            </a:xfrm>
            <a:custGeom>
              <a:avLst/>
              <a:gdLst/>
              <a:ahLst/>
              <a:cxnLst/>
              <a:rect l="l" t="t" r="r" b="b"/>
              <a:pathLst>
                <a:path w="5188" h="17061" extrusionOk="0">
                  <a:moveTo>
                    <a:pt x="4458" y="1"/>
                  </a:moveTo>
                  <a:lnTo>
                    <a:pt x="4304" y="14"/>
                  </a:lnTo>
                  <a:lnTo>
                    <a:pt x="4176" y="52"/>
                  </a:lnTo>
                  <a:lnTo>
                    <a:pt x="4048" y="129"/>
                  </a:lnTo>
                  <a:lnTo>
                    <a:pt x="3946" y="219"/>
                  </a:lnTo>
                  <a:lnTo>
                    <a:pt x="3856" y="321"/>
                  </a:lnTo>
                  <a:lnTo>
                    <a:pt x="3779" y="449"/>
                  </a:lnTo>
                  <a:lnTo>
                    <a:pt x="3741" y="577"/>
                  </a:lnTo>
                  <a:lnTo>
                    <a:pt x="3728" y="731"/>
                  </a:lnTo>
                  <a:lnTo>
                    <a:pt x="3728" y="7058"/>
                  </a:lnTo>
                  <a:lnTo>
                    <a:pt x="167" y="11361"/>
                  </a:lnTo>
                  <a:lnTo>
                    <a:pt x="90" y="11464"/>
                  </a:lnTo>
                  <a:lnTo>
                    <a:pt x="39" y="11579"/>
                  </a:lnTo>
                  <a:lnTo>
                    <a:pt x="14" y="11707"/>
                  </a:lnTo>
                  <a:lnTo>
                    <a:pt x="1" y="11835"/>
                  </a:lnTo>
                  <a:lnTo>
                    <a:pt x="1" y="16344"/>
                  </a:lnTo>
                  <a:lnTo>
                    <a:pt x="14" y="16485"/>
                  </a:lnTo>
                  <a:lnTo>
                    <a:pt x="52" y="16625"/>
                  </a:lnTo>
                  <a:lnTo>
                    <a:pt x="129" y="16741"/>
                  </a:lnTo>
                  <a:lnTo>
                    <a:pt x="218" y="16856"/>
                  </a:lnTo>
                  <a:lnTo>
                    <a:pt x="321" y="16946"/>
                  </a:lnTo>
                  <a:lnTo>
                    <a:pt x="449" y="17010"/>
                  </a:lnTo>
                  <a:lnTo>
                    <a:pt x="577" y="17048"/>
                  </a:lnTo>
                  <a:lnTo>
                    <a:pt x="731" y="17061"/>
                  </a:lnTo>
                  <a:lnTo>
                    <a:pt x="872" y="17048"/>
                  </a:lnTo>
                  <a:lnTo>
                    <a:pt x="1013" y="17010"/>
                  </a:lnTo>
                  <a:lnTo>
                    <a:pt x="1141" y="16946"/>
                  </a:lnTo>
                  <a:lnTo>
                    <a:pt x="1243" y="16856"/>
                  </a:lnTo>
                  <a:lnTo>
                    <a:pt x="1333" y="16741"/>
                  </a:lnTo>
                  <a:lnTo>
                    <a:pt x="1397" y="16625"/>
                  </a:lnTo>
                  <a:lnTo>
                    <a:pt x="1448" y="16485"/>
                  </a:lnTo>
                  <a:lnTo>
                    <a:pt x="1461" y="16344"/>
                  </a:lnTo>
                  <a:lnTo>
                    <a:pt x="1461" y="12091"/>
                  </a:lnTo>
                  <a:lnTo>
                    <a:pt x="5021" y="7788"/>
                  </a:lnTo>
                  <a:lnTo>
                    <a:pt x="5085" y="7686"/>
                  </a:lnTo>
                  <a:lnTo>
                    <a:pt x="5137" y="7570"/>
                  </a:lnTo>
                  <a:lnTo>
                    <a:pt x="5175" y="7455"/>
                  </a:lnTo>
                  <a:lnTo>
                    <a:pt x="5188" y="7327"/>
                  </a:lnTo>
                  <a:lnTo>
                    <a:pt x="5188" y="731"/>
                  </a:lnTo>
                  <a:lnTo>
                    <a:pt x="5162" y="577"/>
                  </a:lnTo>
                  <a:lnTo>
                    <a:pt x="5124" y="449"/>
                  </a:lnTo>
                  <a:lnTo>
                    <a:pt x="5060" y="321"/>
                  </a:lnTo>
                  <a:lnTo>
                    <a:pt x="4970" y="219"/>
                  </a:lnTo>
                  <a:lnTo>
                    <a:pt x="4868" y="129"/>
                  </a:lnTo>
                  <a:lnTo>
                    <a:pt x="4740" y="52"/>
                  </a:lnTo>
                  <a:lnTo>
                    <a:pt x="4599" y="14"/>
                  </a:lnTo>
                  <a:lnTo>
                    <a:pt x="44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3"/>
            <p:cNvSpPr/>
            <p:nvPr/>
          </p:nvSpPr>
          <p:spPr>
            <a:xfrm>
              <a:off x="5787850" y="2823700"/>
              <a:ext cx="36525" cy="274750"/>
            </a:xfrm>
            <a:custGeom>
              <a:avLst/>
              <a:gdLst/>
              <a:ahLst/>
              <a:cxnLst/>
              <a:rect l="l" t="t" r="r" b="b"/>
              <a:pathLst>
                <a:path w="1461" h="10990" extrusionOk="0">
                  <a:moveTo>
                    <a:pt x="730" y="1"/>
                  </a:moveTo>
                  <a:lnTo>
                    <a:pt x="589" y="14"/>
                  </a:lnTo>
                  <a:lnTo>
                    <a:pt x="448" y="52"/>
                  </a:lnTo>
                  <a:lnTo>
                    <a:pt x="320" y="129"/>
                  </a:lnTo>
                  <a:lnTo>
                    <a:pt x="218" y="219"/>
                  </a:lnTo>
                  <a:lnTo>
                    <a:pt x="128" y="321"/>
                  </a:lnTo>
                  <a:lnTo>
                    <a:pt x="64" y="449"/>
                  </a:lnTo>
                  <a:lnTo>
                    <a:pt x="13" y="577"/>
                  </a:lnTo>
                  <a:lnTo>
                    <a:pt x="0" y="731"/>
                  </a:lnTo>
                  <a:lnTo>
                    <a:pt x="0" y="10273"/>
                  </a:lnTo>
                  <a:lnTo>
                    <a:pt x="13" y="10414"/>
                  </a:lnTo>
                  <a:lnTo>
                    <a:pt x="64" y="10554"/>
                  </a:lnTo>
                  <a:lnTo>
                    <a:pt x="128" y="10670"/>
                  </a:lnTo>
                  <a:lnTo>
                    <a:pt x="218" y="10785"/>
                  </a:lnTo>
                  <a:lnTo>
                    <a:pt x="320" y="10875"/>
                  </a:lnTo>
                  <a:lnTo>
                    <a:pt x="448" y="10939"/>
                  </a:lnTo>
                  <a:lnTo>
                    <a:pt x="589" y="10977"/>
                  </a:lnTo>
                  <a:lnTo>
                    <a:pt x="730" y="10990"/>
                  </a:lnTo>
                  <a:lnTo>
                    <a:pt x="884" y="10977"/>
                  </a:lnTo>
                  <a:lnTo>
                    <a:pt x="1012" y="10939"/>
                  </a:lnTo>
                  <a:lnTo>
                    <a:pt x="1140" y="10875"/>
                  </a:lnTo>
                  <a:lnTo>
                    <a:pt x="1242" y="10785"/>
                  </a:lnTo>
                  <a:lnTo>
                    <a:pt x="1332" y="10670"/>
                  </a:lnTo>
                  <a:lnTo>
                    <a:pt x="1409" y="10554"/>
                  </a:lnTo>
                  <a:lnTo>
                    <a:pt x="1447" y="10414"/>
                  </a:lnTo>
                  <a:lnTo>
                    <a:pt x="1460" y="10273"/>
                  </a:lnTo>
                  <a:lnTo>
                    <a:pt x="1460" y="731"/>
                  </a:lnTo>
                  <a:lnTo>
                    <a:pt x="1447" y="577"/>
                  </a:lnTo>
                  <a:lnTo>
                    <a:pt x="1409" y="449"/>
                  </a:lnTo>
                  <a:lnTo>
                    <a:pt x="1332" y="321"/>
                  </a:lnTo>
                  <a:lnTo>
                    <a:pt x="1242" y="219"/>
                  </a:lnTo>
                  <a:lnTo>
                    <a:pt x="1140" y="129"/>
                  </a:lnTo>
                  <a:lnTo>
                    <a:pt x="1012" y="52"/>
                  </a:lnTo>
                  <a:lnTo>
                    <a:pt x="884" y="14"/>
                  </a:lnTo>
                  <a:lnTo>
                    <a:pt x="7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3"/>
            <p:cNvSpPr/>
            <p:nvPr/>
          </p:nvSpPr>
          <p:spPr>
            <a:xfrm>
              <a:off x="5933850" y="2823700"/>
              <a:ext cx="150525" cy="332400"/>
            </a:xfrm>
            <a:custGeom>
              <a:avLst/>
              <a:gdLst/>
              <a:ahLst/>
              <a:cxnLst/>
              <a:rect l="l" t="t" r="r" b="b"/>
              <a:pathLst>
                <a:path w="6021" h="13296" extrusionOk="0">
                  <a:moveTo>
                    <a:pt x="731" y="1"/>
                  </a:moveTo>
                  <a:lnTo>
                    <a:pt x="590" y="14"/>
                  </a:lnTo>
                  <a:lnTo>
                    <a:pt x="449" y="52"/>
                  </a:lnTo>
                  <a:lnTo>
                    <a:pt x="321" y="129"/>
                  </a:lnTo>
                  <a:lnTo>
                    <a:pt x="218" y="219"/>
                  </a:lnTo>
                  <a:lnTo>
                    <a:pt x="129" y="321"/>
                  </a:lnTo>
                  <a:lnTo>
                    <a:pt x="65" y="449"/>
                  </a:lnTo>
                  <a:lnTo>
                    <a:pt x="26" y="577"/>
                  </a:lnTo>
                  <a:lnTo>
                    <a:pt x="0" y="731"/>
                  </a:lnTo>
                  <a:lnTo>
                    <a:pt x="0" y="4560"/>
                  </a:lnTo>
                  <a:lnTo>
                    <a:pt x="13" y="4688"/>
                  </a:lnTo>
                  <a:lnTo>
                    <a:pt x="52" y="4817"/>
                  </a:lnTo>
                  <a:lnTo>
                    <a:pt x="103" y="4919"/>
                  </a:lnTo>
                  <a:lnTo>
                    <a:pt x="167" y="5021"/>
                  </a:lnTo>
                  <a:lnTo>
                    <a:pt x="257" y="5111"/>
                  </a:lnTo>
                  <a:lnTo>
                    <a:pt x="359" y="5188"/>
                  </a:lnTo>
                  <a:lnTo>
                    <a:pt x="462" y="5239"/>
                  </a:lnTo>
                  <a:lnTo>
                    <a:pt x="590" y="5278"/>
                  </a:lnTo>
                  <a:lnTo>
                    <a:pt x="4560" y="6097"/>
                  </a:lnTo>
                  <a:lnTo>
                    <a:pt x="4560" y="12565"/>
                  </a:lnTo>
                  <a:lnTo>
                    <a:pt x="4573" y="12719"/>
                  </a:lnTo>
                  <a:lnTo>
                    <a:pt x="4611" y="12847"/>
                  </a:lnTo>
                  <a:lnTo>
                    <a:pt x="4688" y="12975"/>
                  </a:lnTo>
                  <a:lnTo>
                    <a:pt x="4778" y="13078"/>
                  </a:lnTo>
                  <a:lnTo>
                    <a:pt x="4880" y="13167"/>
                  </a:lnTo>
                  <a:lnTo>
                    <a:pt x="5008" y="13231"/>
                  </a:lnTo>
                  <a:lnTo>
                    <a:pt x="5136" y="13283"/>
                  </a:lnTo>
                  <a:lnTo>
                    <a:pt x="5290" y="13295"/>
                  </a:lnTo>
                  <a:lnTo>
                    <a:pt x="5431" y="13283"/>
                  </a:lnTo>
                  <a:lnTo>
                    <a:pt x="5572" y="13231"/>
                  </a:lnTo>
                  <a:lnTo>
                    <a:pt x="5700" y="13167"/>
                  </a:lnTo>
                  <a:lnTo>
                    <a:pt x="5802" y="13078"/>
                  </a:lnTo>
                  <a:lnTo>
                    <a:pt x="5892" y="12975"/>
                  </a:lnTo>
                  <a:lnTo>
                    <a:pt x="5956" y="12847"/>
                  </a:lnTo>
                  <a:lnTo>
                    <a:pt x="5995" y="12719"/>
                  </a:lnTo>
                  <a:lnTo>
                    <a:pt x="6020" y="12565"/>
                  </a:lnTo>
                  <a:lnTo>
                    <a:pt x="6020" y="5495"/>
                  </a:lnTo>
                  <a:lnTo>
                    <a:pt x="6007" y="5367"/>
                  </a:lnTo>
                  <a:lnTo>
                    <a:pt x="5969" y="5252"/>
                  </a:lnTo>
                  <a:lnTo>
                    <a:pt x="5918" y="5137"/>
                  </a:lnTo>
                  <a:lnTo>
                    <a:pt x="5854" y="5034"/>
                  </a:lnTo>
                  <a:lnTo>
                    <a:pt x="5764" y="4945"/>
                  </a:lnTo>
                  <a:lnTo>
                    <a:pt x="5662" y="4881"/>
                  </a:lnTo>
                  <a:lnTo>
                    <a:pt x="5559" y="4817"/>
                  </a:lnTo>
                  <a:lnTo>
                    <a:pt x="5431" y="4778"/>
                  </a:lnTo>
                  <a:lnTo>
                    <a:pt x="1461" y="3971"/>
                  </a:lnTo>
                  <a:lnTo>
                    <a:pt x="1461" y="731"/>
                  </a:lnTo>
                  <a:lnTo>
                    <a:pt x="1448" y="577"/>
                  </a:lnTo>
                  <a:lnTo>
                    <a:pt x="1409" y="449"/>
                  </a:lnTo>
                  <a:lnTo>
                    <a:pt x="1333" y="321"/>
                  </a:lnTo>
                  <a:lnTo>
                    <a:pt x="1243" y="219"/>
                  </a:lnTo>
                  <a:lnTo>
                    <a:pt x="1140" y="129"/>
                  </a:lnTo>
                  <a:lnTo>
                    <a:pt x="1012" y="52"/>
                  </a:lnTo>
                  <a:lnTo>
                    <a:pt x="884" y="14"/>
                  </a:lnTo>
                  <a:lnTo>
                    <a:pt x="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3"/>
            <p:cNvSpPr/>
            <p:nvPr/>
          </p:nvSpPr>
          <p:spPr>
            <a:xfrm>
              <a:off x="6016775" y="2268800"/>
              <a:ext cx="313500" cy="149875"/>
            </a:xfrm>
            <a:custGeom>
              <a:avLst/>
              <a:gdLst/>
              <a:ahLst/>
              <a:cxnLst/>
              <a:rect l="l" t="t" r="r" b="b"/>
              <a:pathLst>
                <a:path w="12540" h="5995" extrusionOk="0">
                  <a:moveTo>
                    <a:pt x="11822" y="1"/>
                  </a:moveTo>
                  <a:lnTo>
                    <a:pt x="11681" y="13"/>
                  </a:lnTo>
                  <a:lnTo>
                    <a:pt x="11553" y="52"/>
                  </a:lnTo>
                  <a:lnTo>
                    <a:pt x="11413" y="116"/>
                  </a:lnTo>
                  <a:lnTo>
                    <a:pt x="4612" y="4535"/>
                  </a:lnTo>
                  <a:lnTo>
                    <a:pt x="731" y="4535"/>
                  </a:lnTo>
                  <a:lnTo>
                    <a:pt x="577" y="4547"/>
                  </a:lnTo>
                  <a:lnTo>
                    <a:pt x="449" y="4586"/>
                  </a:lnTo>
                  <a:lnTo>
                    <a:pt x="321" y="4663"/>
                  </a:lnTo>
                  <a:lnTo>
                    <a:pt x="218" y="4752"/>
                  </a:lnTo>
                  <a:lnTo>
                    <a:pt x="129" y="4855"/>
                  </a:lnTo>
                  <a:lnTo>
                    <a:pt x="52" y="4983"/>
                  </a:lnTo>
                  <a:lnTo>
                    <a:pt x="14" y="5111"/>
                  </a:lnTo>
                  <a:lnTo>
                    <a:pt x="1" y="5265"/>
                  </a:lnTo>
                  <a:lnTo>
                    <a:pt x="14" y="5406"/>
                  </a:lnTo>
                  <a:lnTo>
                    <a:pt x="52" y="5547"/>
                  </a:lnTo>
                  <a:lnTo>
                    <a:pt x="129" y="5675"/>
                  </a:lnTo>
                  <a:lnTo>
                    <a:pt x="218" y="5777"/>
                  </a:lnTo>
                  <a:lnTo>
                    <a:pt x="321" y="5867"/>
                  </a:lnTo>
                  <a:lnTo>
                    <a:pt x="449" y="5931"/>
                  </a:lnTo>
                  <a:lnTo>
                    <a:pt x="577" y="5982"/>
                  </a:lnTo>
                  <a:lnTo>
                    <a:pt x="731" y="5995"/>
                  </a:lnTo>
                  <a:lnTo>
                    <a:pt x="4816" y="5995"/>
                  </a:lnTo>
                  <a:lnTo>
                    <a:pt x="4932" y="5982"/>
                  </a:lnTo>
                  <a:lnTo>
                    <a:pt x="5034" y="5956"/>
                  </a:lnTo>
                  <a:lnTo>
                    <a:pt x="5124" y="5918"/>
                  </a:lnTo>
                  <a:lnTo>
                    <a:pt x="5214" y="5880"/>
                  </a:lnTo>
                  <a:lnTo>
                    <a:pt x="12207" y="1333"/>
                  </a:lnTo>
                  <a:lnTo>
                    <a:pt x="12322" y="1243"/>
                  </a:lnTo>
                  <a:lnTo>
                    <a:pt x="12412" y="1141"/>
                  </a:lnTo>
                  <a:lnTo>
                    <a:pt x="12488" y="1013"/>
                  </a:lnTo>
                  <a:lnTo>
                    <a:pt x="12527" y="884"/>
                  </a:lnTo>
                  <a:lnTo>
                    <a:pt x="12540" y="744"/>
                  </a:lnTo>
                  <a:lnTo>
                    <a:pt x="12527" y="603"/>
                  </a:lnTo>
                  <a:lnTo>
                    <a:pt x="12488" y="462"/>
                  </a:lnTo>
                  <a:lnTo>
                    <a:pt x="12424" y="334"/>
                  </a:lnTo>
                  <a:lnTo>
                    <a:pt x="12335" y="218"/>
                  </a:lnTo>
                  <a:lnTo>
                    <a:pt x="12219" y="129"/>
                  </a:lnTo>
                  <a:lnTo>
                    <a:pt x="12091" y="52"/>
                  </a:lnTo>
                  <a:lnTo>
                    <a:pt x="11963" y="13"/>
                  </a:lnTo>
                  <a:lnTo>
                    <a:pt x="118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3"/>
            <p:cNvSpPr/>
            <p:nvPr/>
          </p:nvSpPr>
          <p:spPr>
            <a:xfrm>
              <a:off x="6016775" y="2474700"/>
              <a:ext cx="403150" cy="123300"/>
            </a:xfrm>
            <a:custGeom>
              <a:avLst/>
              <a:gdLst/>
              <a:ahLst/>
              <a:cxnLst/>
              <a:rect l="l" t="t" r="r" b="b"/>
              <a:pathLst>
                <a:path w="16126" h="4932" extrusionOk="0">
                  <a:moveTo>
                    <a:pt x="731" y="0"/>
                  </a:moveTo>
                  <a:lnTo>
                    <a:pt x="577" y="13"/>
                  </a:lnTo>
                  <a:lnTo>
                    <a:pt x="449" y="51"/>
                  </a:lnTo>
                  <a:lnTo>
                    <a:pt x="321" y="115"/>
                  </a:lnTo>
                  <a:lnTo>
                    <a:pt x="218" y="205"/>
                  </a:lnTo>
                  <a:lnTo>
                    <a:pt x="129" y="320"/>
                  </a:lnTo>
                  <a:lnTo>
                    <a:pt x="52" y="436"/>
                  </a:lnTo>
                  <a:lnTo>
                    <a:pt x="14" y="577"/>
                  </a:lnTo>
                  <a:lnTo>
                    <a:pt x="1" y="730"/>
                  </a:lnTo>
                  <a:lnTo>
                    <a:pt x="14" y="871"/>
                  </a:lnTo>
                  <a:lnTo>
                    <a:pt x="52" y="1012"/>
                  </a:lnTo>
                  <a:lnTo>
                    <a:pt x="129" y="1127"/>
                  </a:lnTo>
                  <a:lnTo>
                    <a:pt x="218" y="1243"/>
                  </a:lnTo>
                  <a:lnTo>
                    <a:pt x="321" y="1332"/>
                  </a:lnTo>
                  <a:lnTo>
                    <a:pt x="449" y="1396"/>
                  </a:lnTo>
                  <a:lnTo>
                    <a:pt x="577" y="1435"/>
                  </a:lnTo>
                  <a:lnTo>
                    <a:pt x="731" y="1447"/>
                  </a:lnTo>
                  <a:lnTo>
                    <a:pt x="5944" y="1447"/>
                  </a:lnTo>
                  <a:lnTo>
                    <a:pt x="8787" y="4688"/>
                  </a:lnTo>
                  <a:lnTo>
                    <a:pt x="8838" y="4739"/>
                  </a:lnTo>
                  <a:lnTo>
                    <a:pt x="8902" y="4790"/>
                  </a:lnTo>
                  <a:lnTo>
                    <a:pt x="8966" y="4829"/>
                  </a:lnTo>
                  <a:lnTo>
                    <a:pt x="9030" y="4867"/>
                  </a:lnTo>
                  <a:lnTo>
                    <a:pt x="9094" y="4893"/>
                  </a:lnTo>
                  <a:lnTo>
                    <a:pt x="9171" y="4918"/>
                  </a:lnTo>
                  <a:lnTo>
                    <a:pt x="9248" y="4931"/>
                  </a:lnTo>
                  <a:lnTo>
                    <a:pt x="15396" y="4931"/>
                  </a:lnTo>
                  <a:lnTo>
                    <a:pt x="15549" y="4918"/>
                  </a:lnTo>
                  <a:lnTo>
                    <a:pt x="15678" y="4867"/>
                  </a:lnTo>
                  <a:lnTo>
                    <a:pt x="15806" y="4803"/>
                  </a:lnTo>
                  <a:lnTo>
                    <a:pt x="15921" y="4713"/>
                  </a:lnTo>
                  <a:lnTo>
                    <a:pt x="15998" y="4611"/>
                  </a:lnTo>
                  <a:lnTo>
                    <a:pt x="16075" y="4483"/>
                  </a:lnTo>
                  <a:lnTo>
                    <a:pt x="16113" y="4342"/>
                  </a:lnTo>
                  <a:lnTo>
                    <a:pt x="16126" y="4201"/>
                  </a:lnTo>
                  <a:lnTo>
                    <a:pt x="16113" y="4060"/>
                  </a:lnTo>
                  <a:lnTo>
                    <a:pt x="16075" y="3919"/>
                  </a:lnTo>
                  <a:lnTo>
                    <a:pt x="15998" y="3791"/>
                  </a:lnTo>
                  <a:lnTo>
                    <a:pt x="15921" y="3689"/>
                  </a:lnTo>
                  <a:lnTo>
                    <a:pt x="15806" y="3599"/>
                  </a:lnTo>
                  <a:lnTo>
                    <a:pt x="15678" y="3535"/>
                  </a:lnTo>
                  <a:lnTo>
                    <a:pt x="15549" y="3484"/>
                  </a:lnTo>
                  <a:lnTo>
                    <a:pt x="15396" y="3471"/>
                  </a:lnTo>
                  <a:lnTo>
                    <a:pt x="9658" y="3471"/>
                  </a:lnTo>
                  <a:lnTo>
                    <a:pt x="6814" y="244"/>
                  </a:lnTo>
                  <a:lnTo>
                    <a:pt x="6763" y="192"/>
                  </a:lnTo>
                  <a:lnTo>
                    <a:pt x="6699" y="141"/>
                  </a:lnTo>
                  <a:lnTo>
                    <a:pt x="6635" y="90"/>
                  </a:lnTo>
                  <a:lnTo>
                    <a:pt x="6571" y="64"/>
                  </a:lnTo>
                  <a:lnTo>
                    <a:pt x="6494" y="39"/>
                  </a:lnTo>
                  <a:lnTo>
                    <a:pt x="6430" y="13"/>
                  </a:lnTo>
                  <a:lnTo>
                    <a:pt x="63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3"/>
            <p:cNvSpPr/>
            <p:nvPr/>
          </p:nvSpPr>
          <p:spPr>
            <a:xfrm>
              <a:off x="6016775" y="2606925"/>
              <a:ext cx="313500" cy="211675"/>
            </a:xfrm>
            <a:custGeom>
              <a:avLst/>
              <a:gdLst/>
              <a:ahLst/>
              <a:cxnLst/>
              <a:rect l="l" t="t" r="r" b="b"/>
              <a:pathLst>
                <a:path w="12540" h="8467" extrusionOk="0">
                  <a:moveTo>
                    <a:pt x="731" y="1"/>
                  </a:moveTo>
                  <a:lnTo>
                    <a:pt x="577" y="14"/>
                  </a:lnTo>
                  <a:lnTo>
                    <a:pt x="449" y="52"/>
                  </a:lnTo>
                  <a:lnTo>
                    <a:pt x="321" y="116"/>
                  </a:lnTo>
                  <a:lnTo>
                    <a:pt x="218" y="206"/>
                  </a:lnTo>
                  <a:lnTo>
                    <a:pt x="129" y="321"/>
                  </a:lnTo>
                  <a:lnTo>
                    <a:pt x="52" y="436"/>
                  </a:lnTo>
                  <a:lnTo>
                    <a:pt x="14" y="577"/>
                  </a:lnTo>
                  <a:lnTo>
                    <a:pt x="1" y="731"/>
                  </a:lnTo>
                  <a:lnTo>
                    <a:pt x="14" y="872"/>
                  </a:lnTo>
                  <a:lnTo>
                    <a:pt x="52" y="1013"/>
                  </a:lnTo>
                  <a:lnTo>
                    <a:pt x="129" y="1128"/>
                  </a:lnTo>
                  <a:lnTo>
                    <a:pt x="218" y="1243"/>
                  </a:lnTo>
                  <a:lnTo>
                    <a:pt x="321" y="1333"/>
                  </a:lnTo>
                  <a:lnTo>
                    <a:pt x="449" y="1397"/>
                  </a:lnTo>
                  <a:lnTo>
                    <a:pt x="577" y="1435"/>
                  </a:lnTo>
                  <a:lnTo>
                    <a:pt x="731" y="1448"/>
                  </a:lnTo>
                  <a:lnTo>
                    <a:pt x="5918" y="1448"/>
                  </a:lnTo>
                  <a:lnTo>
                    <a:pt x="11246" y="8198"/>
                  </a:lnTo>
                  <a:lnTo>
                    <a:pt x="11297" y="8262"/>
                  </a:lnTo>
                  <a:lnTo>
                    <a:pt x="11361" y="8313"/>
                  </a:lnTo>
                  <a:lnTo>
                    <a:pt x="11425" y="8364"/>
                  </a:lnTo>
                  <a:lnTo>
                    <a:pt x="11502" y="8403"/>
                  </a:lnTo>
                  <a:lnTo>
                    <a:pt x="11579" y="8428"/>
                  </a:lnTo>
                  <a:lnTo>
                    <a:pt x="11656" y="8454"/>
                  </a:lnTo>
                  <a:lnTo>
                    <a:pt x="11733" y="8467"/>
                  </a:lnTo>
                  <a:lnTo>
                    <a:pt x="11925" y="8467"/>
                  </a:lnTo>
                  <a:lnTo>
                    <a:pt x="12053" y="8428"/>
                  </a:lnTo>
                  <a:lnTo>
                    <a:pt x="12155" y="8377"/>
                  </a:lnTo>
                  <a:lnTo>
                    <a:pt x="12258" y="8313"/>
                  </a:lnTo>
                  <a:lnTo>
                    <a:pt x="12373" y="8211"/>
                  </a:lnTo>
                  <a:lnTo>
                    <a:pt x="12450" y="8095"/>
                  </a:lnTo>
                  <a:lnTo>
                    <a:pt x="12501" y="7967"/>
                  </a:lnTo>
                  <a:lnTo>
                    <a:pt x="12540" y="7826"/>
                  </a:lnTo>
                  <a:lnTo>
                    <a:pt x="12540" y="7686"/>
                  </a:lnTo>
                  <a:lnTo>
                    <a:pt x="12514" y="7545"/>
                  </a:lnTo>
                  <a:lnTo>
                    <a:pt x="12463" y="7417"/>
                  </a:lnTo>
                  <a:lnTo>
                    <a:pt x="12386" y="7289"/>
                  </a:lnTo>
                  <a:lnTo>
                    <a:pt x="6840" y="270"/>
                  </a:lnTo>
                  <a:lnTo>
                    <a:pt x="6789" y="206"/>
                  </a:lnTo>
                  <a:lnTo>
                    <a:pt x="6725" y="155"/>
                  </a:lnTo>
                  <a:lnTo>
                    <a:pt x="6661" y="103"/>
                  </a:lnTo>
                  <a:lnTo>
                    <a:pt x="6584" y="65"/>
                  </a:lnTo>
                  <a:lnTo>
                    <a:pt x="6507" y="39"/>
                  </a:lnTo>
                  <a:lnTo>
                    <a:pt x="6430" y="14"/>
                  </a:lnTo>
                  <a:lnTo>
                    <a:pt x="63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3"/>
            <p:cNvSpPr/>
            <p:nvPr/>
          </p:nvSpPr>
          <p:spPr>
            <a:xfrm>
              <a:off x="6016775" y="2740775"/>
              <a:ext cx="143475" cy="36525"/>
            </a:xfrm>
            <a:custGeom>
              <a:avLst/>
              <a:gdLst/>
              <a:ahLst/>
              <a:cxnLst/>
              <a:rect l="l" t="t" r="r" b="b"/>
              <a:pathLst>
                <a:path w="5739" h="1461" extrusionOk="0">
                  <a:moveTo>
                    <a:pt x="731" y="1"/>
                  </a:moveTo>
                  <a:lnTo>
                    <a:pt x="577" y="13"/>
                  </a:lnTo>
                  <a:lnTo>
                    <a:pt x="449" y="65"/>
                  </a:lnTo>
                  <a:lnTo>
                    <a:pt x="321" y="129"/>
                  </a:lnTo>
                  <a:lnTo>
                    <a:pt x="218" y="218"/>
                  </a:lnTo>
                  <a:lnTo>
                    <a:pt x="129" y="321"/>
                  </a:lnTo>
                  <a:lnTo>
                    <a:pt x="52" y="449"/>
                  </a:lnTo>
                  <a:lnTo>
                    <a:pt x="14" y="590"/>
                  </a:lnTo>
                  <a:lnTo>
                    <a:pt x="1" y="731"/>
                  </a:lnTo>
                  <a:lnTo>
                    <a:pt x="14" y="884"/>
                  </a:lnTo>
                  <a:lnTo>
                    <a:pt x="52" y="1012"/>
                  </a:lnTo>
                  <a:lnTo>
                    <a:pt x="129" y="1140"/>
                  </a:lnTo>
                  <a:lnTo>
                    <a:pt x="218" y="1243"/>
                  </a:lnTo>
                  <a:lnTo>
                    <a:pt x="321" y="1333"/>
                  </a:lnTo>
                  <a:lnTo>
                    <a:pt x="449" y="1409"/>
                  </a:lnTo>
                  <a:lnTo>
                    <a:pt x="577" y="1448"/>
                  </a:lnTo>
                  <a:lnTo>
                    <a:pt x="731" y="1461"/>
                  </a:lnTo>
                  <a:lnTo>
                    <a:pt x="5009" y="1461"/>
                  </a:lnTo>
                  <a:lnTo>
                    <a:pt x="5149" y="1448"/>
                  </a:lnTo>
                  <a:lnTo>
                    <a:pt x="5290" y="1409"/>
                  </a:lnTo>
                  <a:lnTo>
                    <a:pt x="5418" y="1333"/>
                  </a:lnTo>
                  <a:lnTo>
                    <a:pt x="5521" y="1243"/>
                  </a:lnTo>
                  <a:lnTo>
                    <a:pt x="5611" y="1140"/>
                  </a:lnTo>
                  <a:lnTo>
                    <a:pt x="5675" y="1012"/>
                  </a:lnTo>
                  <a:lnTo>
                    <a:pt x="5713" y="884"/>
                  </a:lnTo>
                  <a:lnTo>
                    <a:pt x="5739" y="731"/>
                  </a:lnTo>
                  <a:lnTo>
                    <a:pt x="5713" y="590"/>
                  </a:lnTo>
                  <a:lnTo>
                    <a:pt x="5675" y="449"/>
                  </a:lnTo>
                  <a:lnTo>
                    <a:pt x="5611" y="321"/>
                  </a:lnTo>
                  <a:lnTo>
                    <a:pt x="5521" y="218"/>
                  </a:lnTo>
                  <a:lnTo>
                    <a:pt x="5418" y="129"/>
                  </a:lnTo>
                  <a:lnTo>
                    <a:pt x="5290" y="65"/>
                  </a:lnTo>
                  <a:lnTo>
                    <a:pt x="5149" y="13"/>
                  </a:lnTo>
                  <a:lnTo>
                    <a:pt x="50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3"/>
            <p:cNvSpPr/>
            <p:nvPr/>
          </p:nvSpPr>
          <p:spPr>
            <a:xfrm>
              <a:off x="5142325" y="2807375"/>
              <a:ext cx="68875" cy="68875"/>
            </a:xfrm>
            <a:custGeom>
              <a:avLst/>
              <a:gdLst/>
              <a:ahLst/>
              <a:cxnLst/>
              <a:rect l="l" t="t" r="r" b="b"/>
              <a:pathLst>
                <a:path w="2755" h="2755" extrusionOk="0">
                  <a:moveTo>
                    <a:pt x="1371" y="1"/>
                  </a:moveTo>
                  <a:lnTo>
                    <a:pt x="1230" y="13"/>
                  </a:lnTo>
                  <a:lnTo>
                    <a:pt x="1102" y="26"/>
                  </a:lnTo>
                  <a:lnTo>
                    <a:pt x="961" y="65"/>
                  </a:lnTo>
                  <a:lnTo>
                    <a:pt x="833" y="103"/>
                  </a:lnTo>
                  <a:lnTo>
                    <a:pt x="718" y="167"/>
                  </a:lnTo>
                  <a:lnTo>
                    <a:pt x="602" y="231"/>
                  </a:lnTo>
                  <a:lnTo>
                    <a:pt x="500" y="321"/>
                  </a:lnTo>
                  <a:lnTo>
                    <a:pt x="398" y="410"/>
                  </a:lnTo>
                  <a:lnTo>
                    <a:pt x="308" y="500"/>
                  </a:lnTo>
                  <a:lnTo>
                    <a:pt x="231" y="615"/>
                  </a:lnTo>
                  <a:lnTo>
                    <a:pt x="167" y="718"/>
                  </a:lnTo>
                  <a:lnTo>
                    <a:pt x="103" y="846"/>
                  </a:lnTo>
                  <a:lnTo>
                    <a:pt x="52" y="974"/>
                  </a:lnTo>
                  <a:lnTo>
                    <a:pt x="26" y="1102"/>
                  </a:lnTo>
                  <a:lnTo>
                    <a:pt x="0" y="1243"/>
                  </a:lnTo>
                  <a:lnTo>
                    <a:pt x="0" y="1384"/>
                  </a:lnTo>
                  <a:lnTo>
                    <a:pt x="0" y="1525"/>
                  </a:lnTo>
                  <a:lnTo>
                    <a:pt x="26" y="1653"/>
                  </a:lnTo>
                  <a:lnTo>
                    <a:pt x="52" y="1794"/>
                  </a:lnTo>
                  <a:lnTo>
                    <a:pt x="103" y="1922"/>
                  </a:lnTo>
                  <a:lnTo>
                    <a:pt x="167" y="2037"/>
                  </a:lnTo>
                  <a:lnTo>
                    <a:pt x="231" y="2152"/>
                  </a:lnTo>
                  <a:lnTo>
                    <a:pt x="308" y="2255"/>
                  </a:lnTo>
                  <a:lnTo>
                    <a:pt x="398" y="2357"/>
                  </a:lnTo>
                  <a:lnTo>
                    <a:pt x="500" y="2447"/>
                  </a:lnTo>
                  <a:lnTo>
                    <a:pt x="602" y="2524"/>
                  </a:lnTo>
                  <a:lnTo>
                    <a:pt x="718" y="2588"/>
                  </a:lnTo>
                  <a:lnTo>
                    <a:pt x="833" y="2652"/>
                  </a:lnTo>
                  <a:lnTo>
                    <a:pt x="961" y="2703"/>
                  </a:lnTo>
                  <a:lnTo>
                    <a:pt x="1102" y="2729"/>
                  </a:lnTo>
                  <a:lnTo>
                    <a:pt x="1230" y="2754"/>
                  </a:lnTo>
                  <a:lnTo>
                    <a:pt x="1512" y="2754"/>
                  </a:lnTo>
                  <a:lnTo>
                    <a:pt x="1653" y="2729"/>
                  </a:lnTo>
                  <a:lnTo>
                    <a:pt x="1781" y="2703"/>
                  </a:lnTo>
                  <a:lnTo>
                    <a:pt x="1909" y="2652"/>
                  </a:lnTo>
                  <a:lnTo>
                    <a:pt x="2037" y="2588"/>
                  </a:lnTo>
                  <a:lnTo>
                    <a:pt x="2152" y="2524"/>
                  </a:lnTo>
                  <a:lnTo>
                    <a:pt x="2255" y="2447"/>
                  </a:lnTo>
                  <a:lnTo>
                    <a:pt x="2357" y="2357"/>
                  </a:lnTo>
                  <a:lnTo>
                    <a:pt x="2434" y="2255"/>
                  </a:lnTo>
                  <a:lnTo>
                    <a:pt x="2524" y="2152"/>
                  </a:lnTo>
                  <a:lnTo>
                    <a:pt x="2588" y="2037"/>
                  </a:lnTo>
                  <a:lnTo>
                    <a:pt x="2652" y="1922"/>
                  </a:lnTo>
                  <a:lnTo>
                    <a:pt x="2690" y="1794"/>
                  </a:lnTo>
                  <a:lnTo>
                    <a:pt x="2729" y="1653"/>
                  </a:lnTo>
                  <a:lnTo>
                    <a:pt x="2754" y="1525"/>
                  </a:lnTo>
                  <a:lnTo>
                    <a:pt x="2754" y="1384"/>
                  </a:lnTo>
                  <a:lnTo>
                    <a:pt x="2754" y="1243"/>
                  </a:lnTo>
                  <a:lnTo>
                    <a:pt x="2729" y="1102"/>
                  </a:lnTo>
                  <a:lnTo>
                    <a:pt x="2690" y="974"/>
                  </a:lnTo>
                  <a:lnTo>
                    <a:pt x="2652" y="846"/>
                  </a:lnTo>
                  <a:lnTo>
                    <a:pt x="2588" y="718"/>
                  </a:lnTo>
                  <a:lnTo>
                    <a:pt x="2524" y="615"/>
                  </a:lnTo>
                  <a:lnTo>
                    <a:pt x="2434" y="500"/>
                  </a:lnTo>
                  <a:lnTo>
                    <a:pt x="2357" y="410"/>
                  </a:lnTo>
                  <a:lnTo>
                    <a:pt x="2255" y="321"/>
                  </a:lnTo>
                  <a:lnTo>
                    <a:pt x="2152" y="231"/>
                  </a:lnTo>
                  <a:lnTo>
                    <a:pt x="2037" y="167"/>
                  </a:lnTo>
                  <a:lnTo>
                    <a:pt x="1909" y="103"/>
                  </a:lnTo>
                  <a:lnTo>
                    <a:pt x="1781" y="65"/>
                  </a:lnTo>
                  <a:lnTo>
                    <a:pt x="1653" y="26"/>
                  </a:lnTo>
                  <a:lnTo>
                    <a:pt x="1512" y="13"/>
                  </a:lnTo>
                  <a:lnTo>
                    <a:pt x="1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3"/>
            <p:cNvSpPr/>
            <p:nvPr/>
          </p:nvSpPr>
          <p:spPr>
            <a:xfrm>
              <a:off x="5303075" y="2622625"/>
              <a:ext cx="69175" cy="69175"/>
            </a:xfrm>
            <a:custGeom>
              <a:avLst/>
              <a:gdLst/>
              <a:ahLst/>
              <a:cxnLst/>
              <a:rect l="l" t="t" r="r" b="b"/>
              <a:pathLst>
                <a:path w="2767" h="2767" extrusionOk="0">
                  <a:moveTo>
                    <a:pt x="1383" y="0"/>
                  </a:moveTo>
                  <a:lnTo>
                    <a:pt x="1242" y="13"/>
                  </a:lnTo>
                  <a:lnTo>
                    <a:pt x="1101" y="39"/>
                  </a:lnTo>
                  <a:lnTo>
                    <a:pt x="973" y="64"/>
                  </a:lnTo>
                  <a:lnTo>
                    <a:pt x="845" y="116"/>
                  </a:lnTo>
                  <a:lnTo>
                    <a:pt x="730" y="167"/>
                  </a:lnTo>
                  <a:lnTo>
                    <a:pt x="615" y="244"/>
                  </a:lnTo>
                  <a:lnTo>
                    <a:pt x="512" y="321"/>
                  </a:lnTo>
                  <a:lnTo>
                    <a:pt x="410" y="410"/>
                  </a:lnTo>
                  <a:lnTo>
                    <a:pt x="320" y="513"/>
                  </a:lnTo>
                  <a:lnTo>
                    <a:pt x="243" y="615"/>
                  </a:lnTo>
                  <a:lnTo>
                    <a:pt x="167" y="730"/>
                  </a:lnTo>
                  <a:lnTo>
                    <a:pt x="115" y="846"/>
                  </a:lnTo>
                  <a:lnTo>
                    <a:pt x="64" y="974"/>
                  </a:lnTo>
                  <a:lnTo>
                    <a:pt x="38" y="1102"/>
                  </a:lnTo>
                  <a:lnTo>
                    <a:pt x="13" y="1243"/>
                  </a:lnTo>
                  <a:lnTo>
                    <a:pt x="0" y="1384"/>
                  </a:lnTo>
                  <a:lnTo>
                    <a:pt x="13" y="1525"/>
                  </a:lnTo>
                  <a:lnTo>
                    <a:pt x="38" y="1665"/>
                  </a:lnTo>
                  <a:lnTo>
                    <a:pt x="64" y="1794"/>
                  </a:lnTo>
                  <a:lnTo>
                    <a:pt x="115" y="1922"/>
                  </a:lnTo>
                  <a:lnTo>
                    <a:pt x="167" y="2037"/>
                  </a:lnTo>
                  <a:lnTo>
                    <a:pt x="243" y="2152"/>
                  </a:lnTo>
                  <a:lnTo>
                    <a:pt x="320" y="2267"/>
                  </a:lnTo>
                  <a:lnTo>
                    <a:pt x="410" y="2357"/>
                  </a:lnTo>
                  <a:lnTo>
                    <a:pt x="512" y="2447"/>
                  </a:lnTo>
                  <a:lnTo>
                    <a:pt x="615" y="2524"/>
                  </a:lnTo>
                  <a:lnTo>
                    <a:pt x="730" y="2600"/>
                  </a:lnTo>
                  <a:lnTo>
                    <a:pt x="845" y="2652"/>
                  </a:lnTo>
                  <a:lnTo>
                    <a:pt x="973" y="2703"/>
                  </a:lnTo>
                  <a:lnTo>
                    <a:pt x="1101" y="2741"/>
                  </a:lnTo>
                  <a:lnTo>
                    <a:pt x="1242" y="2754"/>
                  </a:lnTo>
                  <a:lnTo>
                    <a:pt x="1383" y="2767"/>
                  </a:lnTo>
                  <a:lnTo>
                    <a:pt x="1524" y="2754"/>
                  </a:lnTo>
                  <a:lnTo>
                    <a:pt x="1665" y="2741"/>
                  </a:lnTo>
                  <a:lnTo>
                    <a:pt x="1793" y="2703"/>
                  </a:lnTo>
                  <a:lnTo>
                    <a:pt x="1921" y="2652"/>
                  </a:lnTo>
                  <a:lnTo>
                    <a:pt x="2036" y="2600"/>
                  </a:lnTo>
                  <a:lnTo>
                    <a:pt x="2152" y="2524"/>
                  </a:lnTo>
                  <a:lnTo>
                    <a:pt x="2267" y="2447"/>
                  </a:lnTo>
                  <a:lnTo>
                    <a:pt x="2357" y="2357"/>
                  </a:lnTo>
                  <a:lnTo>
                    <a:pt x="2446" y="2267"/>
                  </a:lnTo>
                  <a:lnTo>
                    <a:pt x="2523" y="2152"/>
                  </a:lnTo>
                  <a:lnTo>
                    <a:pt x="2600" y="2037"/>
                  </a:lnTo>
                  <a:lnTo>
                    <a:pt x="2651" y="1922"/>
                  </a:lnTo>
                  <a:lnTo>
                    <a:pt x="2702" y="1794"/>
                  </a:lnTo>
                  <a:lnTo>
                    <a:pt x="2741" y="1665"/>
                  </a:lnTo>
                  <a:lnTo>
                    <a:pt x="2754" y="1525"/>
                  </a:lnTo>
                  <a:lnTo>
                    <a:pt x="2767" y="1384"/>
                  </a:lnTo>
                  <a:lnTo>
                    <a:pt x="2754" y="1243"/>
                  </a:lnTo>
                  <a:lnTo>
                    <a:pt x="2741" y="1102"/>
                  </a:lnTo>
                  <a:lnTo>
                    <a:pt x="2702" y="974"/>
                  </a:lnTo>
                  <a:lnTo>
                    <a:pt x="2651" y="846"/>
                  </a:lnTo>
                  <a:lnTo>
                    <a:pt x="2600" y="730"/>
                  </a:lnTo>
                  <a:lnTo>
                    <a:pt x="2523" y="615"/>
                  </a:lnTo>
                  <a:lnTo>
                    <a:pt x="2446" y="513"/>
                  </a:lnTo>
                  <a:lnTo>
                    <a:pt x="2357" y="410"/>
                  </a:lnTo>
                  <a:lnTo>
                    <a:pt x="2267" y="321"/>
                  </a:lnTo>
                  <a:lnTo>
                    <a:pt x="2152" y="244"/>
                  </a:lnTo>
                  <a:lnTo>
                    <a:pt x="2036" y="167"/>
                  </a:lnTo>
                  <a:lnTo>
                    <a:pt x="1921" y="116"/>
                  </a:lnTo>
                  <a:lnTo>
                    <a:pt x="1793" y="64"/>
                  </a:lnTo>
                  <a:lnTo>
                    <a:pt x="1665" y="39"/>
                  </a:lnTo>
                  <a:lnTo>
                    <a:pt x="1524" y="13"/>
                  </a:lnTo>
                  <a:lnTo>
                    <a:pt x="13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3"/>
            <p:cNvSpPr/>
            <p:nvPr/>
          </p:nvSpPr>
          <p:spPr>
            <a:xfrm>
              <a:off x="5142325" y="2454525"/>
              <a:ext cx="68875" cy="68850"/>
            </a:xfrm>
            <a:custGeom>
              <a:avLst/>
              <a:gdLst/>
              <a:ahLst/>
              <a:cxnLst/>
              <a:rect l="l" t="t" r="r" b="b"/>
              <a:pathLst>
                <a:path w="2755" h="2754" extrusionOk="0">
                  <a:moveTo>
                    <a:pt x="1230" y="0"/>
                  </a:moveTo>
                  <a:lnTo>
                    <a:pt x="1102" y="26"/>
                  </a:lnTo>
                  <a:lnTo>
                    <a:pt x="961" y="64"/>
                  </a:lnTo>
                  <a:lnTo>
                    <a:pt x="833" y="103"/>
                  </a:lnTo>
                  <a:lnTo>
                    <a:pt x="718" y="167"/>
                  </a:lnTo>
                  <a:lnTo>
                    <a:pt x="602" y="231"/>
                  </a:lnTo>
                  <a:lnTo>
                    <a:pt x="500" y="308"/>
                  </a:lnTo>
                  <a:lnTo>
                    <a:pt x="398" y="397"/>
                  </a:lnTo>
                  <a:lnTo>
                    <a:pt x="308" y="500"/>
                  </a:lnTo>
                  <a:lnTo>
                    <a:pt x="231" y="602"/>
                  </a:lnTo>
                  <a:lnTo>
                    <a:pt x="167" y="718"/>
                  </a:lnTo>
                  <a:lnTo>
                    <a:pt x="103" y="846"/>
                  </a:lnTo>
                  <a:lnTo>
                    <a:pt x="52" y="974"/>
                  </a:lnTo>
                  <a:lnTo>
                    <a:pt x="26" y="1102"/>
                  </a:lnTo>
                  <a:lnTo>
                    <a:pt x="0" y="1243"/>
                  </a:lnTo>
                  <a:lnTo>
                    <a:pt x="0" y="1384"/>
                  </a:lnTo>
                  <a:lnTo>
                    <a:pt x="0" y="1524"/>
                  </a:lnTo>
                  <a:lnTo>
                    <a:pt x="26" y="1652"/>
                  </a:lnTo>
                  <a:lnTo>
                    <a:pt x="52" y="1793"/>
                  </a:lnTo>
                  <a:lnTo>
                    <a:pt x="103" y="1909"/>
                  </a:lnTo>
                  <a:lnTo>
                    <a:pt x="167" y="2037"/>
                  </a:lnTo>
                  <a:lnTo>
                    <a:pt x="231" y="2152"/>
                  </a:lnTo>
                  <a:lnTo>
                    <a:pt x="308" y="2254"/>
                  </a:lnTo>
                  <a:lnTo>
                    <a:pt x="398" y="2357"/>
                  </a:lnTo>
                  <a:lnTo>
                    <a:pt x="500" y="2447"/>
                  </a:lnTo>
                  <a:lnTo>
                    <a:pt x="602" y="2523"/>
                  </a:lnTo>
                  <a:lnTo>
                    <a:pt x="718" y="2587"/>
                  </a:lnTo>
                  <a:lnTo>
                    <a:pt x="833" y="2652"/>
                  </a:lnTo>
                  <a:lnTo>
                    <a:pt x="961" y="2690"/>
                  </a:lnTo>
                  <a:lnTo>
                    <a:pt x="1102" y="2728"/>
                  </a:lnTo>
                  <a:lnTo>
                    <a:pt x="1230" y="2754"/>
                  </a:lnTo>
                  <a:lnTo>
                    <a:pt x="1512" y="2754"/>
                  </a:lnTo>
                  <a:lnTo>
                    <a:pt x="1653" y="2728"/>
                  </a:lnTo>
                  <a:lnTo>
                    <a:pt x="1781" y="2690"/>
                  </a:lnTo>
                  <a:lnTo>
                    <a:pt x="1909" y="2652"/>
                  </a:lnTo>
                  <a:lnTo>
                    <a:pt x="2037" y="2587"/>
                  </a:lnTo>
                  <a:lnTo>
                    <a:pt x="2152" y="2523"/>
                  </a:lnTo>
                  <a:lnTo>
                    <a:pt x="2255" y="2447"/>
                  </a:lnTo>
                  <a:lnTo>
                    <a:pt x="2357" y="2357"/>
                  </a:lnTo>
                  <a:lnTo>
                    <a:pt x="2434" y="2254"/>
                  </a:lnTo>
                  <a:lnTo>
                    <a:pt x="2524" y="2152"/>
                  </a:lnTo>
                  <a:lnTo>
                    <a:pt x="2588" y="2037"/>
                  </a:lnTo>
                  <a:lnTo>
                    <a:pt x="2652" y="1909"/>
                  </a:lnTo>
                  <a:lnTo>
                    <a:pt x="2690" y="1793"/>
                  </a:lnTo>
                  <a:lnTo>
                    <a:pt x="2729" y="1652"/>
                  </a:lnTo>
                  <a:lnTo>
                    <a:pt x="2754" y="1524"/>
                  </a:lnTo>
                  <a:lnTo>
                    <a:pt x="2754" y="1384"/>
                  </a:lnTo>
                  <a:lnTo>
                    <a:pt x="2754" y="1243"/>
                  </a:lnTo>
                  <a:lnTo>
                    <a:pt x="2729" y="1102"/>
                  </a:lnTo>
                  <a:lnTo>
                    <a:pt x="2690" y="974"/>
                  </a:lnTo>
                  <a:lnTo>
                    <a:pt x="2652" y="846"/>
                  </a:lnTo>
                  <a:lnTo>
                    <a:pt x="2588" y="718"/>
                  </a:lnTo>
                  <a:lnTo>
                    <a:pt x="2524" y="602"/>
                  </a:lnTo>
                  <a:lnTo>
                    <a:pt x="2434" y="500"/>
                  </a:lnTo>
                  <a:lnTo>
                    <a:pt x="2357" y="397"/>
                  </a:lnTo>
                  <a:lnTo>
                    <a:pt x="2255" y="308"/>
                  </a:lnTo>
                  <a:lnTo>
                    <a:pt x="2152" y="231"/>
                  </a:lnTo>
                  <a:lnTo>
                    <a:pt x="2037" y="167"/>
                  </a:lnTo>
                  <a:lnTo>
                    <a:pt x="1909" y="103"/>
                  </a:lnTo>
                  <a:lnTo>
                    <a:pt x="1781" y="64"/>
                  </a:lnTo>
                  <a:lnTo>
                    <a:pt x="1653" y="26"/>
                  </a:lnTo>
                  <a:lnTo>
                    <a:pt x="15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3"/>
            <p:cNvSpPr/>
            <p:nvPr/>
          </p:nvSpPr>
          <p:spPr>
            <a:xfrm>
              <a:off x="5215650" y="2243200"/>
              <a:ext cx="69175" cy="69175"/>
            </a:xfrm>
            <a:custGeom>
              <a:avLst/>
              <a:gdLst/>
              <a:ahLst/>
              <a:cxnLst/>
              <a:rect l="l" t="t" r="r" b="b"/>
              <a:pathLst>
                <a:path w="2767" h="2767" extrusionOk="0">
                  <a:moveTo>
                    <a:pt x="1384" y="0"/>
                  </a:moveTo>
                  <a:lnTo>
                    <a:pt x="1243" y="13"/>
                  </a:lnTo>
                  <a:lnTo>
                    <a:pt x="1102" y="38"/>
                  </a:lnTo>
                  <a:lnTo>
                    <a:pt x="974" y="64"/>
                  </a:lnTo>
                  <a:lnTo>
                    <a:pt x="846" y="115"/>
                  </a:lnTo>
                  <a:lnTo>
                    <a:pt x="731" y="167"/>
                  </a:lnTo>
                  <a:lnTo>
                    <a:pt x="615" y="243"/>
                  </a:lnTo>
                  <a:lnTo>
                    <a:pt x="513" y="320"/>
                  </a:lnTo>
                  <a:lnTo>
                    <a:pt x="410" y="410"/>
                  </a:lnTo>
                  <a:lnTo>
                    <a:pt x="321" y="512"/>
                  </a:lnTo>
                  <a:lnTo>
                    <a:pt x="244" y="615"/>
                  </a:lnTo>
                  <a:lnTo>
                    <a:pt x="167" y="730"/>
                  </a:lnTo>
                  <a:lnTo>
                    <a:pt x="116" y="845"/>
                  </a:lnTo>
                  <a:lnTo>
                    <a:pt x="65" y="973"/>
                  </a:lnTo>
                  <a:lnTo>
                    <a:pt x="39" y="1102"/>
                  </a:lnTo>
                  <a:lnTo>
                    <a:pt x="13" y="1242"/>
                  </a:lnTo>
                  <a:lnTo>
                    <a:pt x="0" y="1383"/>
                  </a:lnTo>
                  <a:lnTo>
                    <a:pt x="13" y="1524"/>
                  </a:lnTo>
                  <a:lnTo>
                    <a:pt x="39" y="1665"/>
                  </a:lnTo>
                  <a:lnTo>
                    <a:pt x="65" y="1793"/>
                  </a:lnTo>
                  <a:lnTo>
                    <a:pt x="116" y="1921"/>
                  </a:lnTo>
                  <a:lnTo>
                    <a:pt x="167" y="2037"/>
                  </a:lnTo>
                  <a:lnTo>
                    <a:pt x="244" y="2152"/>
                  </a:lnTo>
                  <a:lnTo>
                    <a:pt x="321" y="2267"/>
                  </a:lnTo>
                  <a:lnTo>
                    <a:pt x="410" y="2357"/>
                  </a:lnTo>
                  <a:lnTo>
                    <a:pt x="513" y="2446"/>
                  </a:lnTo>
                  <a:lnTo>
                    <a:pt x="615" y="2523"/>
                  </a:lnTo>
                  <a:lnTo>
                    <a:pt x="731" y="2600"/>
                  </a:lnTo>
                  <a:lnTo>
                    <a:pt x="846" y="2651"/>
                  </a:lnTo>
                  <a:lnTo>
                    <a:pt x="974" y="2703"/>
                  </a:lnTo>
                  <a:lnTo>
                    <a:pt x="1102" y="2741"/>
                  </a:lnTo>
                  <a:lnTo>
                    <a:pt x="1243" y="2754"/>
                  </a:lnTo>
                  <a:lnTo>
                    <a:pt x="1384" y="2767"/>
                  </a:lnTo>
                  <a:lnTo>
                    <a:pt x="1525" y="2754"/>
                  </a:lnTo>
                  <a:lnTo>
                    <a:pt x="1665" y="2741"/>
                  </a:lnTo>
                  <a:lnTo>
                    <a:pt x="1794" y="2703"/>
                  </a:lnTo>
                  <a:lnTo>
                    <a:pt x="1922" y="2651"/>
                  </a:lnTo>
                  <a:lnTo>
                    <a:pt x="2050" y="2600"/>
                  </a:lnTo>
                  <a:lnTo>
                    <a:pt x="2152" y="2523"/>
                  </a:lnTo>
                  <a:lnTo>
                    <a:pt x="2267" y="2446"/>
                  </a:lnTo>
                  <a:lnTo>
                    <a:pt x="2357" y="2357"/>
                  </a:lnTo>
                  <a:lnTo>
                    <a:pt x="2447" y="2267"/>
                  </a:lnTo>
                  <a:lnTo>
                    <a:pt x="2536" y="2152"/>
                  </a:lnTo>
                  <a:lnTo>
                    <a:pt x="2600" y="2037"/>
                  </a:lnTo>
                  <a:lnTo>
                    <a:pt x="2652" y="1921"/>
                  </a:lnTo>
                  <a:lnTo>
                    <a:pt x="2703" y="1793"/>
                  </a:lnTo>
                  <a:lnTo>
                    <a:pt x="2741" y="1665"/>
                  </a:lnTo>
                  <a:lnTo>
                    <a:pt x="2754" y="1524"/>
                  </a:lnTo>
                  <a:lnTo>
                    <a:pt x="2767" y="1383"/>
                  </a:lnTo>
                  <a:lnTo>
                    <a:pt x="2754" y="1242"/>
                  </a:lnTo>
                  <a:lnTo>
                    <a:pt x="2741" y="1102"/>
                  </a:lnTo>
                  <a:lnTo>
                    <a:pt x="2703" y="973"/>
                  </a:lnTo>
                  <a:lnTo>
                    <a:pt x="2652" y="845"/>
                  </a:lnTo>
                  <a:lnTo>
                    <a:pt x="2600" y="730"/>
                  </a:lnTo>
                  <a:lnTo>
                    <a:pt x="2536" y="615"/>
                  </a:lnTo>
                  <a:lnTo>
                    <a:pt x="2447" y="512"/>
                  </a:lnTo>
                  <a:lnTo>
                    <a:pt x="2357" y="410"/>
                  </a:lnTo>
                  <a:lnTo>
                    <a:pt x="2267" y="320"/>
                  </a:lnTo>
                  <a:lnTo>
                    <a:pt x="2152" y="243"/>
                  </a:lnTo>
                  <a:lnTo>
                    <a:pt x="2050" y="167"/>
                  </a:lnTo>
                  <a:lnTo>
                    <a:pt x="1922" y="115"/>
                  </a:lnTo>
                  <a:lnTo>
                    <a:pt x="1794" y="64"/>
                  </a:lnTo>
                  <a:lnTo>
                    <a:pt x="1665" y="38"/>
                  </a:lnTo>
                  <a:lnTo>
                    <a:pt x="1525" y="13"/>
                  </a:lnTo>
                  <a:lnTo>
                    <a:pt x="13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3"/>
            <p:cNvSpPr/>
            <p:nvPr/>
          </p:nvSpPr>
          <p:spPr>
            <a:xfrm>
              <a:off x="5410650" y="1951175"/>
              <a:ext cx="68875" cy="69175"/>
            </a:xfrm>
            <a:custGeom>
              <a:avLst/>
              <a:gdLst/>
              <a:ahLst/>
              <a:cxnLst/>
              <a:rect l="l" t="t" r="r" b="b"/>
              <a:pathLst>
                <a:path w="2755" h="2767" extrusionOk="0">
                  <a:moveTo>
                    <a:pt x="1384" y="0"/>
                  </a:moveTo>
                  <a:lnTo>
                    <a:pt x="1243" y="13"/>
                  </a:lnTo>
                  <a:lnTo>
                    <a:pt x="1102" y="26"/>
                  </a:lnTo>
                  <a:lnTo>
                    <a:pt x="974" y="64"/>
                  </a:lnTo>
                  <a:lnTo>
                    <a:pt x="846" y="116"/>
                  </a:lnTo>
                  <a:lnTo>
                    <a:pt x="718" y="167"/>
                  </a:lnTo>
                  <a:lnTo>
                    <a:pt x="602" y="244"/>
                  </a:lnTo>
                  <a:lnTo>
                    <a:pt x="500" y="320"/>
                  </a:lnTo>
                  <a:lnTo>
                    <a:pt x="398" y="410"/>
                  </a:lnTo>
                  <a:lnTo>
                    <a:pt x="321" y="500"/>
                  </a:lnTo>
                  <a:lnTo>
                    <a:pt x="231" y="615"/>
                  </a:lnTo>
                  <a:lnTo>
                    <a:pt x="167" y="730"/>
                  </a:lnTo>
                  <a:lnTo>
                    <a:pt x="103" y="846"/>
                  </a:lnTo>
                  <a:lnTo>
                    <a:pt x="64" y="974"/>
                  </a:lnTo>
                  <a:lnTo>
                    <a:pt x="26" y="1102"/>
                  </a:lnTo>
                  <a:lnTo>
                    <a:pt x="0" y="1243"/>
                  </a:lnTo>
                  <a:lnTo>
                    <a:pt x="0" y="1384"/>
                  </a:lnTo>
                  <a:lnTo>
                    <a:pt x="0" y="1524"/>
                  </a:lnTo>
                  <a:lnTo>
                    <a:pt x="26" y="1665"/>
                  </a:lnTo>
                  <a:lnTo>
                    <a:pt x="64" y="1793"/>
                  </a:lnTo>
                  <a:lnTo>
                    <a:pt x="103" y="1921"/>
                  </a:lnTo>
                  <a:lnTo>
                    <a:pt x="167" y="2037"/>
                  </a:lnTo>
                  <a:lnTo>
                    <a:pt x="231" y="2152"/>
                  </a:lnTo>
                  <a:lnTo>
                    <a:pt x="321" y="2254"/>
                  </a:lnTo>
                  <a:lnTo>
                    <a:pt x="398" y="2357"/>
                  </a:lnTo>
                  <a:lnTo>
                    <a:pt x="500" y="2447"/>
                  </a:lnTo>
                  <a:lnTo>
                    <a:pt x="602" y="2523"/>
                  </a:lnTo>
                  <a:lnTo>
                    <a:pt x="718" y="2600"/>
                  </a:lnTo>
                  <a:lnTo>
                    <a:pt x="846" y="2651"/>
                  </a:lnTo>
                  <a:lnTo>
                    <a:pt x="974" y="2703"/>
                  </a:lnTo>
                  <a:lnTo>
                    <a:pt x="1102" y="2728"/>
                  </a:lnTo>
                  <a:lnTo>
                    <a:pt x="1243" y="2754"/>
                  </a:lnTo>
                  <a:lnTo>
                    <a:pt x="1384" y="2767"/>
                  </a:lnTo>
                  <a:lnTo>
                    <a:pt x="1525" y="2754"/>
                  </a:lnTo>
                  <a:lnTo>
                    <a:pt x="1653" y="2728"/>
                  </a:lnTo>
                  <a:lnTo>
                    <a:pt x="1794" y="2703"/>
                  </a:lnTo>
                  <a:lnTo>
                    <a:pt x="1922" y="2651"/>
                  </a:lnTo>
                  <a:lnTo>
                    <a:pt x="2037" y="2600"/>
                  </a:lnTo>
                  <a:lnTo>
                    <a:pt x="2152" y="2523"/>
                  </a:lnTo>
                  <a:lnTo>
                    <a:pt x="2255" y="2447"/>
                  </a:lnTo>
                  <a:lnTo>
                    <a:pt x="2357" y="2357"/>
                  </a:lnTo>
                  <a:lnTo>
                    <a:pt x="2447" y="2254"/>
                  </a:lnTo>
                  <a:lnTo>
                    <a:pt x="2524" y="2152"/>
                  </a:lnTo>
                  <a:lnTo>
                    <a:pt x="2588" y="2037"/>
                  </a:lnTo>
                  <a:lnTo>
                    <a:pt x="2652" y="1921"/>
                  </a:lnTo>
                  <a:lnTo>
                    <a:pt x="2703" y="1793"/>
                  </a:lnTo>
                  <a:lnTo>
                    <a:pt x="2729" y="1665"/>
                  </a:lnTo>
                  <a:lnTo>
                    <a:pt x="2754" y="1524"/>
                  </a:lnTo>
                  <a:lnTo>
                    <a:pt x="2754" y="1384"/>
                  </a:lnTo>
                  <a:lnTo>
                    <a:pt x="2754" y="1243"/>
                  </a:lnTo>
                  <a:lnTo>
                    <a:pt x="2729" y="1102"/>
                  </a:lnTo>
                  <a:lnTo>
                    <a:pt x="2703" y="974"/>
                  </a:lnTo>
                  <a:lnTo>
                    <a:pt x="2652" y="846"/>
                  </a:lnTo>
                  <a:lnTo>
                    <a:pt x="2588" y="730"/>
                  </a:lnTo>
                  <a:lnTo>
                    <a:pt x="2524" y="615"/>
                  </a:lnTo>
                  <a:lnTo>
                    <a:pt x="2447" y="500"/>
                  </a:lnTo>
                  <a:lnTo>
                    <a:pt x="2357" y="410"/>
                  </a:lnTo>
                  <a:lnTo>
                    <a:pt x="2255" y="320"/>
                  </a:lnTo>
                  <a:lnTo>
                    <a:pt x="2152" y="244"/>
                  </a:lnTo>
                  <a:lnTo>
                    <a:pt x="2037" y="167"/>
                  </a:lnTo>
                  <a:lnTo>
                    <a:pt x="1922" y="116"/>
                  </a:lnTo>
                  <a:lnTo>
                    <a:pt x="1794" y="64"/>
                  </a:lnTo>
                  <a:lnTo>
                    <a:pt x="1653" y="26"/>
                  </a:lnTo>
                  <a:lnTo>
                    <a:pt x="1525" y="13"/>
                  </a:lnTo>
                  <a:lnTo>
                    <a:pt x="13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3"/>
            <p:cNvSpPr/>
            <p:nvPr/>
          </p:nvSpPr>
          <p:spPr>
            <a:xfrm>
              <a:off x="5688900" y="2061625"/>
              <a:ext cx="68875" cy="68875"/>
            </a:xfrm>
            <a:custGeom>
              <a:avLst/>
              <a:gdLst/>
              <a:ahLst/>
              <a:cxnLst/>
              <a:rect l="l" t="t" r="r" b="b"/>
              <a:pathLst>
                <a:path w="2755" h="2755" extrusionOk="0">
                  <a:moveTo>
                    <a:pt x="1384" y="1"/>
                  </a:moveTo>
                  <a:lnTo>
                    <a:pt x="1243" y="14"/>
                  </a:lnTo>
                  <a:lnTo>
                    <a:pt x="1102" y="27"/>
                  </a:lnTo>
                  <a:lnTo>
                    <a:pt x="974" y="65"/>
                  </a:lnTo>
                  <a:lnTo>
                    <a:pt x="846" y="103"/>
                  </a:lnTo>
                  <a:lnTo>
                    <a:pt x="718" y="167"/>
                  </a:lnTo>
                  <a:lnTo>
                    <a:pt x="602" y="232"/>
                  </a:lnTo>
                  <a:lnTo>
                    <a:pt x="500" y="321"/>
                  </a:lnTo>
                  <a:lnTo>
                    <a:pt x="398" y="411"/>
                  </a:lnTo>
                  <a:lnTo>
                    <a:pt x="321" y="500"/>
                  </a:lnTo>
                  <a:lnTo>
                    <a:pt x="231" y="603"/>
                  </a:lnTo>
                  <a:lnTo>
                    <a:pt x="167" y="718"/>
                  </a:lnTo>
                  <a:lnTo>
                    <a:pt x="103" y="846"/>
                  </a:lnTo>
                  <a:lnTo>
                    <a:pt x="65" y="974"/>
                  </a:lnTo>
                  <a:lnTo>
                    <a:pt x="26" y="1102"/>
                  </a:lnTo>
                  <a:lnTo>
                    <a:pt x="0" y="1243"/>
                  </a:lnTo>
                  <a:lnTo>
                    <a:pt x="0" y="1384"/>
                  </a:lnTo>
                  <a:lnTo>
                    <a:pt x="0" y="1525"/>
                  </a:lnTo>
                  <a:lnTo>
                    <a:pt x="26" y="1653"/>
                  </a:lnTo>
                  <a:lnTo>
                    <a:pt x="65" y="1794"/>
                  </a:lnTo>
                  <a:lnTo>
                    <a:pt x="103" y="1922"/>
                  </a:lnTo>
                  <a:lnTo>
                    <a:pt x="167" y="2037"/>
                  </a:lnTo>
                  <a:lnTo>
                    <a:pt x="231" y="2153"/>
                  </a:lnTo>
                  <a:lnTo>
                    <a:pt x="321" y="2255"/>
                  </a:lnTo>
                  <a:lnTo>
                    <a:pt x="398" y="2358"/>
                  </a:lnTo>
                  <a:lnTo>
                    <a:pt x="500" y="2447"/>
                  </a:lnTo>
                  <a:lnTo>
                    <a:pt x="602" y="2524"/>
                  </a:lnTo>
                  <a:lnTo>
                    <a:pt x="718" y="2588"/>
                  </a:lnTo>
                  <a:lnTo>
                    <a:pt x="846" y="2652"/>
                  </a:lnTo>
                  <a:lnTo>
                    <a:pt x="974" y="2703"/>
                  </a:lnTo>
                  <a:lnTo>
                    <a:pt x="1102" y="2729"/>
                  </a:lnTo>
                  <a:lnTo>
                    <a:pt x="1243" y="2755"/>
                  </a:lnTo>
                  <a:lnTo>
                    <a:pt x="1525" y="2755"/>
                  </a:lnTo>
                  <a:lnTo>
                    <a:pt x="1653" y="2729"/>
                  </a:lnTo>
                  <a:lnTo>
                    <a:pt x="1794" y="2703"/>
                  </a:lnTo>
                  <a:lnTo>
                    <a:pt x="1922" y="2652"/>
                  </a:lnTo>
                  <a:lnTo>
                    <a:pt x="2037" y="2588"/>
                  </a:lnTo>
                  <a:lnTo>
                    <a:pt x="2152" y="2524"/>
                  </a:lnTo>
                  <a:lnTo>
                    <a:pt x="2255" y="2447"/>
                  </a:lnTo>
                  <a:lnTo>
                    <a:pt x="2357" y="2358"/>
                  </a:lnTo>
                  <a:lnTo>
                    <a:pt x="2447" y="2255"/>
                  </a:lnTo>
                  <a:lnTo>
                    <a:pt x="2524" y="2153"/>
                  </a:lnTo>
                  <a:lnTo>
                    <a:pt x="2588" y="2037"/>
                  </a:lnTo>
                  <a:lnTo>
                    <a:pt x="2652" y="1922"/>
                  </a:lnTo>
                  <a:lnTo>
                    <a:pt x="2703" y="1794"/>
                  </a:lnTo>
                  <a:lnTo>
                    <a:pt x="2729" y="1653"/>
                  </a:lnTo>
                  <a:lnTo>
                    <a:pt x="2754" y="1525"/>
                  </a:lnTo>
                  <a:lnTo>
                    <a:pt x="2754" y="1384"/>
                  </a:lnTo>
                  <a:lnTo>
                    <a:pt x="2754" y="1243"/>
                  </a:lnTo>
                  <a:lnTo>
                    <a:pt x="2729" y="1102"/>
                  </a:lnTo>
                  <a:lnTo>
                    <a:pt x="2703" y="974"/>
                  </a:lnTo>
                  <a:lnTo>
                    <a:pt x="2652" y="846"/>
                  </a:lnTo>
                  <a:lnTo>
                    <a:pt x="2588" y="718"/>
                  </a:lnTo>
                  <a:lnTo>
                    <a:pt x="2524" y="603"/>
                  </a:lnTo>
                  <a:lnTo>
                    <a:pt x="2447" y="500"/>
                  </a:lnTo>
                  <a:lnTo>
                    <a:pt x="2357" y="411"/>
                  </a:lnTo>
                  <a:lnTo>
                    <a:pt x="2255" y="321"/>
                  </a:lnTo>
                  <a:lnTo>
                    <a:pt x="2152" y="232"/>
                  </a:lnTo>
                  <a:lnTo>
                    <a:pt x="2037" y="167"/>
                  </a:lnTo>
                  <a:lnTo>
                    <a:pt x="1922" y="103"/>
                  </a:lnTo>
                  <a:lnTo>
                    <a:pt x="1794" y="65"/>
                  </a:lnTo>
                  <a:lnTo>
                    <a:pt x="1653" y="27"/>
                  </a:lnTo>
                  <a:lnTo>
                    <a:pt x="1525" y="14"/>
                  </a:lnTo>
                  <a:lnTo>
                    <a:pt x="13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3"/>
            <p:cNvSpPr/>
            <p:nvPr/>
          </p:nvSpPr>
          <p:spPr>
            <a:xfrm>
              <a:off x="5869500" y="1962700"/>
              <a:ext cx="68850" cy="69175"/>
            </a:xfrm>
            <a:custGeom>
              <a:avLst/>
              <a:gdLst/>
              <a:ahLst/>
              <a:cxnLst/>
              <a:rect l="l" t="t" r="r" b="b"/>
              <a:pathLst>
                <a:path w="2754" h="2767" extrusionOk="0">
                  <a:moveTo>
                    <a:pt x="1371" y="0"/>
                  </a:moveTo>
                  <a:lnTo>
                    <a:pt x="1230" y="13"/>
                  </a:lnTo>
                  <a:lnTo>
                    <a:pt x="1102" y="26"/>
                  </a:lnTo>
                  <a:lnTo>
                    <a:pt x="961" y="64"/>
                  </a:lnTo>
                  <a:lnTo>
                    <a:pt x="833" y="116"/>
                  </a:lnTo>
                  <a:lnTo>
                    <a:pt x="717" y="167"/>
                  </a:lnTo>
                  <a:lnTo>
                    <a:pt x="602" y="244"/>
                  </a:lnTo>
                  <a:lnTo>
                    <a:pt x="500" y="321"/>
                  </a:lnTo>
                  <a:lnTo>
                    <a:pt x="397" y="410"/>
                  </a:lnTo>
                  <a:lnTo>
                    <a:pt x="307" y="500"/>
                  </a:lnTo>
                  <a:lnTo>
                    <a:pt x="231" y="615"/>
                  </a:lnTo>
                  <a:lnTo>
                    <a:pt x="167" y="730"/>
                  </a:lnTo>
                  <a:lnTo>
                    <a:pt x="103" y="846"/>
                  </a:lnTo>
                  <a:lnTo>
                    <a:pt x="64" y="974"/>
                  </a:lnTo>
                  <a:lnTo>
                    <a:pt x="26" y="1102"/>
                  </a:lnTo>
                  <a:lnTo>
                    <a:pt x="0" y="1243"/>
                  </a:lnTo>
                  <a:lnTo>
                    <a:pt x="0" y="1384"/>
                  </a:lnTo>
                  <a:lnTo>
                    <a:pt x="0" y="1524"/>
                  </a:lnTo>
                  <a:lnTo>
                    <a:pt x="26" y="1665"/>
                  </a:lnTo>
                  <a:lnTo>
                    <a:pt x="64" y="1793"/>
                  </a:lnTo>
                  <a:lnTo>
                    <a:pt x="103" y="1922"/>
                  </a:lnTo>
                  <a:lnTo>
                    <a:pt x="167" y="2037"/>
                  </a:lnTo>
                  <a:lnTo>
                    <a:pt x="231" y="2152"/>
                  </a:lnTo>
                  <a:lnTo>
                    <a:pt x="307" y="2255"/>
                  </a:lnTo>
                  <a:lnTo>
                    <a:pt x="397" y="2357"/>
                  </a:lnTo>
                  <a:lnTo>
                    <a:pt x="500" y="2447"/>
                  </a:lnTo>
                  <a:lnTo>
                    <a:pt x="602" y="2523"/>
                  </a:lnTo>
                  <a:lnTo>
                    <a:pt x="717" y="2600"/>
                  </a:lnTo>
                  <a:lnTo>
                    <a:pt x="833" y="2652"/>
                  </a:lnTo>
                  <a:lnTo>
                    <a:pt x="961" y="2703"/>
                  </a:lnTo>
                  <a:lnTo>
                    <a:pt x="1102" y="2728"/>
                  </a:lnTo>
                  <a:lnTo>
                    <a:pt x="1230" y="2754"/>
                  </a:lnTo>
                  <a:lnTo>
                    <a:pt x="1371" y="2767"/>
                  </a:lnTo>
                  <a:lnTo>
                    <a:pt x="1511" y="2754"/>
                  </a:lnTo>
                  <a:lnTo>
                    <a:pt x="1652" y="2728"/>
                  </a:lnTo>
                  <a:lnTo>
                    <a:pt x="1780" y="2703"/>
                  </a:lnTo>
                  <a:lnTo>
                    <a:pt x="1908" y="2652"/>
                  </a:lnTo>
                  <a:lnTo>
                    <a:pt x="2037" y="2600"/>
                  </a:lnTo>
                  <a:lnTo>
                    <a:pt x="2152" y="2523"/>
                  </a:lnTo>
                  <a:lnTo>
                    <a:pt x="2254" y="2447"/>
                  </a:lnTo>
                  <a:lnTo>
                    <a:pt x="2357" y="2357"/>
                  </a:lnTo>
                  <a:lnTo>
                    <a:pt x="2446" y="2255"/>
                  </a:lnTo>
                  <a:lnTo>
                    <a:pt x="2523" y="2152"/>
                  </a:lnTo>
                  <a:lnTo>
                    <a:pt x="2587" y="2037"/>
                  </a:lnTo>
                  <a:lnTo>
                    <a:pt x="2651" y="1922"/>
                  </a:lnTo>
                  <a:lnTo>
                    <a:pt x="2690" y="1793"/>
                  </a:lnTo>
                  <a:lnTo>
                    <a:pt x="2728" y="1665"/>
                  </a:lnTo>
                  <a:lnTo>
                    <a:pt x="2754" y="1524"/>
                  </a:lnTo>
                  <a:lnTo>
                    <a:pt x="2754" y="1384"/>
                  </a:lnTo>
                  <a:lnTo>
                    <a:pt x="2754" y="1243"/>
                  </a:lnTo>
                  <a:lnTo>
                    <a:pt x="2728" y="1102"/>
                  </a:lnTo>
                  <a:lnTo>
                    <a:pt x="2690" y="974"/>
                  </a:lnTo>
                  <a:lnTo>
                    <a:pt x="2651" y="846"/>
                  </a:lnTo>
                  <a:lnTo>
                    <a:pt x="2587" y="730"/>
                  </a:lnTo>
                  <a:lnTo>
                    <a:pt x="2523" y="615"/>
                  </a:lnTo>
                  <a:lnTo>
                    <a:pt x="2446" y="500"/>
                  </a:lnTo>
                  <a:lnTo>
                    <a:pt x="2357" y="410"/>
                  </a:lnTo>
                  <a:lnTo>
                    <a:pt x="2254" y="321"/>
                  </a:lnTo>
                  <a:lnTo>
                    <a:pt x="2152" y="244"/>
                  </a:lnTo>
                  <a:lnTo>
                    <a:pt x="2037" y="167"/>
                  </a:lnTo>
                  <a:lnTo>
                    <a:pt x="1908" y="116"/>
                  </a:lnTo>
                  <a:lnTo>
                    <a:pt x="1780" y="64"/>
                  </a:lnTo>
                  <a:lnTo>
                    <a:pt x="1652" y="26"/>
                  </a:lnTo>
                  <a:lnTo>
                    <a:pt x="1511" y="13"/>
                  </a:lnTo>
                  <a:lnTo>
                    <a:pt x="13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3"/>
            <p:cNvSpPr/>
            <p:nvPr/>
          </p:nvSpPr>
          <p:spPr>
            <a:xfrm>
              <a:off x="6049750" y="2121525"/>
              <a:ext cx="69200" cy="68850"/>
            </a:xfrm>
            <a:custGeom>
              <a:avLst/>
              <a:gdLst/>
              <a:ahLst/>
              <a:cxnLst/>
              <a:rect l="l" t="t" r="r" b="b"/>
              <a:pathLst>
                <a:path w="2768" h="2754" extrusionOk="0">
                  <a:moveTo>
                    <a:pt x="1243" y="0"/>
                  </a:moveTo>
                  <a:lnTo>
                    <a:pt x="1102" y="26"/>
                  </a:lnTo>
                  <a:lnTo>
                    <a:pt x="974" y="64"/>
                  </a:lnTo>
                  <a:lnTo>
                    <a:pt x="846" y="103"/>
                  </a:lnTo>
                  <a:lnTo>
                    <a:pt x="731" y="167"/>
                  </a:lnTo>
                  <a:lnTo>
                    <a:pt x="616" y="231"/>
                  </a:lnTo>
                  <a:lnTo>
                    <a:pt x="513" y="307"/>
                  </a:lnTo>
                  <a:lnTo>
                    <a:pt x="411" y="397"/>
                  </a:lnTo>
                  <a:lnTo>
                    <a:pt x="321" y="500"/>
                  </a:lnTo>
                  <a:lnTo>
                    <a:pt x="244" y="602"/>
                  </a:lnTo>
                  <a:lnTo>
                    <a:pt x="167" y="717"/>
                  </a:lnTo>
                  <a:lnTo>
                    <a:pt x="116" y="833"/>
                  </a:lnTo>
                  <a:lnTo>
                    <a:pt x="65" y="961"/>
                  </a:lnTo>
                  <a:lnTo>
                    <a:pt x="39" y="1102"/>
                  </a:lnTo>
                  <a:lnTo>
                    <a:pt x="14" y="1230"/>
                  </a:lnTo>
                  <a:lnTo>
                    <a:pt x="1" y="1370"/>
                  </a:lnTo>
                  <a:lnTo>
                    <a:pt x="14" y="1511"/>
                  </a:lnTo>
                  <a:lnTo>
                    <a:pt x="39" y="1652"/>
                  </a:lnTo>
                  <a:lnTo>
                    <a:pt x="65" y="1780"/>
                  </a:lnTo>
                  <a:lnTo>
                    <a:pt x="116" y="1908"/>
                  </a:lnTo>
                  <a:lnTo>
                    <a:pt x="167" y="2037"/>
                  </a:lnTo>
                  <a:lnTo>
                    <a:pt x="244" y="2152"/>
                  </a:lnTo>
                  <a:lnTo>
                    <a:pt x="321" y="2254"/>
                  </a:lnTo>
                  <a:lnTo>
                    <a:pt x="411" y="2357"/>
                  </a:lnTo>
                  <a:lnTo>
                    <a:pt x="513" y="2446"/>
                  </a:lnTo>
                  <a:lnTo>
                    <a:pt x="616" y="2523"/>
                  </a:lnTo>
                  <a:lnTo>
                    <a:pt x="731" y="2587"/>
                  </a:lnTo>
                  <a:lnTo>
                    <a:pt x="846" y="2651"/>
                  </a:lnTo>
                  <a:lnTo>
                    <a:pt x="974" y="2690"/>
                  </a:lnTo>
                  <a:lnTo>
                    <a:pt x="1102" y="2728"/>
                  </a:lnTo>
                  <a:lnTo>
                    <a:pt x="1243" y="2754"/>
                  </a:lnTo>
                  <a:lnTo>
                    <a:pt x="1525" y="2754"/>
                  </a:lnTo>
                  <a:lnTo>
                    <a:pt x="1666" y="2728"/>
                  </a:lnTo>
                  <a:lnTo>
                    <a:pt x="1794" y="2690"/>
                  </a:lnTo>
                  <a:lnTo>
                    <a:pt x="1922" y="2651"/>
                  </a:lnTo>
                  <a:lnTo>
                    <a:pt x="2050" y="2587"/>
                  </a:lnTo>
                  <a:lnTo>
                    <a:pt x="2153" y="2523"/>
                  </a:lnTo>
                  <a:lnTo>
                    <a:pt x="2268" y="2446"/>
                  </a:lnTo>
                  <a:lnTo>
                    <a:pt x="2358" y="2357"/>
                  </a:lnTo>
                  <a:lnTo>
                    <a:pt x="2447" y="2254"/>
                  </a:lnTo>
                  <a:lnTo>
                    <a:pt x="2537" y="2152"/>
                  </a:lnTo>
                  <a:lnTo>
                    <a:pt x="2601" y="2037"/>
                  </a:lnTo>
                  <a:lnTo>
                    <a:pt x="2652" y="1908"/>
                  </a:lnTo>
                  <a:lnTo>
                    <a:pt x="2703" y="1780"/>
                  </a:lnTo>
                  <a:lnTo>
                    <a:pt x="2742" y="1652"/>
                  </a:lnTo>
                  <a:lnTo>
                    <a:pt x="2755" y="1511"/>
                  </a:lnTo>
                  <a:lnTo>
                    <a:pt x="2767" y="1370"/>
                  </a:lnTo>
                  <a:lnTo>
                    <a:pt x="2755" y="1230"/>
                  </a:lnTo>
                  <a:lnTo>
                    <a:pt x="2742" y="1102"/>
                  </a:lnTo>
                  <a:lnTo>
                    <a:pt x="2703" y="961"/>
                  </a:lnTo>
                  <a:lnTo>
                    <a:pt x="2652" y="833"/>
                  </a:lnTo>
                  <a:lnTo>
                    <a:pt x="2601" y="717"/>
                  </a:lnTo>
                  <a:lnTo>
                    <a:pt x="2537" y="602"/>
                  </a:lnTo>
                  <a:lnTo>
                    <a:pt x="2447" y="500"/>
                  </a:lnTo>
                  <a:lnTo>
                    <a:pt x="2358" y="397"/>
                  </a:lnTo>
                  <a:lnTo>
                    <a:pt x="2268" y="307"/>
                  </a:lnTo>
                  <a:lnTo>
                    <a:pt x="2153" y="231"/>
                  </a:lnTo>
                  <a:lnTo>
                    <a:pt x="2050" y="167"/>
                  </a:lnTo>
                  <a:lnTo>
                    <a:pt x="1922" y="103"/>
                  </a:lnTo>
                  <a:lnTo>
                    <a:pt x="1794" y="64"/>
                  </a:lnTo>
                  <a:lnTo>
                    <a:pt x="1666" y="26"/>
                  </a:lnTo>
                  <a:lnTo>
                    <a:pt x="15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3"/>
            <p:cNvSpPr/>
            <p:nvPr/>
          </p:nvSpPr>
          <p:spPr>
            <a:xfrm>
              <a:off x="6277425" y="2252475"/>
              <a:ext cx="69175" cy="69175"/>
            </a:xfrm>
            <a:custGeom>
              <a:avLst/>
              <a:gdLst/>
              <a:ahLst/>
              <a:cxnLst/>
              <a:rect l="l" t="t" r="r" b="b"/>
              <a:pathLst>
                <a:path w="2767" h="2767" extrusionOk="0">
                  <a:moveTo>
                    <a:pt x="1384" y="0"/>
                  </a:moveTo>
                  <a:lnTo>
                    <a:pt x="1243" y="13"/>
                  </a:lnTo>
                  <a:lnTo>
                    <a:pt x="1102" y="26"/>
                  </a:lnTo>
                  <a:lnTo>
                    <a:pt x="974" y="65"/>
                  </a:lnTo>
                  <a:lnTo>
                    <a:pt x="846" y="116"/>
                  </a:lnTo>
                  <a:lnTo>
                    <a:pt x="730" y="167"/>
                  </a:lnTo>
                  <a:lnTo>
                    <a:pt x="615" y="231"/>
                  </a:lnTo>
                  <a:lnTo>
                    <a:pt x="513" y="321"/>
                  </a:lnTo>
                  <a:lnTo>
                    <a:pt x="410" y="410"/>
                  </a:lnTo>
                  <a:lnTo>
                    <a:pt x="321" y="500"/>
                  </a:lnTo>
                  <a:lnTo>
                    <a:pt x="244" y="615"/>
                  </a:lnTo>
                  <a:lnTo>
                    <a:pt x="167" y="718"/>
                  </a:lnTo>
                  <a:lnTo>
                    <a:pt x="116" y="846"/>
                  </a:lnTo>
                  <a:lnTo>
                    <a:pt x="64" y="974"/>
                  </a:lnTo>
                  <a:lnTo>
                    <a:pt x="39" y="1102"/>
                  </a:lnTo>
                  <a:lnTo>
                    <a:pt x="13" y="1243"/>
                  </a:lnTo>
                  <a:lnTo>
                    <a:pt x="0" y="1384"/>
                  </a:lnTo>
                  <a:lnTo>
                    <a:pt x="13" y="1525"/>
                  </a:lnTo>
                  <a:lnTo>
                    <a:pt x="39" y="1653"/>
                  </a:lnTo>
                  <a:lnTo>
                    <a:pt x="64" y="1794"/>
                  </a:lnTo>
                  <a:lnTo>
                    <a:pt x="116" y="1922"/>
                  </a:lnTo>
                  <a:lnTo>
                    <a:pt x="167" y="2037"/>
                  </a:lnTo>
                  <a:lnTo>
                    <a:pt x="244" y="2152"/>
                  </a:lnTo>
                  <a:lnTo>
                    <a:pt x="321" y="2255"/>
                  </a:lnTo>
                  <a:lnTo>
                    <a:pt x="410" y="2357"/>
                  </a:lnTo>
                  <a:lnTo>
                    <a:pt x="513" y="2447"/>
                  </a:lnTo>
                  <a:lnTo>
                    <a:pt x="615" y="2524"/>
                  </a:lnTo>
                  <a:lnTo>
                    <a:pt x="730" y="2600"/>
                  </a:lnTo>
                  <a:lnTo>
                    <a:pt x="846" y="2652"/>
                  </a:lnTo>
                  <a:lnTo>
                    <a:pt x="974" y="2703"/>
                  </a:lnTo>
                  <a:lnTo>
                    <a:pt x="1102" y="2729"/>
                  </a:lnTo>
                  <a:lnTo>
                    <a:pt x="1243" y="2754"/>
                  </a:lnTo>
                  <a:lnTo>
                    <a:pt x="1384" y="2767"/>
                  </a:lnTo>
                  <a:lnTo>
                    <a:pt x="1524" y="2754"/>
                  </a:lnTo>
                  <a:lnTo>
                    <a:pt x="1665" y="2729"/>
                  </a:lnTo>
                  <a:lnTo>
                    <a:pt x="1793" y="2703"/>
                  </a:lnTo>
                  <a:lnTo>
                    <a:pt x="1921" y="2652"/>
                  </a:lnTo>
                  <a:lnTo>
                    <a:pt x="2050" y="2600"/>
                  </a:lnTo>
                  <a:lnTo>
                    <a:pt x="2152" y="2524"/>
                  </a:lnTo>
                  <a:lnTo>
                    <a:pt x="2267" y="2447"/>
                  </a:lnTo>
                  <a:lnTo>
                    <a:pt x="2357" y="2357"/>
                  </a:lnTo>
                  <a:lnTo>
                    <a:pt x="2447" y="2255"/>
                  </a:lnTo>
                  <a:lnTo>
                    <a:pt x="2536" y="2152"/>
                  </a:lnTo>
                  <a:lnTo>
                    <a:pt x="2600" y="2037"/>
                  </a:lnTo>
                  <a:lnTo>
                    <a:pt x="2652" y="1922"/>
                  </a:lnTo>
                  <a:lnTo>
                    <a:pt x="2703" y="1794"/>
                  </a:lnTo>
                  <a:lnTo>
                    <a:pt x="2741" y="1653"/>
                  </a:lnTo>
                  <a:lnTo>
                    <a:pt x="2754" y="1525"/>
                  </a:lnTo>
                  <a:lnTo>
                    <a:pt x="2767" y="1384"/>
                  </a:lnTo>
                  <a:lnTo>
                    <a:pt x="2754" y="1243"/>
                  </a:lnTo>
                  <a:lnTo>
                    <a:pt x="2741" y="1102"/>
                  </a:lnTo>
                  <a:lnTo>
                    <a:pt x="2703" y="974"/>
                  </a:lnTo>
                  <a:lnTo>
                    <a:pt x="2652" y="846"/>
                  </a:lnTo>
                  <a:lnTo>
                    <a:pt x="2600" y="718"/>
                  </a:lnTo>
                  <a:lnTo>
                    <a:pt x="2536" y="615"/>
                  </a:lnTo>
                  <a:lnTo>
                    <a:pt x="2447" y="500"/>
                  </a:lnTo>
                  <a:lnTo>
                    <a:pt x="2357" y="410"/>
                  </a:lnTo>
                  <a:lnTo>
                    <a:pt x="2267" y="321"/>
                  </a:lnTo>
                  <a:lnTo>
                    <a:pt x="2152" y="231"/>
                  </a:lnTo>
                  <a:lnTo>
                    <a:pt x="2050" y="167"/>
                  </a:lnTo>
                  <a:lnTo>
                    <a:pt x="1921" y="116"/>
                  </a:lnTo>
                  <a:lnTo>
                    <a:pt x="1793" y="65"/>
                  </a:lnTo>
                  <a:lnTo>
                    <a:pt x="1665" y="26"/>
                  </a:lnTo>
                  <a:lnTo>
                    <a:pt x="1524" y="13"/>
                  </a:lnTo>
                  <a:lnTo>
                    <a:pt x="13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3"/>
            <p:cNvSpPr/>
            <p:nvPr/>
          </p:nvSpPr>
          <p:spPr>
            <a:xfrm>
              <a:off x="6367400" y="2545125"/>
              <a:ext cx="68850" cy="69200"/>
            </a:xfrm>
            <a:custGeom>
              <a:avLst/>
              <a:gdLst/>
              <a:ahLst/>
              <a:cxnLst/>
              <a:rect l="l" t="t" r="r" b="b"/>
              <a:pathLst>
                <a:path w="2754" h="2768" extrusionOk="0">
                  <a:moveTo>
                    <a:pt x="1371" y="1"/>
                  </a:moveTo>
                  <a:lnTo>
                    <a:pt x="1230" y="14"/>
                  </a:lnTo>
                  <a:lnTo>
                    <a:pt x="1102" y="27"/>
                  </a:lnTo>
                  <a:lnTo>
                    <a:pt x="961" y="65"/>
                  </a:lnTo>
                  <a:lnTo>
                    <a:pt x="833" y="116"/>
                  </a:lnTo>
                  <a:lnTo>
                    <a:pt x="718" y="167"/>
                  </a:lnTo>
                  <a:lnTo>
                    <a:pt x="602" y="244"/>
                  </a:lnTo>
                  <a:lnTo>
                    <a:pt x="500" y="321"/>
                  </a:lnTo>
                  <a:lnTo>
                    <a:pt x="397" y="411"/>
                  </a:lnTo>
                  <a:lnTo>
                    <a:pt x="308" y="500"/>
                  </a:lnTo>
                  <a:lnTo>
                    <a:pt x="231" y="616"/>
                  </a:lnTo>
                  <a:lnTo>
                    <a:pt x="167" y="731"/>
                  </a:lnTo>
                  <a:lnTo>
                    <a:pt x="103" y="846"/>
                  </a:lnTo>
                  <a:lnTo>
                    <a:pt x="52" y="974"/>
                  </a:lnTo>
                  <a:lnTo>
                    <a:pt x="26" y="1102"/>
                  </a:lnTo>
                  <a:lnTo>
                    <a:pt x="0" y="1243"/>
                  </a:lnTo>
                  <a:lnTo>
                    <a:pt x="0" y="1384"/>
                  </a:lnTo>
                  <a:lnTo>
                    <a:pt x="0" y="1525"/>
                  </a:lnTo>
                  <a:lnTo>
                    <a:pt x="26" y="1666"/>
                  </a:lnTo>
                  <a:lnTo>
                    <a:pt x="52" y="1794"/>
                  </a:lnTo>
                  <a:lnTo>
                    <a:pt x="103" y="1922"/>
                  </a:lnTo>
                  <a:lnTo>
                    <a:pt x="167" y="2037"/>
                  </a:lnTo>
                  <a:lnTo>
                    <a:pt x="231" y="2153"/>
                  </a:lnTo>
                  <a:lnTo>
                    <a:pt x="308" y="2268"/>
                  </a:lnTo>
                  <a:lnTo>
                    <a:pt x="397" y="2358"/>
                  </a:lnTo>
                  <a:lnTo>
                    <a:pt x="500" y="2447"/>
                  </a:lnTo>
                  <a:lnTo>
                    <a:pt x="602" y="2524"/>
                  </a:lnTo>
                  <a:lnTo>
                    <a:pt x="718" y="2601"/>
                  </a:lnTo>
                  <a:lnTo>
                    <a:pt x="833" y="2652"/>
                  </a:lnTo>
                  <a:lnTo>
                    <a:pt x="961" y="2703"/>
                  </a:lnTo>
                  <a:lnTo>
                    <a:pt x="1102" y="2742"/>
                  </a:lnTo>
                  <a:lnTo>
                    <a:pt x="1230" y="2755"/>
                  </a:lnTo>
                  <a:lnTo>
                    <a:pt x="1371" y="2767"/>
                  </a:lnTo>
                  <a:lnTo>
                    <a:pt x="1512" y="2755"/>
                  </a:lnTo>
                  <a:lnTo>
                    <a:pt x="1653" y="2742"/>
                  </a:lnTo>
                  <a:lnTo>
                    <a:pt x="1781" y="2703"/>
                  </a:lnTo>
                  <a:lnTo>
                    <a:pt x="1909" y="2652"/>
                  </a:lnTo>
                  <a:lnTo>
                    <a:pt x="2037" y="2601"/>
                  </a:lnTo>
                  <a:lnTo>
                    <a:pt x="2152" y="2524"/>
                  </a:lnTo>
                  <a:lnTo>
                    <a:pt x="2255" y="2447"/>
                  </a:lnTo>
                  <a:lnTo>
                    <a:pt x="2344" y="2358"/>
                  </a:lnTo>
                  <a:lnTo>
                    <a:pt x="2434" y="2268"/>
                  </a:lnTo>
                  <a:lnTo>
                    <a:pt x="2523" y="2153"/>
                  </a:lnTo>
                  <a:lnTo>
                    <a:pt x="2588" y="2037"/>
                  </a:lnTo>
                  <a:lnTo>
                    <a:pt x="2652" y="1922"/>
                  </a:lnTo>
                  <a:lnTo>
                    <a:pt x="2690" y="1794"/>
                  </a:lnTo>
                  <a:lnTo>
                    <a:pt x="2728" y="1666"/>
                  </a:lnTo>
                  <a:lnTo>
                    <a:pt x="2741" y="1525"/>
                  </a:lnTo>
                  <a:lnTo>
                    <a:pt x="2754" y="1384"/>
                  </a:lnTo>
                  <a:lnTo>
                    <a:pt x="2741" y="1243"/>
                  </a:lnTo>
                  <a:lnTo>
                    <a:pt x="2728" y="1102"/>
                  </a:lnTo>
                  <a:lnTo>
                    <a:pt x="2690" y="974"/>
                  </a:lnTo>
                  <a:lnTo>
                    <a:pt x="2652" y="846"/>
                  </a:lnTo>
                  <a:lnTo>
                    <a:pt x="2588" y="731"/>
                  </a:lnTo>
                  <a:lnTo>
                    <a:pt x="2523" y="616"/>
                  </a:lnTo>
                  <a:lnTo>
                    <a:pt x="2434" y="500"/>
                  </a:lnTo>
                  <a:lnTo>
                    <a:pt x="2344" y="411"/>
                  </a:lnTo>
                  <a:lnTo>
                    <a:pt x="2255" y="321"/>
                  </a:lnTo>
                  <a:lnTo>
                    <a:pt x="2152" y="244"/>
                  </a:lnTo>
                  <a:lnTo>
                    <a:pt x="2037" y="167"/>
                  </a:lnTo>
                  <a:lnTo>
                    <a:pt x="1909" y="116"/>
                  </a:lnTo>
                  <a:lnTo>
                    <a:pt x="1781" y="65"/>
                  </a:lnTo>
                  <a:lnTo>
                    <a:pt x="1653" y="27"/>
                  </a:lnTo>
                  <a:lnTo>
                    <a:pt x="1512" y="14"/>
                  </a:lnTo>
                  <a:lnTo>
                    <a:pt x="1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3"/>
            <p:cNvSpPr/>
            <p:nvPr/>
          </p:nvSpPr>
          <p:spPr>
            <a:xfrm>
              <a:off x="6277425" y="2766075"/>
              <a:ext cx="69175" cy="68875"/>
            </a:xfrm>
            <a:custGeom>
              <a:avLst/>
              <a:gdLst/>
              <a:ahLst/>
              <a:cxnLst/>
              <a:rect l="l" t="t" r="r" b="b"/>
              <a:pathLst>
                <a:path w="2767" h="2755" extrusionOk="0">
                  <a:moveTo>
                    <a:pt x="1243" y="0"/>
                  </a:moveTo>
                  <a:lnTo>
                    <a:pt x="1102" y="26"/>
                  </a:lnTo>
                  <a:lnTo>
                    <a:pt x="974" y="64"/>
                  </a:lnTo>
                  <a:lnTo>
                    <a:pt x="846" y="103"/>
                  </a:lnTo>
                  <a:lnTo>
                    <a:pt x="730" y="167"/>
                  </a:lnTo>
                  <a:lnTo>
                    <a:pt x="615" y="231"/>
                  </a:lnTo>
                  <a:lnTo>
                    <a:pt x="513" y="308"/>
                  </a:lnTo>
                  <a:lnTo>
                    <a:pt x="410" y="397"/>
                  </a:lnTo>
                  <a:lnTo>
                    <a:pt x="321" y="500"/>
                  </a:lnTo>
                  <a:lnTo>
                    <a:pt x="244" y="602"/>
                  </a:lnTo>
                  <a:lnTo>
                    <a:pt x="167" y="718"/>
                  </a:lnTo>
                  <a:lnTo>
                    <a:pt x="116" y="846"/>
                  </a:lnTo>
                  <a:lnTo>
                    <a:pt x="64" y="961"/>
                  </a:lnTo>
                  <a:lnTo>
                    <a:pt x="39" y="1102"/>
                  </a:lnTo>
                  <a:lnTo>
                    <a:pt x="13" y="1230"/>
                  </a:lnTo>
                  <a:lnTo>
                    <a:pt x="0" y="1371"/>
                  </a:lnTo>
                  <a:lnTo>
                    <a:pt x="13" y="1512"/>
                  </a:lnTo>
                  <a:lnTo>
                    <a:pt x="39" y="1653"/>
                  </a:lnTo>
                  <a:lnTo>
                    <a:pt x="64" y="1793"/>
                  </a:lnTo>
                  <a:lnTo>
                    <a:pt x="116" y="1909"/>
                  </a:lnTo>
                  <a:lnTo>
                    <a:pt x="167" y="2037"/>
                  </a:lnTo>
                  <a:lnTo>
                    <a:pt x="244" y="2152"/>
                  </a:lnTo>
                  <a:lnTo>
                    <a:pt x="321" y="2255"/>
                  </a:lnTo>
                  <a:lnTo>
                    <a:pt x="410" y="2357"/>
                  </a:lnTo>
                  <a:lnTo>
                    <a:pt x="513" y="2447"/>
                  </a:lnTo>
                  <a:lnTo>
                    <a:pt x="615" y="2524"/>
                  </a:lnTo>
                  <a:lnTo>
                    <a:pt x="730" y="2588"/>
                  </a:lnTo>
                  <a:lnTo>
                    <a:pt x="846" y="2652"/>
                  </a:lnTo>
                  <a:lnTo>
                    <a:pt x="974" y="2690"/>
                  </a:lnTo>
                  <a:lnTo>
                    <a:pt x="1102" y="2728"/>
                  </a:lnTo>
                  <a:lnTo>
                    <a:pt x="1243" y="2754"/>
                  </a:lnTo>
                  <a:lnTo>
                    <a:pt x="1524" y="2754"/>
                  </a:lnTo>
                  <a:lnTo>
                    <a:pt x="1665" y="2728"/>
                  </a:lnTo>
                  <a:lnTo>
                    <a:pt x="1793" y="2690"/>
                  </a:lnTo>
                  <a:lnTo>
                    <a:pt x="1921" y="2652"/>
                  </a:lnTo>
                  <a:lnTo>
                    <a:pt x="2050" y="2588"/>
                  </a:lnTo>
                  <a:lnTo>
                    <a:pt x="2152" y="2524"/>
                  </a:lnTo>
                  <a:lnTo>
                    <a:pt x="2267" y="2447"/>
                  </a:lnTo>
                  <a:lnTo>
                    <a:pt x="2357" y="2357"/>
                  </a:lnTo>
                  <a:lnTo>
                    <a:pt x="2447" y="2255"/>
                  </a:lnTo>
                  <a:lnTo>
                    <a:pt x="2536" y="2152"/>
                  </a:lnTo>
                  <a:lnTo>
                    <a:pt x="2600" y="2037"/>
                  </a:lnTo>
                  <a:lnTo>
                    <a:pt x="2652" y="1909"/>
                  </a:lnTo>
                  <a:lnTo>
                    <a:pt x="2703" y="1793"/>
                  </a:lnTo>
                  <a:lnTo>
                    <a:pt x="2741" y="1653"/>
                  </a:lnTo>
                  <a:lnTo>
                    <a:pt x="2754" y="1512"/>
                  </a:lnTo>
                  <a:lnTo>
                    <a:pt x="2767" y="1371"/>
                  </a:lnTo>
                  <a:lnTo>
                    <a:pt x="2754" y="1230"/>
                  </a:lnTo>
                  <a:lnTo>
                    <a:pt x="2741" y="1102"/>
                  </a:lnTo>
                  <a:lnTo>
                    <a:pt x="2703" y="961"/>
                  </a:lnTo>
                  <a:lnTo>
                    <a:pt x="2652" y="846"/>
                  </a:lnTo>
                  <a:lnTo>
                    <a:pt x="2600" y="718"/>
                  </a:lnTo>
                  <a:lnTo>
                    <a:pt x="2536" y="602"/>
                  </a:lnTo>
                  <a:lnTo>
                    <a:pt x="2447" y="500"/>
                  </a:lnTo>
                  <a:lnTo>
                    <a:pt x="2357" y="397"/>
                  </a:lnTo>
                  <a:lnTo>
                    <a:pt x="2267" y="308"/>
                  </a:lnTo>
                  <a:lnTo>
                    <a:pt x="2152" y="231"/>
                  </a:lnTo>
                  <a:lnTo>
                    <a:pt x="2050" y="167"/>
                  </a:lnTo>
                  <a:lnTo>
                    <a:pt x="1921" y="103"/>
                  </a:lnTo>
                  <a:lnTo>
                    <a:pt x="1793" y="64"/>
                  </a:lnTo>
                  <a:lnTo>
                    <a:pt x="1665" y="26"/>
                  </a:lnTo>
                  <a:lnTo>
                    <a:pt x="15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3"/>
            <p:cNvSpPr/>
            <p:nvPr/>
          </p:nvSpPr>
          <p:spPr>
            <a:xfrm>
              <a:off x="6104525" y="2724450"/>
              <a:ext cx="68850" cy="69175"/>
            </a:xfrm>
            <a:custGeom>
              <a:avLst/>
              <a:gdLst/>
              <a:ahLst/>
              <a:cxnLst/>
              <a:rect l="l" t="t" r="r" b="b"/>
              <a:pathLst>
                <a:path w="2754" h="2767" extrusionOk="0">
                  <a:moveTo>
                    <a:pt x="1383" y="0"/>
                  </a:moveTo>
                  <a:lnTo>
                    <a:pt x="1242" y="13"/>
                  </a:lnTo>
                  <a:lnTo>
                    <a:pt x="1102" y="39"/>
                  </a:lnTo>
                  <a:lnTo>
                    <a:pt x="973" y="64"/>
                  </a:lnTo>
                  <a:lnTo>
                    <a:pt x="845" y="116"/>
                  </a:lnTo>
                  <a:lnTo>
                    <a:pt x="717" y="167"/>
                  </a:lnTo>
                  <a:lnTo>
                    <a:pt x="615" y="244"/>
                  </a:lnTo>
                  <a:lnTo>
                    <a:pt x="500" y="321"/>
                  </a:lnTo>
                  <a:lnTo>
                    <a:pt x="410" y="410"/>
                  </a:lnTo>
                  <a:lnTo>
                    <a:pt x="320" y="513"/>
                  </a:lnTo>
                  <a:lnTo>
                    <a:pt x="231" y="615"/>
                  </a:lnTo>
                  <a:lnTo>
                    <a:pt x="167" y="730"/>
                  </a:lnTo>
                  <a:lnTo>
                    <a:pt x="103" y="846"/>
                  </a:lnTo>
                  <a:lnTo>
                    <a:pt x="64" y="974"/>
                  </a:lnTo>
                  <a:lnTo>
                    <a:pt x="26" y="1102"/>
                  </a:lnTo>
                  <a:lnTo>
                    <a:pt x="13" y="1243"/>
                  </a:lnTo>
                  <a:lnTo>
                    <a:pt x="0" y="1384"/>
                  </a:lnTo>
                  <a:lnTo>
                    <a:pt x="13" y="1524"/>
                  </a:lnTo>
                  <a:lnTo>
                    <a:pt x="26" y="1665"/>
                  </a:lnTo>
                  <a:lnTo>
                    <a:pt x="64" y="1793"/>
                  </a:lnTo>
                  <a:lnTo>
                    <a:pt x="103" y="1922"/>
                  </a:lnTo>
                  <a:lnTo>
                    <a:pt x="167" y="2050"/>
                  </a:lnTo>
                  <a:lnTo>
                    <a:pt x="231" y="2152"/>
                  </a:lnTo>
                  <a:lnTo>
                    <a:pt x="320" y="2267"/>
                  </a:lnTo>
                  <a:lnTo>
                    <a:pt x="410" y="2357"/>
                  </a:lnTo>
                  <a:lnTo>
                    <a:pt x="500" y="2447"/>
                  </a:lnTo>
                  <a:lnTo>
                    <a:pt x="615" y="2536"/>
                  </a:lnTo>
                  <a:lnTo>
                    <a:pt x="717" y="2600"/>
                  </a:lnTo>
                  <a:lnTo>
                    <a:pt x="845" y="2652"/>
                  </a:lnTo>
                  <a:lnTo>
                    <a:pt x="973" y="2703"/>
                  </a:lnTo>
                  <a:lnTo>
                    <a:pt x="1102" y="2741"/>
                  </a:lnTo>
                  <a:lnTo>
                    <a:pt x="1242" y="2754"/>
                  </a:lnTo>
                  <a:lnTo>
                    <a:pt x="1383" y="2767"/>
                  </a:lnTo>
                  <a:lnTo>
                    <a:pt x="1524" y="2754"/>
                  </a:lnTo>
                  <a:lnTo>
                    <a:pt x="1652" y="2741"/>
                  </a:lnTo>
                  <a:lnTo>
                    <a:pt x="1793" y="2703"/>
                  </a:lnTo>
                  <a:lnTo>
                    <a:pt x="1921" y="2652"/>
                  </a:lnTo>
                  <a:lnTo>
                    <a:pt x="2037" y="2600"/>
                  </a:lnTo>
                  <a:lnTo>
                    <a:pt x="2152" y="2536"/>
                  </a:lnTo>
                  <a:lnTo>
                    <a:pt x="2254" y="2447"/>
                  </a:lnTo>
                  <a:lnTo>
                    <a:pt x="2357" y="2357"/>
                  </a:lnTo>
                  <a:lnTo>
                    <a:pt x="2446" y="2267"/>
                  </a:lnTo>
                  <a:lnTo>
                    <a:pt x="2523" y="2152"/>
                  </a:lnTo>
                  <a:lnTo>
                    <a:pt x="2587" y="2050"/>
                  </a:lnTo>
                  <a:lnTo>
                    <a:pt x="2651" y="1922"/>
                  </a:lnTo>
                  <a:lnTo>
                    <a:pt x="2703" y="1793"/>
                  </a:lnTo>
                  <a:lnTo>
                    <a:pt x="2728" y="1665"/>
                  </a:lnTo>
                  <a:lnTo>
                    <a:pt x="2754" y="1524"/>
                  </a:lnTo>
                  <a:lnTo>
                    <a:pt x="2754" y="1384"/>
                  </a:lnTo>
                  <a:lnTo>
                    <a:pt x="2754" y="1243"/>
                  </a:lnTo>
                  <a:lnTo>
                    <a:pt x="2728" y="1102"/>
                  </a:lnTo>
                  <a:lnTo>
                    <a:pt x="2703" y="974"/>
                  </a:lnTo>
                  <a:lnTo>
                    <a:pt x="2651" y="846"/>
                  </a:lnTo>
                  <a:lnTo>
                    <a:pt x="2587" y="730"/>
                  </a:lnTo>
                  <a:lnTo>
                    <a:pt x="2523" y="615"/>
                  </a:lnTo>
                  <a:lnTo>
                    <a:pt x="2446" y="513"/>
                  </a:lnTo>
                  <a:lnTo>
                    <a:pt x="2357" y="410"/>
                  </a:lnTo>
                  <a:lnTo>
                    <a:pt x="2254" y="321"/>
                  </a:lnTo>
                  <a:lnTo>
                    <a:pt x="2152" y="244"/>
                  </a:lnTo>
                  <a:lnTo>
                    <a:pt x="2037" y="167"/>
                  </a:lnTo>
                  <a:lnTo>
                    <a:pt x="1921" y="116"/>
                  </a:lnTo>
                  <a:lnTo>
                    <a:pt x="1793" y="64"/>
                  </a:lnTo>
                  <a:lnTo>
                    <a:pt x="1652" y="39"/>
                  </a:lnTo>
                  <a:lnTo>
                    <a:pt x="1524" y="13"/>
                  </a:lnTo>
                  <a:lnTo>
                    <a:pt x="13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3"/>
            <p:cNvSpPr/>
            <p:nvPr/>
          </p:nvSpPr>
          <p:spPr>
            <a:xfrm>
              <a:off x="6031500" y="3103250"/>
              <a:ext cx="68875" cy="69175"/>
            </a:xfrm>
            <a:custGeom>
              <a:avLst/>
              <a:gdLst/>
              <a:ahLst/>
              <a:cxnLst/>
              <a:rect l="l" t="t" r="r" b="b"/>
              <a:pathLst>
                <a:path w="2755" h="2767" extrusionOk="0">
                  <a:moveTo>
                    <a:pt x="1384" y="0"/>
                  </a:moveTo>
                  <a:lnTo>
                    <a:pt x="1243" y="13"/>
                  </a:lnTo>
                  <a:lnTo>
                    <a:pt x="1102" y="38"/>
                  </a:lnTo>
                  <a:lnTo>
                    <a:pt x="974" y="64"/>
                  </a:lnTo>
                  <a:lnTo>
                    <a:pt x="846" y="115"/>
                  </a:lnTo>
                  <a:lnTo>
                    <a:pt x="718" y="167"/>
                  </a:lnTo>
                  <a:lnTo>
                    <a:pt x="616" y="243"/>
                  </a:lnTo>
                  <a:lnTo>
                    <a:pt x="500" y="320"/>
                  </a:lnTo>
                  <a:lnTo>
                    <a:pt x="411" y="410"/>
                  </a:lnTo>
                  <a:lnTo>
                    <a:pt x="321" y="512"/>
                  </a:lnTo>
                  <a:lnTo>
                    <a:pt x="231" y="615"/>
                  </a:lnTo>
                  <a:lnTo>
                    <a:pt x="167" y="730"/>
                  </a:lnTo>
                  <a:lnTo>
                    <a:pt x="103" y="845"/>
                  </a:lnTo>
                  <a:lnTo>
                    <a:pt x="65" y="973"/>
                  </a:lnTo>
                  <a:lnTo>
                    <a:pt x="26" y="1102"/>
                  </a:lnTo>
                  <a:lnTo>
                    <a:pt x="14" y="1242"/>
                  </a:lnTo>
                  <a:lnTo>
                    <a:pt x="1" y="1383"/>
                  </a:lnTo>
                  <a:lnTo>
                    <a:pt x="14" y="1524"/>
                  </a:lnTo>
                  <a:lnTo>
                    <a:pt x="26" y="1665"/>
                  </a:lnTo>
                  <a:lnTo>
                    <a:pt x="65" y="1793"/>
                  </a:lnTo>
                  <a:lnTo>
                    <a:pt x="103" y="1921"/>
                  </a:lnTo>
                  <a:lnTo>
                    <a:pt x="167" y="2037"/>
                  </a:lnTo>
                  <a:lnTo>
                    <a:pt x="231" y="2152"/>
                  </a:lnTo>
                  <a:lnTo>
                    <a:pt x="321" y="2267"/>
                  </a:lnTo>
                  <a:lnTo>
                    <a:pt x="411" y="2357"/>
                  </a:lnTo>
                  <a:lnTo>
                    <a:pt x="500" y="2446"/>
                  </a:lnTo>
                  <a:lnTo>
                    <a:pt x="616" y="2523"/>
                  </a:lnTo>
                  <a:lnTo>
                    <a:pt x="718" y="2600"/>
                  </a:lnTo>
                  <a:lnTo>
                    <a:pt x="846" y="2651"/>
                  </a:lnTo>
                  <a:lnTo>
                    <a:pt x="974" y="2703"/>
                  </a:lnTo>
                  <a:lnTo>
                    <a:pt x="1102" y="2741"/>
                  </a:lnTo>
                  <a:lnTo>
                    <a:pt x="1243" y="2754"/>
                  </a:lnTo>
                  <a:lnTo>
                    <a:pt x="1384" y="2767"/>
                  </a:lnTo>
                  <a:lnTo>
                    <a:pt x="1525" y="2754"/>
                  </a:lnTo>
                  <a:lnTo>
                    <a:pt x="1653" y="2741"/>
                  </a:lnTo>
                  <a:lnTo>
                    <a:pt x="1794" y="2703"/>
                  </a:lnTo>
                  <a:lnTo>
                    <a:pt x="1922" y="2651"/>
                  </a:lnTo>
                  <a:lnTo>
                    <a:pt x="2037" y="2600"/>
                  </a:lnTo>
                  <a:lnTo>
                    <a:pt x="2153" y="2523"/>
                  </a:lnTo>
                  <a:lnTo>
                    <a:pt x="2255" y="2446"/>
                  </a:lnTo>
                  <a:lnTo>
                    <a:pt x="2358" y="2357"/>
                  </a:lnTo>
                  <a:lnTo>
                    <a:pt x="2447" y="2267"/>
                  </a:lnTo>
                  <a:lnTo>
                    <a:pt x="2524" y="2152"/>
                  </a:lnTo>
                  <a:lnTo>
                    <a:pt x="2588" y="2037"/>
                  </a:lnTo>
                  <a:lnTo>
                    <a:pt x="2652" y="1921"/>
                  </a:lnTo>
                  <a:lnTo>
                    <a:pt x="2703" y="1793"/>
                  </a:lnTo>
                  <a:lnTo>
                    <a:pt x="2729" y="1665"/>
                  </a:lnTo>
                  <a:lnTo>
                    <a:pt x="2755" y="1524"/>
                  </a:lnTo>
                  <a:lnTo>
                    <a:pt x="2755" y="1383"/>
                  </a:lnTo>
                  <a:lnTo>
                    <a:pt x="2755" y="1242"/>
                  </a:lnTo>
                  <a:lnTo>
                    <a:pt x="2729" y="1102"/>
                  </a:lnTo>
                  <a:lnTo>
                    <a:pt x="2703" y="973"/>
                  </a:lnTo>
                  <a:lnTo>
                    <a:pt x="2652" y="845"/>
                  </a:lnTo>
                  <a:lnTo>
                    <a:pt x="2588" y="730"/>
                  </a:lnTo>
                  <a:lnTo>
                    <a:pt x="2524" y="615"/>
                  </a:lnTo>
                  <a:lnTo>
                    <a:pt x="2447" y="512"/>
                  </a:lnTo>
                  <a:lnTo>
                    <a:pt x="2358" y="410"/>
                  </a:lnTo>
                  <a:lnTo>
                    <a:pt x="2255" y="320"/>
                  </a:lnTo>
                  <a:lnTo>
                    <a:pt x="2153" y="243"/>
                  </a:lnTo>
                  <a:lnTo>
                    <a:pt x="2037" y="167"/>
                  </a:lnTo>
                  <a:lnTo>
                    <a:pt x="1922" y="115"/>
                  </a:lnTo>
                  <a:lnTo>
                    <a:pt x="1794" y="64"/>
                  </a:lnTo>
                  <a:lnTo>
                    <a:pt x="1653" y="38"/>
                  </a:lnTo>
                  <a:lnTo>
                    <a:pt x="1525" y="13"/>
                  </a:lnTo>
                  <a:lnTo>
                    <a:pt x="13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3"/>
            <p:cNvSpPr/>
            <p:nvPr/>
          </p:nvSpPr>
          <p:spPr>
            <a:xfrm>
              <a:off x="5771500" y="3045925"/>
              <a:ext cx="69200" cy="68875"/>
            </a:xfrm>
            <a:custGeom>
              <a:avLst/>
              <a:gdLst/>
              <a:ahLst/>
              <a:cxnLst/>
              <a:rect l="l" t="t" r="r" b="b"/>
              <a:pathLst>
                <a:path w="2768" h="2755" extrusionOk="0">
                  <a:moveTo>
                    <a:pt x="1243" y="0"/>
                  </a:moveTo>
                  <a:lnTo>
                    <a:pt x="1102" y="26"/>
                  </a:lnTo>
                  <a:lnTo>
                    <a:pt x="974" y="64"/>
                  </a:lnTo>
                  <a:lnTo>
                    <a:pt x="846" y="103"/>
                  </a:lnTo>
                  <a:lnTo>
                    <a:pt x="731" y="167"/>
                  </a:lnTo>
                  <a:lnTo>
                    <a:pt x="616" y="231"/>
                  </a:lnTo>
                  <a:lnTo>
                    <a:pt x="513" y="308"/>
                  </a:lnTo>
                  <a:lnTo>
                    <a:pt x="411" y="397"/>
                  </a:lnTo>
                  <a:lnTo>
                    <a:pt x="321" y="500"/>
                  </a:lnTo>
                  <a:lnTo>
                    <a:pt x="244" y="602"/>
                  </a:lnTo>
                  <a:lnTo>
                    <a:pt x="167" y="718"/>
                  </a:lnTo>
                  <a:lnTo>
                    <a:pt x="116" y="846"/>
                  </a:lnTo>
                  <a:lnTo>
                    <a:pt x="65" y="961"/>
                  </a:lnTo>
                  <a:lnTo>
                    <a:pt x="39" y="1102"/>
                  </a:lnTo>
                  <a:lnTo>
                    <a:pt x="14" y="1243"/>
                  </a:lnTo>
                  <a:lnTo>
                    <a:pt x="1" y="1384"/>
                  </a:lnTo>
                  <a:lnTo>
                    <a:pt x="14" y="1525"/>
                  </a:lnTo>
                  <a:lnTo>
                    <a:pt x="39" y="1653"/>
                  </a:lnTo>
                  <a:lnTo>
                    <a:pt x="65" y="1794"/>
                  </a:lnTo>
                  <a:lnTo>
                    <a:pt x="116" y="1909"/>
                  </a:lnTo>
                  <a:lnTo>
                    <a:pt x="167" y="2037"/>
                  </a:lnTo>
                  <a:lnTo>
                    <a:pt x="244" y="2152"/>
                  </a:lnTo>
                  <a:lnTo>
                    <a:pt x="321" y="2255"/>
                  </a:lnTo>
                  <a:lnTo>
                    <a:pt x="411" y="2357"/>
                  </a:lnTo>
                  <a:lnTo>
                    <a:pt x="513" y="2447"/>
                  </a:lnTo>
                  <a:lnTo>
                    <a:pt x="616" y="2524"/>
                  </a:lnTo>
                  <a:lnTo>
                    <a:pt x="731" y="2588"/>
                  </a:lnTo>
                  <a:lnTo>
                    <a:pt x="846" y="2652"/>
                  </a:lnTo>
                  <a:lnTo>
                    <a:pt x="974" y="2690"/>
                  </a:lnTo>
                  <a:lnTo>
                    <a:pt x="1102" y="2729"/>
                  </a:lnTo>
                  <a:lnTo>
                    <a:pt x="1243" y="2754"/>
                  </a:lnTo>
                  <a:lnTo>
                    <a:pt x="1525" y="2754"/>
                  </a:lnTo>
                  <a:lnTo>
                    <a:pt x="1666" y="2729"/>
                  </a:lnTo>
                  <a:lnTo>
                    <a:pt x="1794" y="2690"/>
                  </a:lnTo>
                  <a:lnTo>
                    <a:pt x="1922" y="2652"/>
                  </a:lnTo>
                  <a:lnTo>
                    <a:pt x="2050" y="2588"/>
                  </a:lnTo>
                  <a:lnTo>
                    <a:pt x="2153" y="2524"/>
                  </a:lnTo>
                  <a:lnTo>
                    <a:pt x="2268" y="2447"/>
                  </a:lnTo>
                  <a:lnTo>
                    <a:pt x="2358" y="2357"/>
                  </a:lnTo>
                  <a:lnTo>
                    <a:pt x="2447" y="2255"/>
                  </a:lnTo>
                  <a:lnTo>
                    <a:pt x="2537" y="2152"/>
                  </a:lnTo>
                  <a:lnTo>
                    <a:pt x="2601" y="2037"/>
                  </a:lnTo>
                  <a:lnTo>
                    <a:pt x="2652" y="1909"/>
                  </a:lnTo>
                  <a:lnTo>
                    <a:pt x="2703" y="1794"/>
                  </a:lnTo>
                  <a:lnTo>
                    <a:pt x="2742" y="1653"/>
                  </a:lnTo>
                  <a:lnTo>
                    <a:pt x="2755" y="1525"/>
                  </a:lnTo>
                  <a:lnTo>
                    <a:pt x="2767" y="1384"/>
                  </a:lnTo>
                  <a:lnTo>
                    <a:pt x="2755" y="1243"/>
                  </a:lnTo>
                  <a:lnTo>
                    <a:pt x="2742" y="1102"/>
                  </a:lnTo>
                  <a:lnTo>
                    <a:pt x="2703" y="961"/>
                  </a:lnTo>
                  <a:lnTo>
                    <a:pt x="2652" y="846"/>
                  </a:lnTo>
                  <a:lnTo>
                    <a:pt x="2601" y="718"/>
                  </a:lnTo>
                  <a:lnTo>
                    <a:pt x="2537" y="602"/>
                  </a:lnTo>
                  <a:lnTo>
                    <a:pt x="2447" y="500"/>
                  </a:lnTo>
                  <a:lnTo>
                    <a:pt x="2358" y="397"/>
                  </a:lnTo>
                  <a:lnTo>
                    <a:pt x="2268" y="308"/>
                  </a:lnTo>
                  <a:lnTo>
                    <a:pt x="2153" y="231"/>
                  </a:lnTo>
                  <a:lnTo>
                    <a:pt x="2050" y="167"/>
                  </a:lnTo>
                  <a:lnTo>
                    <a:pt x="1922" y="103"/>
                  </a:lnTo>
                  <a:lnTo>
                    <a:pt x="1794" y="64"/>
                  </a:lnTo>
                  <a:lnTo>
                    <a:pt x="1666" y="26"/>
                  </a:lnTo>
                  <a:lnTo>
                    <a:pt x="15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3"/>
            <p:cNvSpPr/>
            <p:nvPr/>
          </p:nvSpPr>
          <p:spPr>
            <a:xfrm>
              <a:off x="5558900" y="3197700"/>
              <a:ext cx="69175" cy="68875"/>
            </a:xfrm>
            <a:custGeom>
              <a:avLst/>
              <a:gdLst/>
              <a:ahLst/>
              <a:cxnLst/>
              <a:rect l="l" t="t" r="r" b="b"/>
              <a:pathLst>
                <a:path w="2767" h="2755" extrusionOk="0">
                  <a:moveTo>
                    <a:pt x="1243" y="0"/>
                  </a:moveTo>
                  <a:lnTo>
                    <a:pt x="1102" y="26"/>
                  </a:lnTo>
                  <a:lnTo>
                    <a:pt x="974" y="64"/>
                  </a:lnTo>
                  <a:lnTo>
                    <a:pt x="846" y="103"/>
                  </a:lnTo>
                  <a:lnTo>
                    <a:pt x="731" y="167"/>
                  </a:lnTo>
                  <a:lnTo>
                    <a:pt x="615" y="231"/>
                  </a:lnTo>
                  <a:lnTo>
                    <a:pt x="500" y="308"/>
                  </a:lnTo>
                  <a:lnTo>
                    <a:pt x="410" y="397"/>
                  </a:lnTo>
                  <a:lnTo>
                    <a:pt x="321" y="500"/>
                  </a:lnTo>
                  <a:lnTo>
                    <a:pt x="244" y="602"/>
                  </a:lnTo>
                  <a:lnTo>
                    <a:pt x="167" y="718"/>
                  </a:lnTo>
                  <a:lnTo>
                    <a:pt x="116" y="846"/>
                  </a:lnTo>
                  <a:lnTo>
                    <a:pt x="65" y="974"/>
                  </a:lnTo>
                  <a:lnTo>
                    <a:pt x="26" y="1102"/>
                  </a:lnTo>
                  <a:lnTo>
                    <a:pt x="13" y="1243"/>
                  </a:lnTo>
                  <a:lnTo>
                    <a:pt x="0" y="1384"/>
                  </a:lnTo>
                  <a:lnTo>
                    <a:pt x="13" y="1525"/>
                  </a:lnTo>
                  <a:lnTo>
                    <a:pt x="26" y="1653"/>
                  </a:lnTo>
                  <a:lnTo>
                    <a:pt x="65" y="1793"/>
                  </a:lnTo>
                  <a:lnTo>
                    <a:pt x="116" y="1909"/>
                  </a:lnTo>
                  <a:lnTo>
                    <a:pt x="167" y="2037"/>
                  </a:lnTo>
                  <a:lnTo>
                    <a:pt x="244" y="2152"/>
                  </a:lnTo>
                  <a:lnTo>
                    <a:pt x="321" y="2255"/>
                  </a:lnTo>
                  <a:lnTo>
                    <a:pt x="410" y="2357"/>
                  </a:lnTo>
                  <a:lnTo>
                    <a:pt x="500" y="2447"/>
                  </a:lnTo>
                  <a:lnTo>
                    <a:pt x="615" y="2524"/>
                  </a:lnTo>
                  <a:lnTo>
                    <a:pt x="731" y="2588"/>
                  </a:lnTo>
                  <a:lnTo>
                    <a:pt x="846" y="2652"/>
                  </a:lnTo>
                  <a:lnTo>
                    <a:pt x="974" y="2690"/>
                  </a:lnTo>
                  <a:lnTo>
                    <a:pt x="1102" y="2728"/>
                  </a:lnTo>
                  <a:lnTo>
                    <a:pt x="1243" y="2754"/>
                  </a:lnTo>
                  <a:lnTo>
                    <a:pt x="1525" y="2754"/>
                  </a:lnTo>
                  <a:lnTo>
                    <a:pt x="1666" y="2728"/>
                  </a:lnTo>
                  <a:lnTo>
                    <a:pt x="1794" y="2690"/>
                  </a:lnTo>
                  <a:lnTo>
                    <a:pt x="1922" y="2652"/>
                  </a:lnTo>
                  <a:lnTo>
                    <a:pt x="2037" y="2588"/>
                  </a:lnTo>
                  <a:lnTo>
                    <a:pt x="2152" y="2524"/>
                  </a:lnTo>
                  <a:lnTo>
                    <a:pt x="2255" y="2447"/>
                  </a:lnTo>
                  <a:lnTo>
                    <a:pt x="2357" y="2357"/>
                  </a:lnTo>
                  <a:lnTo>
                    <a:pt x="2447" y="2255"/>
                  </a:lnTo>
                  <a:lnTo>
                    <a:pt x="2524" y="2152"/>
                  </a:lnTo>
                  <a:lnTo>
                    <a:pt x="2600" y="2037"/>
                  </a:lnTo>
                  <a:lnTo>
                    <a:pt x="2652" y="1909"/>
                  </a:lnTo>
                  <a:lnTo>
                    <a:pt x="2703" y="1793"/>
                  </a:lnTo>
                  <a:lnTo>
                    <a:pt x="2729" y="1653"/>
                  </a:lnTo>
                  <a:lnTo>
                    <a:pt x="2754" y="1525"/>
                  </a:lnTo>
                  <a:lnTo>
                    <a:pt x="2767" y="1384"/>
                  </a:lnTo>
                  <a:lnTo>
                    <a:pt x="2754" y="1243"/>
                  </a:lnTo>
                  <a:lnTo>
                    <a:pt x="2729" y="1102"/>
                  </a:lnTo>
                  <a:lnTo>
                    <a:pt x="2703" y="974"/>
                  </a:lnTo>
                  <a:lnTo>
                    <a:pt x="2652" y="846"/>
                  </a:lnTo>
                  <a:lnTo>
                    <a:pt x="2600" y="718"/>
                  </a:lnTo>
                  <a:lnTo>
                    <a:pt x="2524" y="602"/>
                  </a:lnTo>
                  <a:lnTo>
                    <a:pt x="2447" y="500"/>
                  </a:lnTo>
                  <a:lnTo>
                    <a:pt x="2357" y="397"/>
                  </a:lnTo>
                  <a:lnTo>
                    <a:pt x="2255" y="308"/>
                  </a:lnTo>
                  <a:lnTo>
                    <a:pt x="2152" y="231"/>
                  </a:lnTo>
                  <a:lnTo>
                    <a:pt x="2037" y="167"/>
                  </a:lnTo>
                  <a:lnTo>
                    <a:pt x="1922" y="103"/>
                  </a:lnTo>
                  <a:lnTo>
                    <a:pt x="1794" y="64"/>
                  </a:lnTo>
                  <a:lnTo>
                    <a:pt x="1666" y="26"/>
                  </a:lnTo>
                  <a:lnTo>
                    <a:pt x="15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3"/>
            <p:cNvSpPr/>
            <p:nvPr/>
          </p:nvSpPr>
          <p:spPr>
            <a:xfrm>
              <a:off x="5558900" y="2944750"/>
              <a:ext cx="69175" cy="68850"/>
            </a:xfrm>
            <a:custGeom>
              <a:avLst/>
              <a:gdLst/>
              <a:ahLst/>
              <a:cxnLst/>
              <a:rect l="l" t="t" r="r" b="b"/>
              <a:pathLst>
                <a:path w="2767" h="2754" extrusionOk="0">
                  <a:moveTo>
                    <a:pt x="1243" y="0"/>
                  </a:moveTo>
                  <a:lnTo>
                    <a:pt x="1102" y="26"/>
                  </a:lnTo>
                  <a:lnTo>
                    <a:pt x="974" y="64"/>
                  </a:lnTo>
                  <a:lnTo>
                    <a:pt x="846" y="103"/>
                  </a:lnTo>
                  <a:lnTo>
                    <a:pt x="731" y="167"/>
                  </a:lnTo>
                  <a:lnTo>
                    <a:pt x="615" y="231"/>
                  </a:lnTo>
                  <a:lnTo>
                    <a:pt x="500" y="308"/>
                  </a:lnTo>
                  <a:lnTo>
                    <a:pt x="410" y="397"/>
                  </a:lnTo>
                  <a:lnTo>
                    <a:pt x="321" y="500"/>
                  </a:lnTo>
                  <a:lnTo>
                    <a:pt x="244" y="602"/>
                  </a:lnTo>
                  <a:lnTo>
                    <a:pt x="167" y="717"/>
                  </a:lnTo>
                  <a:lnTo>
                    <a:pt x="116" y="845"/>
                  </a:lnTo>
                  <a:lnTo>
                    <a:pt x="65" y="961"/>
                  </a:lnTo>
                  <a:lnTo>
                    <a:pt x="26" y="1102"/>
                  </a:lnTo>
                  <a:lnTo>
                    <a:pt x="13" y="1243"/>
                  </a:lnTo>
                  <a:lnTo>
                    <a:pt x="0" y="1383"/>
                  </a:lnTo>
                  <a:lnTo>
                    <a:pt x="13" y="1524"/>
                  </a:lnTo>
                  <a:lnTo>
                    <a:pt x="26" y="1652"/>
                  </a:lnTo>
                  <a:lnTo>
                    <a:pt x="65" y="1793"/>
                  </a:lnTo>
                  <a:lnTo>
                    <a:pt x="116" y="1909"/>
                  </a:lnTo>
                  <a:lnTo>
                    <a:pt x="167" y="2037"/>
                  </a:lnTo>
                  <a:lnTo>
                    <a:pt x="244" y="2152"/>
                  </a:lnTo>
                  <a:lnTo>
                    <a:pt x="321" y="2254"/>
                  </a:lnTo>
                  <a:lnTo>
                    <a:pt x="410" y="2357"/>
                  </a:lnTo>
                  <a:lnTo>
                    <a:pt x="500" y="2446"/>
                  </a:lnTo>
                  <a:lnTo>
                    <a:pt x="615" y="2523"/>
                  </a:lnTo>
                  <a:lnTo>
                    <a:pt x="731" y="2587"/>
                  </a:lnTo>
                  <a:lnTo>
                    <a:pt x="846" y="2651"/>
                  </a:lnTo>
                  <a:lnTo>
                    <a:pt x="974" y="2690"/>
                  </a:lnTo>
                  <a:lnTo>
                    <a:pt x="1102" y="2728"/>
                  </a:lnTo>
                  <a:lnTo>
                    <a:pt x="1243" y="2754"/>
                  </a:lnTo>
                  <a:lnTo>
                    <a:pt x="1525" y="2754"/>
                  </a:lnTo>
                  <a:lnTo>
                    <a:pt x="1666" y="2728"/>
                  </a:lnTo>
                  <a:lnTo>
                    <a:pt x="1794" y="2690"/>
                  </a:lnTo>
                  <a:lnTo>
                    <a:pt x="1922" y="2651"/>
                  </a:lnTo>
                  <a:lnTo>
                    <a:pt x="2037" y="2587"/>
                  </a:lnTo>
                  <a:lnTo>
                    <a:pt x="2152" y="2523"/>
                  </a:lnTo>
                  <a:lnTo>
                    <a:pt x="2255" y="2446"/>
                  </a:lnTo>
                  <a:lnTo>
                    <a:pt x="2357" y="2357"/>
                  </a:lnTo>
                  <a:lnTo>
                    <a:pt x="2447" y="2254"/>
                  </a:lnTo>
                  <a:lnTo>
                    <a:pt x="2524" y="2152"/>
                  </a:lnTo>
                  <a:lnTo>
                    <a:pt x="2600" y="2037"/>
                  </a:lnTo>
                  <a:lnTo>
                    <a:pt x="2652" y="1909"/>
                  </a:lnTo>
                  <a:lnTo>
                    <a:pt x="2703" y="1793"/>
                  </a:lnTo>
                  <a:lnTo>
                    <a:pt x="2729" y="1652"/>
                  </a:lnTo>
                  <a:lnTo>
                    <a:pt x="2754" y="1524"/>
                  </a:lnTo>
                  <a:lnTo>
                    <a:pt x="2767" y="1383"/>
                  </a:lnTo>
                  <a:lnTo>
                    <a:pt x="2754" y="1243"/>
                  </a:lnTo>
                  <a:lnTo>
                    <a:pt x="2729" y="1102"/>
                  </a:lnTo>
                  <a:lnTo>
                    <a:pt x="2703" y="961"/>
                  </a:lnTo>
                  <a:lnTo>
                    <a:pt x="2652" y="845"/>
                  </a:lnTo>
                  <a:lnTo>
                    <a:pt x="2600" y="717"/>
                  </a:lnTo>
                  <a:lnTo>
                    <a:pt x="2524" y="602"/>
                  </a:lnTo>
                  <a:lnTo>
                    <a:pt x="2447" y="500"/>
                  </a:lnTo>
                  <a:lnTo>
                    <a:pt x="2357" y="397"/>
                  </a:lnTo>
                  <a:lnTo>
                    <a:pt x="2255" y="308"/>
                  </a:lnTo>
                  <a:lnTo>
                    <a:pt x="2152" y="231"/>
                  </a:lnTo>
                  <a:lnTo>
                    <a:pt x="2037" y="167"/>
                  </a:lnTo>
                  <a:lnTo>
                    <a:pt x="1922" y="103"/>
                  </a:lnTo>
                  <a:lnTo>
                    <a:pt x="1794" y="64"/>
                  </a:lnTo>
                  <a:lnTo>
                    <a:pt x="1666" y="26"/>
                  </a:lnTo>
                  <a:lnTo>
                    <a:pt x="15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3"/>
            <p:cNvSpPr/>
            <p:nvPr/>
          </p:nvSpPr>
          <p:spPr>
            <a:xfrm>
              <a:off x="5527200" y="2346925"/>
              <a:ext cx="524175" cy="524200"/>
            </a:xfrm>
            <a:custGeom>
              <a:avLst/>
              <a:gdLst/>
              <a:ahLst/>
              <a:cxnLst/>
              <a:rect l="l" t="t" r="r" b="b"/>
              <a:pathLst>
                <a:path w="20967" h="20968" extrusionOk="0">
                  <a:moveTo>
                    <a:pt x="1" y="1"/>
                  </a:moveTo>
                  <a:lnTo>
                    <a:pt x="1" y="20967"/>
                  </a:lnTo>
                  <a:lnTo>
                    <a:pt x="20967" y="20967"/>
                  </a:lnTo>
                  <a:lnTo>
                    <a:pt x="209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3"/>
            <p:cNvSpPr/>
            <p:nvPr/>
          </p:nvSpPr>
          <p:spPr>
            <a:xfrm>
              <a:off x="5527200" y="2346925"/>
              <a:ext cx="261950" cy="524200"/>
            </a:xfrm>
            <a:custGeom>
              <a:avLst/>
              <a:gdLst/>
              <a:ahLst/>
              <a:cxnLst/>
              <a:rect l="l" t="t" r="r" b="b"/>
              <a:pathLst>
                <a:path w="10478" h="20968" extrusionOk="0">
                  <a:moveTo>
                    <a:pt x="1" y="1"/>
                  </a:moveTo>
                  <a:lnTo>
                    <a:pt x="1" y="20967"/>
                  </a:lnTo>
                  <a:lnTo>
                    <a:pt x="10477" y="1047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3"/>
            <p:cNvSpPr/>
            <p:nvPr/>
          </p:nvSpPr>
          <p:spPr>
            <a:xfrm>
              <a:off x="5789125" y="2346925"/>
              <a:ext cx="262250" cy="524200"/>
            </a:xfrm>
            <a:custGeom>
              <a:avLst/>
              <a:gdLst/>
              <a:ahLst/>
              <a:cxnLst/>
              <a:rect l="l" t="t" r="r" b="b"/>
              <a:pathLst>
                <a:path w="10490" h="20968" extrusionOk="0">
                  <a:moveTo>
                    <a:pt x="10490" y="1"/>
                  </a:moveTo>
                  <a:lnTo>
                    <a:pt x="0" y="10478"/>
                  </a:lnTo>
                  <a:lnTo>
                    <a:pt x="10490" y="20967"/>
                  </a:lnTo>
                  <a:lnTo>
                    <a:pt x="104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3"/>
            <p:cNvSpPr/>
            <p:nvPr/>
          </p:nvSpPr>
          <p:spPr>
            <a:xfrm>
              <a:off x="5622300" y="2442025"/>
              <a:ext cx="334000" cy="333675"/>
            </a:xfrm>
            <a:custGeom>
              <a:avLst/>
              <a:gdLst/>
              <a:ahLst/>
              <a:cxnLst/>
              <a:rect l="l" t="t" r="r" b="b"/>
              <a:pathLst>
                <a:path w="13360" h="13347" extrusionOk="0">
                  <a:moveTo>
                    <a:pt x="0" y="1"/>
                  </a:moveTo>
                  <a:lnTo>
                    <a:pt x="0" y="13347"/>
                  </a:lnTo>
                  <a:lnTo>
                    <a:pt x="13359" y="13347"/>
                  </a:lnTo>
                  <a:lnTo>
                    <a:pt x="133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6" name="Google Shape;2246;p43"/>
          <p:cNvSpPr txBox="1"/>
          <p:nvPr/>
        </p:nvSpPr>
        <p:spPr>
          <a:xfrm>
            <a:off x="3596543" y="2434812"/>
            <a:ext cx="1948882"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latin typeface="Fira Sans Extra Condensed"/>
                <a:ea typeface="Fira Sans Extra Condensed"/>
                <a:cs typeface="Fira Sans Extra Condensed"/>
                <a:sym typeface="Fira Sans Extra Condensed"/>
              </a:rPr>
              <a:t>Thank You !</a:t>
            </a:r>
            <a:endParaRPr sz="2100" b="1" dirty="0">
              <a:solidFill>
                <a:srgbClr val="000000"/>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pSp>
        <p:nvGrpSpPr>
          <p:cNvPr id="236" name="Google Shape;236;p16"/>
          <p:cNvGrpSpPr/>
          <p:nvPr/>
        </p:nvGrpSpPr>
        <p:grpSpPr>
          <a:xfrm>
            <a:off x="3297249" y="1109874"/>
            <a:ext cx="2659924" cy="596100"/>
            <a:chOff x="3297249" y="1109874"/>
            <a:chExt cx="2659924" cy="596100"/>
          </a:xfrm>
        </p:grpSpPr>
        <p:sp>
          <p:nvSpPr>
            <p:cNvPr id="237" name="Google Shape;237;p16"/>
            <p:cNvSpPr/>
            <p:nvPr/>
          </p:nvSpPr>
          <p:spPr>
            <a:xfrm>
              <a:off x="3297249" y="1109874"/>
              <a:ext cx="596100" cy="59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01</a:t>
              </a:r>
              <a:endParaRPr sz="1800" dirty="0">
                <a:solidFill>
                  <a:schemeClr val="lt1"/>
                </a:solidFill>
              </a:endParaRPr>
            </a:p>
          </p:txBody>
        </p:sp>
        <p:sp>
          <p:nvSpPr>
            <p:cNvPr id="239" name="Google Shape;239;p16"/>
            <p:cNvSpPr txBox="1"/>
            <p:nvPr/>
          </p:nvSpPr>
          <p:spPr>
            <a:xfrm>
              <a:off x="3975973" y="1242024"/>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latin typeface="Fira Sans Extra Condensed"/>
                  <a:ea typeface="Fira Sans Extra Condensed"/>
                  <a:cs typeface="Fira Sans Extra Condensed"/>
                  <a:sym typeface="Fira Sans Extra Condensed"/>
                </a:rPr>
                <a:t>Abstract</a:t>
              </a:r>
              <a:endParaRPr sz="1800" b="1" dirty="0">
                <a:solidFill>
                  <a:srgbClr val="000000"/>
                </a:solidFill>
                <a:latin typeface="Fira Sans Extra Condensed"/>
                <a:ea typeface="Fira Sans Extra Condensed"/>
                <a:cs typeface="Fira Sans Extra Condensed"/>
                <a:sym typeface="Fira Sans Extra Condensed"/>
              </a:endParaRPr>
            </a:p>
          </p:txBody>
        </p:sp>
      </p:grpSp>
      <p:grpSp>
        <p:nvGrpSpPr>
          <p:cNvPr id="241" name="Google Shape;241;p16"/>
          <p:cNvGrpSpPr/>
          <p:nvPr/>
        </p:nvGrpSpPr>
        <p:grpSpPr>
          <a:xfrm>
            <a:off x="414554" y="1509185"/>
            <a:ext cx="2653421" cy="2696472"/>
            <a:chOff x="3525722" y="1985800"/>
            <a:chExt cx="2702609" cy="2746178"/>
          </a:xfrm>
        </p:grpSpPr>
        <p:sp>
          <p:nvSpPr>
            <p:cNvPr id="242" name="Google Shape;242;p16"/>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16"/>
          <p:cNvGrpSpPr/>
          <p:nvPr/>
        </p:nvGrpSpPr>
        <p:grpSpPr>
          <a:xfrm>
            <a:off x="6033350" y="1109875"/>
            <a:ext cx="2653473" cy="596100"/>
            <a:chOff x="6033350" y="1109875"/>
            <a:chExt cx="2653473" cy="596100"/>
          </a:xfrm>
        </p:grpSpPr>
        <p:sp>
          <p:nvSpPr>
            <p:cNvPr id="301" name="Google Shape;301;p16"/>
            <p:cNvSpPr txBox="1"/>
            <p:nvPr/>
          </p:nvSpPr>
          <p:spPr>
            <a:xfrm>
              <a:off x="6705623" y="1242024"/>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latin typeface="Fira Sans Extra Condensed"/>
                  <a:ea typeface="Fira Sans Extra Condensed"/>
                  <a:cs typeface="Fira Sans Extra Condensed"/>
                  <a:sym typeface="Fira Sans Extra Condensed"/>
                </a:rPr>
                <a:t>Results/Discussion </a:t>
              </a:r>
              <a:endParaRPr sz="1800" b="1" dirty="0">
                <a:latin typeface="Fira Sans Extra Condensed"/>
                <a:ea typeface="Fira Sans Extra Condensed"/>
                <a:cs typeface="Fira Sans Extra Condensed"/>
                <a:sym typeface="Fira Sans Extra Condensed"/>
              </a:endParaRPr>
            </a:p>
          </p:txBody>
        </p:sp>
        <p:sp>
          <p:nvSpPr>
            <p:cNvPr id="303" name="Google Shape;303;p16"/>
            <p:cNvSpPr/>
            <p:nvPr/>
          </p:nvSpPr>
          <p:spPr>
            <a:xfrm>
              <a:off x="6033350" y="1109875"/>
              <a:ext cx="596100" cy="59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a:solidFill>
                  <a:schemeClr val="lt1"/>
                </a:solidFill>
              </a:endParaRPr>
            </a:p>
          </p:txBody>
        </p:sp>
      </p:grpSp>
      <p:grpSp>
        <p:nvGrpSpPr>
          <p:cNvPr id="304" name="Google Shape;304;p16"/>
          <p:cNvGrpSpPr/>
          <p:nvPr/>
        </p:nvGrpSpPr>
        <p:grpSpPr>
          <a:xfrm>
            <a:off x="3297248" y="2589598"/>
            <a:ext cx="2659925" cy="596100"/>
            <a:chOff x="3297248" y="2589598"/>
            <a:chExt cx="2659925" cy="596100"/>
          </a:xfrm>
        </p:grpSpPr>
        <p:sp>
          <p:nvSpPr>
            <p:cNvPr id="306" name="Google Shape;306;p16"/>
            <p:cNvSpPr txBox="1"/>
            <p:nvPr/>
          </p:nvSpPr>
          <p:spPr>
            <a:xfrm>
              <a:off x="3975973" y="2749100"/>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Introduction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08" name="Google Shape;308;p16"/>
            <p:cNvSpPr/>
            <p:nvPr/>
          </p:nvSpPr>
          <p:spPr>
            <a:xfrm>
              <a:off x="3297248" y="2589598"/>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02</a:t>
              </a:r>
              <a:endParaRPr sz="1800" dirty="0">
                <a:solidFill>
                  <a:schemeClr val="lt1"/>
                </a:solidFill>
              </a:endParaRPr>
            </a:p>
          </p:txBody>
        </p:sp>
      </p:grpSp>
      <p:grpSp>
        <p:nvGrpSpPr>
          <p:cNvPr id="309" name="Google Shape;309;p16"/>
          <p:cNvGrpSpPr/>
          <p:nvPr/>
        </p:nvGrpSpPr>
        <p:grpSpPr>
          <a:xfrm>
            <a:off x="3297248" y="4055023"/>
            <a:ext cx="2659925" cy="596100"/>
            <a:chOff x="3297248" y="4055023"/>
            <a:chExt cx="2659925" cy="596100"/>
          </a:xfrm>
        </p:grpSpPr>
        <p:sp>
          <p:nvSpPr>
            <p:cNvPr id="311" name="Google Shape;311;p16"/>
            <p:cNvSpPr txBox="1"/>
            <p:nvPr/>
          </p:nvSpPr>
          <p:spPr>
            <a:xfrm>
              <a:off x="3975973" y="418717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latin typeface="Fira Sans Extra Condensed"/>
                  <a:ea typeface="Fira Sans Extra Condensed"/>
                  <a:cs typeface="Fira Sans Extra Condensed"/>
                  <a:sym typeface="Fira Sans Extra Condensed"/>
                </a:rPr>
                <a:t>Methodology</a:t>
              </a:r>
              <a:endParaRPr sz="1800" b="1" dirty="0">
                <a:latin typeface="Fira Sans Extra Condensed"/>
                <a:ea typeface="Fira Sans Extra Condensed"/>
                <a:cs typeface="Fira Sans Extra Condensed"/>
                <a:sym typeface="Fira Sans Extra Condensed"/>
              </a:endParaRPr>
            </a:p>
          </p:txBody>
        </p:sp>
        <p:sp>
          <p:nvSpPr>
            <p:cNvPr id="313" name="Google Shape;313;p16"/>
            <p:cNvSpPr/>
            <p:nvPr/>
          </p:nvSpPr>
          <p:spPr>
            <a:xfrm>
              <a:off x="3297248" y="4055023"/>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03</a:t>
              </a:r>
              <a:endParaRPr sz="1800" dirty="0">
                <a:solidFill>
                  <a:schemeClr val="lt1"/>
                </a:solidFill>
              </a:endParaRPr>
            </a:p>
          </p:txBody>
        </p:sp>
      </p:grpSp>
      <p:grpSp>
        <p:nvGrpSpPr>
          <p:cNvPr id="314" name="Google Shape;314;p16"/>
          <p:cNvGrpSpPr/>
          <p:nvPr/>
        </p:nvGrpSpPr>
        <p:grpSpPr>
          <a:xfrm>
            <a:off x="6033350" y="2616950"/>
            <a:ext cx="2653473" cy="596100"/>
            <a:chOff x="6033350" y="2616950"/>
            <a:chExt cx="2653473" cy="596100"/>
          </a:xfrm>
        </p:grpSpPr>
        <p:sp>
          <p:nvSpPr>
            <p:cNvPr id="316" name="Google Shape;316;p16"/>
            <p:cNvSpPr txBox="1"/>
            <p:nvPr/>
          </p:nvSpPr>
          <p:spPr>
            <a:xfrm>
              <a:off x="6705623" y="2728550"/>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latin typeface="Fira Sans Extra Condensed"/>
                  <a:ea typeface="Fira Sans Extra Condensed"/>
                  <a:cs typeface="Fira Sans Extra Condensed"/>
                  <a:sym typeface="Fira Sans Extra Condensed"/>
                </a:rPr>
                <a:t>Conclusion</a:t>
              </a:r>
              <a:endParaRPr sz="1800" b="1" dirty="0">
                <a:latin typeface="Fira Sans Extra Condensed"/>
                <a:ea typeface="Fira Sans Extra Condensed"/>
                <a:cs typeface="Fira Sans Extra Condensed"/>
                <a:sym typeface="Fira Sans Extra Condensed"/>
              </a:endParaRPr>
            </a:p>
          </p:txBody>
        </p:sp>
        <p:sp>
          <p:nvSpPr>
            <p:cNvPr id="318" name="Google Shape;318;p16"/>
            <p:cNvSpPr/>
            <p:nvPr/>
          </p:nvSpPr>
          <p:spPr>
            <a:xfrm>
              <a:off x="6033350" y="2616950"/>
              <a:ext cx="596100" cy="59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a:solidFill>
                  <a:schemeClr val="lt1"/>
                </a:solidFill>
              </a:endParaRPr>
            </a:p>
          </p:txBody>
        </p:sp>
      </p:grpSp>
      <p:grpSp>
        <p:nvGrpSpPr>
          <p:cNvPr id="319" name="Google Shape;319;p16"/>
          <p:cNvGrpSpPr/>
          <p:nvPr/>
        </p:nvGrpSpPr>
        <p:grpSpPr>
          <a:xfrm>
            <a:off x="6033350" y="4056000"/>
            <a:ext cx="2653473" cy="596100"/>
            <a:chOff x="6033350" y="4056000"/>
            <a:chExt cx="2653473" cy="596100"/>
          </a:xfrm>
        </p:grpSpPr>
        <p:sp>
          <p:nvSpPr>
            <p:cNvPr id="321" name="Google Shape;321;p16"/>
            <p:cNvSpPr txBox="1"/>
            <p:nvPr/>
          </p:nvSpPr>
          <p:spPr>
            <a:xfrm>
              <a:off x="6705623" y="418717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latin typeface="Fira Sans Extra Condensed"/>
                  <a:ea typeface="Fira Sans Extra Condensed"/>
                  <a:cs typeface="Fira Sans Extra Condensed"/>
                  <a:sym typeface="Fira Sans Extra Condensed"/>
                </a:rPr>
                <a:t>Reference</a:t>
              </a:r>
              <a:endParaRPr sz="1800" b="1" dirty="0">
                <a:latin typeface="Fira Sans Extra Condensed"/>
                <a:ea typeface="Fira Sans Extra Condensed"/>
                <a:cs typeface="Fira Sans Extra Condensed"/>
                <a:sym typeface="Fira Sans Extra Condensed"/>
              </a:endParaRPr>
            </a:p>
          </p:txBody>
        </p:sp>
        <p:sp>
          <p:nvSpPr>
            <p:cNvPr id="323" name="Google Shape;323;p16"/>
            <p:cNvSpPr/>
            <p:nvPr/>
          </p:nvSpPr>
          <p:spPr>
            <a:xfrm>
              <a:off x="6033350" y="4056000"/>
              <a:ext cx="596100" cy="59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06</a:t>
              </a:r>
              <a:endParaRPr sz="1800">
                <a:solidFill>
                  <a:schemeClr val="lt1"/>
                </a:solidFill>
              </a:endParaRPr>
            </a:p>
          </p:txBody>
        </p:sp>
      </p:grpSp>
      <p:cxnSp>
        <p:nvCxnSpPr>
          <p:cNvPr id="324" name="Google Shape;324;p16"/>
          <p:cNvCxnSpPr>
            <a:stCxn id="237" idx="4"/>
            <a:endCxn id="308" idx="0"/>
          </p:cNvCxnSpPr>
          <p:nvPr/>
        </p:nvCxnSpPr>
        <p:spPr>
          <a:xfrm>
            <a:off x="3595299" y="1705974"/>
            <a:ext cx="0" cy="883500"/>
          </a:xfrm>
          <a:prstGeom prst="straightConnector1">
            <a:avLst/>
          </a:prstGeom>
          <a:noFill/>
          <a:ln w="9525" cap="flat" cmpd="sng">
            <a:solidFill>
              <a:schemeClr val="dk2"/>
            </a:solidFill>
            <a:prstDash val="solid"/>
            <a:round/>
            <a:headEnd type="none" w="med" len="med"/>
            <a:tailEnd type="triangle" w="med" len="med"/>
          </a:ln>
        </p:spPr>
      </p:cxnSp>
      <p:cxnSp>
        <p:nvCxnSpPr>
          <p:cNvPr id="325" name="Google Shape;325;p16"/>
          <p:cNvCxnSpPr>
            <a:stCxn id="308" idx="4"/>
            <a:endCxn id="313" idx="0"/>
          </p:cNvCxnSpPr>
          <p:nvPr/>
        </p:nvCxnSpPr>
        <p:spPr>
          <a:xfrm>
            <a:off x="3595298" y="3185698"/>
            <a:ext cx="0" cy="869400"/>
          </a:xfrm>
          <a:prstGeom prst="straightConnector1">
            <a:avLst/>
          </a:prstGeom>
          <a:noFill/>
          <a:ln w="9525" cap="flat" cmpd="sng">
            <a:solidFill>
              <a:schemeClr val="dk2"/>
            </a:solidFill>
            <a:prstDash val="solid"/>
            <a:round/>
            <a:headEnd type="none" w="med" len="med"/>
            <a:tailEnd type="triangle" w="med" len="med"/>
          </a:ln>
        </p:spPr>
      </p:cxnSp>
      <p:cxnSp>
        <p:nvCxnSpPr>
          <p:cNvPr id="326" name="Google Shape;326;p16"/>
          <p:cNvCxnSpPr>
            <a:stCxn id="303" idx="4"/>
            <a:endCxn id="318" idx="0"/>
          </p:cNvCxnSpPr>
          <p:nvPr/>
        </p:nvCxnSpPr>
        <p:spPr>
          <a:xfrm>
            <a:off x="6331400" y="1705975"/>
            <a:ext cx="0" cy="911100"/>
          </a:xfrm>
          <a:prstGeom prst="straightConnector1">
            <a:avLst/>
          </a:prstGeom>
          <a:noFill/>
          <a:ln w="9525" cap="flat" cmpd="sng">
            <a:solidFill>
              <a:schemeClr val="dk2"/>
            </a:solidFill>
            <a:prstDash val="solid"/>
            <a:round/>
            <a:headEnd type="none" w="med" len="med"/>
            <a:tailEnd type="triangle" w="med" len="med"/>
          </a:ln>
        </p:spPr>
      </p:cxnSp>
      <p:cxnSp>
        <p:nvCxnSpPr>
          <p:cNvPr id="327" name="Google Shape;327;p16"/>
          <p:cNvCxnSpPr>
            <a:stCxn id="318" idx="4"/>
            <a:endCxn id="323" idx="0"/>
          </p:cNvCxnSpPr>
          <p:nvPr/>
        </p:nvCxnSpPr>
        <p:spPr>
          <a:xfrm>
            <a:off x="6331400" y="3213050"/>
            <a:ext cx="0" cy="843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1184" name="Google Shape;1184;p2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t>Abstract</a:t>
            </a:r>
            <a:endParaRPr sz="4400" dirty="0"/>
          </a:p>
        </p:txBody>
      </p:sp>
      <p:grpSp>
        <p:nvGrpSpPr>
          <p:cNvPr id="1186" name="Google Shape;1186;p29"/>
          <p:cNvGrpSpPr/>
          <p:nvPr/>
        </p:nvGrpSpPr>
        <p:grpSpPr>
          <a:xfrm>
            <a:off x="0" y="1240858"/>
            <a:ext cx="4114785" cy="3734967"/>
            <a:chOff x="457200" y="997005"/>
            <a:chExt cx="4114785" cy="3734967"/>
          </a:xfrm>
        </p:grpSpPr>
        <p:sp>
          <p:nvSpPr>
            <p:cNvPr id="1187" name="Google Shape;1187;p29"/>
            <p:cNvSpPr/>
            <p:nvPr/>
          </p:nvSpPr>
          <p:spPr>
            <a:xfrm>
              <a:off x="457200" y="4475703"/>
              <a:ext cx="3036451" cy="256268"/>
            </a:xfrm>
            <a:custGeom>
              <a:avLst/>
              <a:gdLst/>
              <a:ahLst/>
              <a:cxnLst/>
              <a:rect l="l" t="t" r="r" b="b"/>
              <a:pathLst>
                <a:path w="85915" h="7251" extrusionOk="0">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a:off x="1125429" y="3092593"/>
              <a:ext cx="204386" cy="1191325"/>
            </a:xfrm>
            <a:custGeom>
              <a:avLst/>
              <a:gdLst/>
              <a:ahLst/>
              <a:cxnLst/>
              <a:rect l="l" t="t" r="r" b="b"/>
              <a:pathLst>
                <a:path w="5783" h="33708" extrusionOk="0">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p:nvPr/>
          </p:nvSpPr>
          <p:spPr>
            <a:xfrm>
              <a:off x="1484583" y="3638253"/>
              <a:ext cx="111541" cy="667302"/>
            </a:xfrm>
            <a:custGeom>
              <a:avLst/>
              <a:gdLst/>
              <a:ahLst/>
              <a:cxnLst/>
              <a:rect l="l" t="t" r="r" b="b"/>
              <a:pathLst>
                <a:path w="3156" h="18881" extrusionOk="0">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9"/>
            <p:cNvSpPr/>
            <p:nvPr/>
          </p:nvSpPr>
          <p:spPr>
            <a:xfrm>
              <a:off x="1689360" y="3070009"/>
              <a:ext cx="205799" cy="1235538"/>
            </a:xfrm>
            <a:custGeom>
              <a:avLst/>
              <a:gdLst/>
              <a:ahLst/>
              <a:cxnLst/>
              <a:rect l="l" t="t" r="r" b="b"/>
              <a:pathLst>
                <a:path w="5823" h="34959" extrusionOk="0">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9"/>
            <p:cNvSpPr/>
            <p:nvPr/>
          </p:nvSpPr>
          <p:spPr>
            <a:xfrm>
              <a:off x="2097995" y="3230077"/>
              <a:ext cx="167842" cy="1103852"/>
            </a:xfrm>
            <a:custGeom>
              <a:avLst/>
              <a:gdLst/>
              <a:ahLst/>
              <a:cxnLst/>
              <a:rect l="l" t="t" r="r" b="b"/>
              <a:pathLst>
                <a:path w="4749" h="31233" extrusionOk="0">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9"/>
            <p:cNvSpPr/>
            <p:nvPr/>
          </p:nvSpPr>
          <p:spPr>
            <a:xfrm>
              <a:off x="2493659" y="3432946"/>
              <a:ext cx="163989" cy="913003"/>
            </a:xfrm>
            <a:custGeom>
              <a:avLst/>
              <a:gdLst/>
              <a:ahLst/>
              <a:cxnLst/>
              <a:rect l="l" t="t" r="r" b="b"/>
              <a:pathLst>
                <a:path w="4640" h="25833" extrusionOk="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9"/>
            <p:cNvSpPr/>
            <p:nvPr/>
          </p:nvSpPr>
          <p:spPr>
            <a:xfrm>
              <a:off x="2641251" y="3274786"/>
              <a:ext cx="118786" cy="1009134"/>
            </a:xfrm>
            <a:custGeom>
              <a:avLst/>
              <a:gdLst/>
              <a:ahLst/>
              <a:cxnLst/>
              <a:rect l="l" t="t" r="r" b="b"/>
              <a:pathLst>
                <a:path w="3361" h="28553" extrusionOk="0">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a:off x="1060539" y="3002222"/>
              <a:ext cx="166852" cy="166852"/>
            </a:xfrm>
            <a:custGeom>
              <a:avLst/>
              <a:gdLst/>
              <a:ahLst/>
              <a:cxnLst/>
              <a:rect l="l" t="t" r="r" b="b"/>
              <a:pathLst>
                <a:path w="4721" h="4721" extrusionOk="0">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a:off x="1493702" y="3526711"/>
              <a:ext cx="166852" cy="166852"/>
            </a:xfrm>
            <a:custGeom>
              <a:avLst/>
              <a:gdLst/>
              <a:ahLst/>
              <a:cxnLst/>
              <a:rect l="l" t="t" r="r" b="b"/>
              <a:pathLst>
                <a:path w="4721" h="4721" extrusionOk="0">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9"/>
            <p:cNvSpPr/>
            <p:nvPr/>
          </p:nvSpPr>
          <p:spPr>
            <a:xfrm>
              <a:off x="1624966" y="2976245"/>
              <a:ext cx="166852" cy="166852"/>
            </a:xfrm>
            <a:custGeom>
              <a:avLst/>
              <a:gdLst/>
              <a:ahLst/>
              <a:cxnLst/>
              <a:rect l="l" t="t" r="r" b="b"/>
              <a:pathLst>
                <a:path w="4721" h="4721" extrusionOk="0">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9"/>
            <p:cNvSpPr/>
            <p:nvPr/>
          </p:nvSpPr>
          <p:spPr>
            <a:xfrm>
              <a:off x="2157159" y="3143063"/>
              <a:ext cx="166852" cy="166852"/>
            </a:xfrm>
            <a:custGeom>
              <a:avLst/>
              <a:gdLst/>
              <a:ahLst/>
              <a:cxnLst/>
              <a:rect l="l" t="t" r="r" b="b"/>
              <a:pathLst>
                <a:path w="4721" h="4721" extrusionOk="0">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9"/>
            <p:cNvSpPr/>
            <p:nvPr/>
          </p:nvSpPr>
          <p:spPr>
            <a:xfrm>
              <a:off x="2435520" y="3343069"/>
              <a:ext cx="166852" cy="166852"/>
            </a:xfrm>
            <a:custGeom>
              <a:avLst/>
              <a:gdLst/>
              <a:ahLst/>
              <a:cxnLst/>
              <a:rect l="l" t="t" r="r" b="b"/>
              <a:pathLst>
                <a:path w="4721" h="4721" extrusionOk="0">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9"/>
            <p:cNvSpPr/>
            <p:nvPr/>
          </p:nvSpPr>
          <p:spPr>
            <a:xfrm>
              <a:off x="2648002" y="3165188"/>
              <a:ext cx="166852" cy="166852"/>
            </a:xfrm>
            <a:custGeom>
              <a:avLst/>
              <a:gdLst/>
              <a:ahLst/>
              <a:cxnLst/>
              <a:rect l="l" t="t" r="r" b="b"/>
              <a:pathLst>
                <a:path w="4721" h="4721" extrusionOk="0">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9"/>
            <p:cNvSpPr/>
            <p:nvPr/>
          </p:nvSpPr>
          <p:spPr>
            <a:xfrm>
              <a:off x="658160" y="4315141"/>
              <a:ext cx="2634536" cy="317340"/>
            </a:xfrm>
            <a:custGeom>
              <a:avLst/>
              <a:gdLst/>
              <a:ahLst/>
              <a:cxnLst/>
              <a:rect l="l" t="t" r="r" b="b"/>
              <a:pathLst>
                <a:path w="74543" h="8979" extrusionOk="0">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9"/>
            <p:cNvSpPr/>
            <p:nvPr/>
          </p:nvSpPr>
          <p:spPr>
            <a:xfrm>
              <a:off x="658160" y="4469483"/>
              <a:ext cx="2634536" cy="163000"/>
            </a:xfrm>
            <a:custGeom>
              <a:avLst/>
              <a:gdLst/>
              <a:ahLst/>
              <a:cxnLst/>
              <a:rect l="l" t="t" r="r" b="b"/>
              <a:pathLst>
                <a:path w="74543" h="4612" extrusionOk="0">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9"/>
            <p:cNvSpPr/>
            <p:nvPr/>
          </p:nvSpPr>
          <p:spPr>
            <a:xfrm>
              <a:off x="883153" y="997005"/>
              <a:ext cx="2198975" cy="3376799"/>
            </a:xfrm>
            <a:custGeom>
              <a:avLst/>
              <a:gdLst/>
              <a:ahLst/>
              <a:cxnLst/>
              <a:rect l="l" t="t" r="r" b="b"/>
              <a:pathLst>
                <a:path w="62219" h="95545" extrusionOk="0">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9"/>
            <p:cNvSpPr/>
            <p:nvPr/>
          </p:nvSpPr>
          <p:spPr>
            <a:xfrm>
              <a:off x="1217285" y="1476291"/>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9"/>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9"/>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a:off x="2075411" y="2583938"/>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a:off x="1217744" y="2140702"/>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9"/>
            <p:cNvSpPr/>
            <p:nvPr/>
          </p:nvSpPr>
          <p:spPr>
            <a:xfrm>
              <a:off x="1228807" y="1835905"/>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9"/>
            <p:cNvSpPr/>
            <p:nvPr/>
          </p:nvSpPr>
          <p:spPr>
            <a:xfrm>
              <a:off x="2330234" y="2121935"/>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9"/>
            <p:cNvSpPr/>
            <p:nvPr/>
          </p:nvSpPr>
          <p:spPr>
            <a:xfrm>
              <a:off x="1276414" y="1869552"/>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a:off x="2151858" y="1693120"/>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9"/>
            <p:cNvSpPr/>
            <p:nvPr/>
          </p:nvSpPr>
          <p:spPr>
            <a:xfrm>
              <a:off x="2424458" y="1835905"/>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9"/>
            <p:cNvSpPr/>
            <p:nvPr/>
          </p:nvSpPr>
          <p:spPr>
            <a:xfrm>
              <a:off x="1711485" y="2101755"/>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9"/>
            <p:cNvSpPr/>
            <p:nvPr/>
          </p:nvSpPr>
          <p:spPr>
            <a:xfrm>
              <a:off x="1815817" y="1480638"/>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9"/>
            <p:cNvSpPr/>
            <p:nvPr/>
          </p:nvSpPr>
          <p:spPr>
            <a:xfrm>
              <a:off x="2041765" y="1478694"/>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9"/>
            <p:cNvSpPr/>
            <p:nvPr/>
          </p:nvSpPr>
          <p:spPr>
            <a:xfrm>
              <a:off x="1385517" y="1693120"/>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9"/>
            <p:cNvSpPr/>
            <p:nvPr/>
          </p:nvSpPr>
          <p:spPr>
            <a:xfrm>
              <a:off x="2079264" y="1680149"/>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9"/>
            <p:cNvSpPr/>
            <p:nvPr/>
          </p:nvSpPr>
          <p:spPr>
            <a:xfrm>
              <a:off x="1620124" y="2059944"/>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9"/>
            <p:cNvSpPr/>
            <p:nvPr/>
          </p:nvSpPr>
          <p:spPr>
            <a:xfrm>
              <a:off x="1973977" y="2142152"/>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9"/>
            <p:cNvSpPr/>
            <p:nvPr/>
          </p:nvSpPr>
          <p:spPr>
            <a:xfrm>
              <a:off x="2139841" y="2327702"/>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9"/>
            <p:cNvSpPr/>
            <p:nvPr/>
          </p:nvSpPr>
          <p:spPr>
            <a:xfrm>
              <a:off x="1591779" y="1921470"/>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9"/>
            <p:cNvSpPr/>
            <p:nvPr/>
          </p:nvSpPr>
          <p:spPr>
            <a:xfrm>
              <a:off x="2041765" y="1881109"/>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9"/>
            <p:cNvSpPr/>
            <p:nvPr/>
          </p:nvSpPr>
          <p:spPr>
            <a:xfrm>
              <a:off x="2499456" y="2274334"/>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9"/>
            <p:cNvSpPr/>
            <p:nvPr/>
          </p:nvSpPr>
          <p:spPr>
            <a:xfrm>
              <a:off x="2457610" y="1856086"/>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9"/>
            <p:cNvSpPr/>
            <p:nvPr/>
          </p:nvSpPr>
          <p:spPr>
            <a:xfrm>
              <a:off x="2566254" y="2088784"/>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9"/>
            <p:cNvSpPr/>
            <p:nvPr/>
          </p:nvSpPr>
          <p:spPr>
            <a:xfrm>
              <a:off x="1550427" y="1547931"/>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9"/>
            <p:cNvSpPr/>
            <p:nvPr/>
          </p:nvSpPr>
          <p:spPr>
            <a:xfrm>
              <a:off x="1335542" y="2398847"/>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9"/>
            <p:cNvSpPr/>
            <p:nvPr/>
          </p:nvSpPr>
          <p:spPr>
            <a:xfrm>
              <a:off x="1412449" y="2398847"/>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9"/>
            <p:cNvSpPr/>
            <p:nvPr/>
          </p:nvSpPr>
          <p:spPr>
            <a:xfrm>
              <a:off x="1489850" y="2398847"/>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9"/>
            <p:cNvSpPr/>
            <p:nvPr/>
          </p:nvSpPr>
          <p:spPr>
            <a:xfrm>
              <a:off x="1566791" y="2398847"/>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9"/>
            <p:cNvSpPr/>
            <p:nvPr/>
          </p:nvSpPr>
          <p:spPr>
            <a:xfrm>
              <a:off x="1643697" y="2398847"/>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9"/>
            <p:cNvSpPr/>
            <p:nvPr/>
          </p:nvSpPr>
          <p:spPr>
            <a:xfrm>
              <a:off x="3336447" y="4559360"/>
              <a:ext cx="1235538" cy="146671"/>
            </a:xfrm>
            <a:custGeom>
              <a:avLst/>
              <a:gdLst/>
              <a:ahLst/>
              <a:cxnLst/>
              <a:rect l="l" t="t" r="r" b="b"/>
              <a:pathLst>
                <a:path w="34959" h="4150" extrusionOk="0">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3168638" y="3276730"/>
              <a:ext cx="788491" cy="663944"/>
            </a:xfrm>
            <a:custGeom>
              <a:avLst/>
              <a:gdLst/>
              <a:ahLst/>
              <a:cxnLst/>
              <a:rect l="l" t="t" r="r" b="b"/>
              <a:pathLst>
                <a:path w="22310" h="18786" extrusionOk="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a:off x="3082119" y="3865649"/>
              <a:ext cx="118786" cy="118291"/>
            </a:xfrm>
            <a:custGeom>
              <a:avLst/>
              <a:gdLst/>
              <a:ahLst/>
              <a:cxnLst/>
              <a:rect l="l" t="t" r="r" b="b"/>
              <a:pathLst>
                <a:path w="3361" h="3347" extrusionOk="0">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a:off x="3586922" y="3474297"/>
              <a:ext cx="709147" cy="1161036"/>
            </a:xfrm>
            <a:custGeom>
              <a:avLst/>
              <a:gdLst/>
              <a:ahLst/>
              <a:cxnLst/>
              <a:rect l="l" t="t" r="r" b="b"/>
              <a:pathLst>
                <a:path w="20065" h="32851" extrusionOk="0">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3751797" y="3622843"/>
              <a:ext cx="475039" cy="59199"/>
            </a:xfrm>
            <a:custGeom>
              <a:avLst/>
              <a:gdLst/>
              <a:ahLst/>
              <a:cxnLst/>
              <a:rect l="l" t="t" r="r" b="b"/>
              <a:pathLst>
                <a:path w="13441" h="1675" extrusionOk="0">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3751797" y="3757005"/>
              <a:ext cx="475039" cy="59163"/>
            </a:xfrm>
            <a:custGeom>
              <a:avLst/>
              <a:gdLst/>
              <a:ahLst/>
              <a:cxnLst/>
              <a:rect l="l" t="t" r="r" b="b"/>
              <a:pathLst>
                <a:path w="13441" h="1674" extrusionOk="0">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3751797" y="3891131"/>
              <a:ext cx="475039" cy="59163"/>
            </a:xfrm>
            <a:custGeom>
              <a:avLst/>
              <a:gdLst/>
              <a:ahLst/>
              <a:cxnLst/>
              <a:rect l="l" t="t" r="r" b="b"/>
              <a:pathLst>
                <a:path w="13441" h="1674" extrusionOk="0">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3751797" y="4025258"/>
              <a:ext cx="475039" cy="59163"/>
            </a:xfrm>
            <a:custGeom>
              <a:avLst/>
              <a:gdLst/>
              <a:ahLst/>
              <a:cxnLst/>
              <a:rect l="l" t="t" r="r" b="b"/>
              <a:pathLst>
                <a:path w="13441" h="1674" extrusionOk="0">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3751797" y="4159879"/>
              <a:ext cx="475039" cy="58669"/>
            </a:xfrm>
            <a:custGeom>
              <a:avLst/>
              <a:gdLst/>
              <a:ahLst/>
              <a:cxnLst/>
              <a:rect l="l" t="t" r="r" b="b"/>
              <a:pathLst>
                <a:path w="13441" h="1660" extrusionOk="0">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a:off x="3751797" y="4294005"/>
              <a:ext cx="475039" cy="58669"/>
            </a:xfrm>
            <a:custGeom>
              <a:avLst/>
              <a:gdLst/>
              <a:ahLst/>
              <a:cxnLst/>
              <a:rect l="l" t="t" r="r" b="b"/>
              <a:pathLst>
                <a:path w="13441" h="1660" extrusionOk="0">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3751797" y="4428132"/>
              <a:ext cx="475039" cy="58669"/>
            </a:xfrm>
            <a:custGeom>
              <a:avLst/>
              <a:gdLst/>
              <a:ahLst/>
              <a:cxnLst/>
              <a:rect l="l" t="t" r="r" b="b"/>
              <a:pathLst>
                <a:path w="13441" h="1660" extrusionOk="0">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3667681" y="3622843"/>
              <a:ext cx="25517" cy="25517"/>
            </a:xfrm>
            <a:custGeom>
              <a:avLst/>
              <a:gdLst/>
              <a:ahLst/>
              <a:cxnLst/>
              <a:rect l="l" t="t" r="r" b="b"/>
              <a:pathLst>
                <a:path w="722" h="722" extrusionOk="0">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9"/>
            <p:cNvSpPr/>
            <p:nvPr/>
          </p:nvSpPr>
          <p:spPr>
            <a:xfrm>
              <a:off x="3667681" y="365652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9"/>
            <p:cNvSpPr/>
            <p:nvPr/>
          </p:nvSpPr>
          <p:spPr>
            <a:xfrm>
              <a:off x="3667681" y="375700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9"/>
            <p:cNvSpPr/>
            <p:nvPr/>
          </p:nvSpPr>
          <p:spPr>
            <a:xfrm>
              <a:off x="3667681" y="3790652"/>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9"/>
            <p:cNvSpPr/>
            <p:nvPr/>
          </p:nvSpPr>
          <p:spPr>
            <a:xfrm>
              <a:off x="3667681" y="4025258"/>
              <a:ext cx="25517" cy="25517"/>
            </a:xfrm>
            <a:custGeom>
              <a:avLst/>
              <a:gdLst/>
              <a:ahLst/>
              <a:cxnLst/>
              <a:rect l="l" t="t" r="r" b="b"/>
              <a:pathLst>
                <a:path w="722" h="722" extrusionOk="0">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3667681" y="405939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3667681" y="3891131"/>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3667681" y="3924778"/>
              <a:ext cx="25517" cy="25517"/>
            </a:xfrm>
            <a:custGeom>
              <a:avLst/>
              <a:gdLst/>
              <a:ahLst/>
              <a:cxnLst/>
              <a:rect l="l" t="t" r="r" b="b"/>
              <a:pathLst>
                <a:path w="722" h="722" extrusionOk="0">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9"/>
            <p:cNvSpPr/>
            <p:nvPr/>
          </p:nvSpPr>
          <p:spPr>
            <a:xfrm>
              <a:off x="3667681" y="415987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9"/>
            <p:cNvSpPr/>
            <p:nvPr/>
          </p:nvSpPr>
          <p:spPr>
            <a:xfrm>
              <a:off x="3667681" y="4193526"/>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9"/>
            <p:cNvSpPr/>
            <p:nvPr/>
          </p:nvSpPr>
          <p:spPr>
            <a:xfrm>
              <a:off x="3667681" y="4294005"/>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9"/>
            <p:cNvSpPr/>
            <p:nvPr/>
          </p:nvSpPr>
          <p:spPr>
            <a:xfrm>
              <a:off x="3667681" y="4327652"/>
              <a:ext cx="25517" cy="25022"/>
            </a:xfrm>
            <a:custGeom>
              <a:avLst/>
              <a:gdLst/>
              <a:ahLst/>
              <a:cxnLst/>
              <a:rect l="l" t="t" r="r" b="b"/>
              <a:pathLst>
                <a:path w="722" h="708" extrusionOk="0">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9"/>
            <p:cNvSpPr/>
            <p:nvPr/>
          </p:nvSpPr>
          <p:spPr>
            <a:xfrm>
              <a:off x="3667681" y="4428132"/>
              <a:ext cx="25517" cy="25022"/>
            </a:xfrm>
            <a:custGeom>
              <a:avLst/>
              <a:gdLst/>
              <a:ahLst/>
              <a:cxnLst/>
              <a:rect l="l" t="t" r="r" b="b"/>
              <a:pathLst>
                <a:path w="722" h="708" extrusionOk="0">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9"/>
            <p:cNvSpPr/>
            <p:nvPr/>
          </p:nvSpPr>
          <p:spPr>
            <a:xfrm>
              <a:off x="3667681" y="4461778"/>
              <a:ext cx="25517" cy="25022"/>
            </a:xfrm>
            <a:custGeom>
              <a:avLst/>
              <a:gdLst/>
              <a:ahLst/>
              <a:cxnLst/>
              <a:rect l="l" t="t" r="r" b="b"/>
              <a:pathLst>
                <a:path w="722" h="708" extrusionOk="0">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9"/>
            <p:cNvSpPr/>
            <p:nvPr/>
          </p:nvSpPr>
          <p:spPr>
            <a:xfrm>
              <a:off x="3722497" y="3425736"/>
              <a:ext cx="438459" cy="48596"/>
            </a:xfrm>
            <a:custGeom>
              <a:avLst/>
              <a:gdLst/>
              <a:ahLst/>
              <a:cxnLst/>
              <a:rect l="l" t="t" r="r" b="b"/>
              <a:pathLst>
                <a:path w="12406" h="1375" extrusionOk="0">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276;p30">
            <a:extLst>
              <a:ext uri="{FF2B5EF4-FFF2-40B4-BE49-F238E27FC236}">
                <a16:creationId xmlns:a16="http://schemas.microsoft.com/office/drawing/2014/main" id="{B5AEED6A-88B2-C59A-5DC6-A3C7F54FD395}"/>
              </a:ext>
            </a:extLst>
          </p:cNvPr>
          <p:cNvSpPr txBox="1"/>
          <p:nvPr/>
        </p:nvSpPr>
        <p:spPr>
          <a:xfrm>
            <a:off x="4235434" y="1573522"/>
            <a:ext cx="4249643" cy="21518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Roboto"/>
                <a:ea typeface="Roboto"/>
                <a:cs typeface="Roboto"/>
                <a:sym typeface="Roboto"/>
              </a:rPr>
              <a:t>Sentiment analysis is growing more and more popular among businesses that seek to determine the emotions of their clients because of technological breakthroughs in areas like deep learning. Businesses now classify words into positive, negative, and neutral categories using natural language processing, statistical analysis, and text analysis to determine the sentiment.</a:t>
            </a:r>
            <a:endParaRPr dirty="0">
              <a:latin typeface="Roboto"/>
              <a:ea typeface="Roboto"/>
              <a:cs typeface="Roboto"/>
              <a:sym typeface="Roboto"/>
            </a:endParaRPr>
          </a:p>
        </p:txBody>
      </p:sp>
      <p:sp>
        <p:nvSpPr>
          <p:cNvPr id="3" name="Google Shape;237;p16">
            <a:extLst>
              <a:ext uri="{FF2B5EF4-FFF2-40B4-BE49-F238E27FC236}">
                <a16:creationId xmlns:a16="http://schemas.microsoft.com/office/drawing/2014/main" id="{6B64F260-CF16-C3B0-F2A2-8F80988EA829}"/>
              </a:ext>
            </a:extLst>
          </p:cNvPr>
          <p:cNvSpPr/>
          <p:nvPr/>
        </p:nvSpPr>
        <p:spPr>
          <a:xfrm>
            <a:off x="-214025" y="-276641"/>
            <a:ext cx="1634727" cy="1634727"/>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chemeClr val="lt1"/>
                </a:solidFill>
                <a:latin typeface="Fira Sans Extra Condensed"/>
                <a:ea typeface="Fira Sans Extra Condensed"/>
                <a:cs typeface="Fira Sans Extra Condensed"/>
                <a:sym typeface="Fira Sans Extra Condensed"/>
              </a:rPr>
              <a:t>01</a:t>
            </a:r>
            <a:endParaRPr sz="2800" dirty="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2" name="Google Shape;452;p1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t>Introduction</a:t>
            </a:r>
          </a:p>
        </p:txBody>
      </p:sp>
      <p:grpSp>
        <p:nvGrpSpPr>
          <p:cNvPr id="493" name="Google Shape;493;p19"/>
          <p:cNvGrpSpPr/>
          <p:nvPr/>
        </p:nvGrpSpPr>
        <p:grpSpPr>
          <a:xfrm>
            <a:off x="1190847" y="1208722"/>
            <a:ext cx="1249156" cy="3261034"/>
            <a:chOff x="3886200" y="1114550"/>
            <a:chExt cx="1371604" cy="3617430"/>
          </a:xfrm>
        </p:grpSpPr>
        <p:grpSp>
          <p:nvGrpSpPr>
            <p:cNvPr id="494" name="Google Shape;494;p19"/>
            <p:cNvGrpSpPr/>
            <p:nvPr/>
          </p:nvGrpSpPr>
          <p:grpSpPr>
            <a:xfrm>
              <a:off x="3886200" y="1114550"/>
              <a:ext cx="1371604" cy="3617430"/>
              <a:chOff x="1657350" y="1114550"/>
              <a:chExt cx="1371604" cy="3617430"/>
            </a:xfrm>
          </p:grpSpPr>
          <p:sp>
            <p:nvSpPr>
              <p:cNvPr id="495" name="Google Shape;495;p19"/>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9"/>
            <p:cNvSpPr/>
            <p:nvPr/>
          </p:nvSpPr>
          <p:spPr>
            <a:xfrm>
              <a:off x="4105275"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4424400"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276;p30">
            <a:extLst>
              <a:ext uri="{FF2B5EF4-FFF2-40B4-BE49-F238E27FC236}">
                <a16:creationId xmlns:a16="http://schemas.microsoft.com/office/drawing/2014/main" id="{8C5F0FB1-9970-615C-ECA1-D6FB799E4B38}"/>
              </a:ext>
            </a:extLst>
          </p:cNvPr>
          <p:cNvSpPr txBox="1"/>
          <p:nvPr/>
        </p:nvSpPr>
        <p:spPr>
          <a:xfrm>
            <a:off x="4235434" y="1573522"/>
            <a:ext cx="4249643" cy="21518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Roboto"/>
                <a:ea typeface="Roboto"/>
                <a:cs typeface="Roboto"/>
                <a:sym typeface="Roboto"/>
              </a:rPr>
              <a:t>Sentiment analysis has developed into a potent tool for tracking and comprehending online dialogues as consumers share their opinions and thoughts about the brand more freely than ever before. You may discover what makes a customer happy or unhappy by automatically </a:t>
            </a:r>
            <a:r>
              <a:rPr lang="en-GB" dirty="0" err="1">
                <a:latin typeface="Roboto"/>
                <a:ea typeface="Roboto"/>
                <a:cs typeface="Roboto"/>
                <a:sym typeface="Roboto"/>
              </a:rPr>
              <a:t>analyzing</a:t>
            </a:r>
            <a:r>
              <a:rPr lang="en-GB" dirty="0">
                <a:latin typeface="Roboto"/>
                <a:ea typeface="Roboto"/>
                <a:cs typeface="Roboto"/>
                <a:sym typeface="Roboto"/>
              </a:rPr>
              <a:t> feedback and reviews from surveys or social media conversations. Additionally, you may utilize this information to customize your goods and services to match the needs of your clients and strengthen your brand.</a:t>
            </a:r>
            <a:endParaRPr dirty="0">
              <a:latin typeface="Roboto"/>
              <a:ea typeface="Roboto"/>
              <a:cs typeface="Roboto"/>
              <a:sym typeface="Roboto"/>
            </a:endParaRPr>
          </a:p>
        </p:txBody>
      </p:sp>
      <p:sp>
        <p:nvSpPr>
          <p:cNvPr id="3" name="Google Shape;237;p16">
            <a:extLst>
              <a:ext uri="{FF2B5EF4-FFF2-40B4-BE49-F238E27FC236}">
                <a16:creationId xmlns:a16="http://schemas.microsoft.com/office/drawing/2014/main" id="{791B78F7-339C-2BCE-734B-DA896BD5E069}"/>
              </a:ext>
            </a:extLst>
          </p:cNvPr>
          <p:cNvSpPr/>
          <p:nvPr/>
        </p:nvSpPr>
        <p:spPr>
          <a:xfrm>
            <a:off x="-214025" y="-276641"/>
            <a:ext cx="1634727" cy="1634727"/>
          </a:xfrm>
          <a:prstGeom prst="ellipse">
            <a:avLst/>
          </a:prstGeom>
          <a:solidFill>
            <a:srgbClr val="E99B2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chemeClr val="lt1"/>
                </a:solidFill>
                <a:latin typeface="Fira Sans Extra Condensed"/>
                <a:ea typeface="Fira Sans Extra Condensed"/>
                <a:cs typeface="Fira Sans Extra Condensed"/>
                <a:sym typeface="Fira Sans Extra Condensed"/>
              </a:rPr>
              <a:t>02</a:t>
            </a:r>
            <a:endParaRPr sz="2800" dirty="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8"/>
          <p:cNvSpPr/>
          <p:nvPr/>
        </p:nvSpPr>
        <p:spPr>
          <a:xfrm>
            <a:off x="457200" y="1324425"/>
            <a:ext cx="2889300" cy="3407700"/>
          </a:xfrm>
          <a:prstGeom prst="roundRect">
            <a:avLst>
              <a:gd name="adj" fmla="val 14082"/>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2" name="Google Shape;362;p18"/>
          <p:cNvGrpSpPr/>
          <p:nvPr/>
        </p:nvGrpSpPr>
        <p:grpSpPr>
          <a:xfrm>
            <a:off x="835125" y="2390045"/>
            <a:ext cx="2133450" cy="1431550"/>
            <a:chOff x="851113" y="2915825"/>
            <a:chExt cx="2133450" cy="1431550"/>
          </a:xfrm>
        </p:grpSpPr>
        <p:sp>
          <p:nvSpPr>
            <p:cNvPr id="363" name="Google Shape;363;p18"/>
            <p:cNvSpPr/>
            <p:nvPr/>
          </p:nvSpPr>
          <p:spPr>
            <a:xfrm>
              <a:off x="863938" y="3086225"/>
              <a:ext cx="2076150" cy="1071900"/>
            </a:xfrm>
            <a:custGeom>
              <a:avLst/>
              <a:gdLst/>
              <a:ahLst/>
              <a:cxnLst/>
              <a:rect l="l" t="t" r="r" b="b"/>
              <a:pathLst>
                <a:path w="83046" h="42876" extrusionOk="0">
                  <a:moveTo>
                    <a:pt x="40299" y="1"/>
                  </a:moveTo>
                  <a:lnTo>
                    <a:pt x="39445" y="15"/>
                  </a:lnTo>
                  <a:lnTo>
                    <a:pt x="38592" y="44"/>
                  </a:lnTo>
                  <a:lnTo>
                    <a:pt x="37752" y="100"/>
                  </a:lnTo>
                  <a:lnTo>
                    <a:pt x="36912" y="157"/>
                  </a:lnTo>
                  <a:lnTo>
                    <a:pt x="36087" y="243"/>
                  </a:lnTo>
                  <a:lnTo>
                    <a:pt x="35262" y="328"/>
                  </a:lnTo>
                  <a:lnTo>
                    <a:pt x="34436" y="442"/>
                  </a:lnTo>
                  <a:lnTo>
                    <a:pt x="33640" y="570"/>
                  </a:lnTo>
                  <a:lnTo>
                    <a:pt x="32843" y="698"/>
                  </a:lnTo>
                  <a:lnTo>
                    <a:pt x="32046" y="855"/>
                  </a:lnTo>
                  <a:lnTo>
                    <a:pt x="31263" y="1025"/>
                  </a:lnTo>
                  <a:lnTo>
                    <a:pt x="30481" y="1196"/>
                  </a:lnTo>
                  <a:lnTo>
                    <a:pt x="29712" y="1395"/>
                  </a:lnTo>
                  <a:lnTo>
                    <a:pt x="28958" y="1595"/>
                  </a:lnTo>
                  <a:lnTo>
                    <a:pt x="28204" y="1808"/>
                  </a:lnTo>
                  <a:lnTo>
                    <a:pt x="27464" y="2036"/>
                  </a:lnTo>
                  <a:lnTo>
                    <a:pt x="26724" y="2263"/>
                  </a:lnTo>
                  <a:lnTo>
                    <a:pt x="25998" y="2520"/>
                  </a:lnTo>
                  <a:lnTo>
                    <a:pt x="25272" y="2776"/>
                  </a:lnTo>
                  <a:lnTo>
                    <a:pt x="24575" y="3032"/>
                  </a:lnTo>
                  <a:lnTo>
                    <a:pt x="23864" y="3316"/>
                  </a:lnTo>
                  <a:lnTo>
                    <a:pt x="23181" y="3601"/>
                  </a:lnTo>
                  <a:lnTo>
                    <a:pt x="22483" y="3886"/>
                  </a:lnTo>
                  <a:lnTo>
                    <a:pt x="21815" y="4184"/>
                  </a:lnTo>
                  <a:lnTo>
                    <a:pt x="21146" y="4497"/>
                  </a:lnTo>
                  <a:lnTo>
                    <a:pt x="20491" y="4811"/>
                  </a:lnTo>
                  <a:lnTo>
                    <a:pt x="19837" y="5138"/>
                  </a:lnTo>
                  <a:lnTo>
                    <a:pt x="19196" y="5465"/>
                  </a:lnTo>
                  <a:lnTo>
                    <a:pt x="18570" y="5792"/>
                  </a:lnTo>
                  <a:lnTo>
                    <a:pt x="17944" y="6134"/>
                  </a:lnTo>
                  <a:lnTo>
                    <a:pt x="17332" y="6475"/>
                  </a:lnTo>
                  <a:lnTo>
                    <a:pt x="16137" y="7187"/>
                  </a:lnTo>
                  <a:lnTo>
                    <a:pt x="14984" y="7898"/>
                  </a:lnTo>
                  <a:lnTo>
                    <a:pt x="13860" y="8624"/>
                  </a:lnTo>
                  <a:lnTo>
                    <a:pt x="12779" y="9364"/>
                  </a:lnTo>
                  <a:lnTo>
                    <a:pt x="11740" y="10104"/>
                  </a:lnTo>
                  <a:lnTo>
                    <a:pt x="10729" y="10858"/>
                  </a:lnTo>
                  <a:lnTo>
                    <a:pt x="9776" y="11598"/>
                  </a:lnTo>
                  <a:lnTo>
                    <a:pt x="8851" y="12338"/>
                  </a:lnTo>
                  <a:lnTo>
                    <a:pt x="7983" y="13078"/>
                  </a:lnTo>
                  <a:lnTo>
                    <a:pt x="7143" y="13790"/>
                  </a:lnTo>
                  <a:lnTo>
                    <a:pt x="6347" y="14501"/>
                  </a:lnTo>
                  <a:lnTo>
                    <a:pt x="5607" y="15184"/>
                  </a:lnTo>
                  <a:lnTo>
                    <a:pt x="4895" y="15853"/>
                  </a:lnTo>
                  <a:lnTo>
                    <a:pt x="4241" y="16508"/>
                  </a:lnTo>
                  <a:lnTo>
                    <a:pt x="3629" y="17119"/>
                  </a:lnTo>
                  <a:lnTo>
                    <a:pt x="3060" y="17717"/>
                  </a:lnTo>
                  <a:lnTo>
                    <a:pt x="2533" y="18258"/>
                  </a:lnTo>
                  <a:lnTo>
                    <a:pt x="2063" y="18784"/>
                  </a:lnTo>
                  <a:lnTo>
                    <a:pt x="1637" y="19254"/>
                  </a:lnTo>
                  <a:lnTo>
                    <a:pt x="925" y="20079"/>
                  </a:lnTo>
                  <a:lnTo>
                    <a:pt x="413" y="20691"/>
                  </a:lnTo>
                  <a:lnTo>
                    <a:pt x="0" y="21218"/>
                  </a:lnTo>
                  <a:lnTo>
                    <a:pt x="1039" y="22342"/>
                  </a:lnTo>
                  <a:lnTo>
                    <a:pt x="2078" y="23423"/>
                  </a:lnTo>
                  <a:lnTo>
                    <a:pt x="3102" y="24476"/>
                  </a:lnTo>
                  <a:lnTo>
                    <a:pt x="4141" y="25501"/>
                  </a:lnTo>
                  <a:lnTo>
                    <a:pt x="5166" y="26483"/>
                  </a:lnTo>
                  <a:lnTo>
                    <a:pt x="6204" y="27436"/>
                  </a:lnTo>
                  <a:lnTo>
                    <a:pt x="7229" y="28361"/>
                  </a:lnTo>
                  <a:lnTo>
                    <a:pt x="8253" y="29243"/>
                  </a:lnTo>
                  <a:lnTo>
                    <a:pt x="9264" y="30097"/>
                  </a:lnTo>
                  <a:lnTo>
                    <a:pt x="10288" y="30922"/>
                  </a:lnTo>
                  <a:lnTo>
                    <a:pt x="11299" y="31719"/>
                  </a:lnTo>
                  <a:lnTo>
                    <a:pt x="12309" y="32474"/>
                  </a:lnTo>
                  <a:lnTo>
                    <a:pt x="13319" y="33199"/>
                  </a:lnTo>
                  <a:lnTo>
                    <a:pt x="14315" y="33897"/>
                  </a:lnTo>
                  <a:lnTo>
                    <a:pt x="15326" y="34565"/>
                  </a:lnTo>
                  <a:lnTo>
                    <a:pt x="16322" y="35206"/>
                  </a:lnTo>
                  <a:lnTo>
                    <a:pt x="17304" y="35818"/>
                  </a:lnTo>
                  <a:lnTo>
                    <a:pt x="18300" y="36401"/>
                  </a:lnTo>
                  <a:lnTo>
                    <a:pt x="19282" y="36956"/>
                  </a:lnTo>
                  <a:lnTo>
                    <a:pt x="20263" y="37482"/>
                  </a:lnTo>
                  <a:lnTo>
                    <a:pt x="21245" y="37981"/>
                  </a:lnTo>
                  <a:lnTo>
                    <a:pt x="22213" y="38450"/>
                  </a:lnTo>
                  <a:lnTo>
                    <a:pt x="23195" y="38891"/>
                  </a:lnTo>
                  <a:lnTo>
                    <a:pt x="24148" y="39318"/>
                  </a:lnTo>
                  <a:lnTo>
                    <a:pt x="25116" y="39702"/>
                  </a:lnTo>
                  <a:lnTo>
                    <a:pt x="26069" y="40072"/>
                  </a:lnTo>
                  <a:lnTo>
                    <a:pt x="27023" y="40414"/>
                  </a:lnTo>
                  <a:lnTo>
                    <a:pt x="27976" y="40741"/>
                  </a:lnTo>
                  <a:lnTo>
                    <a:pt x="28915" y="41040"/>
                  </a:lnTo>
                  <a:lnTo>
                    <a:pt x="29854" y="41310"/>
                  </a:lnTo>
                  <a:lnTo>
                    <a:pt x="30779" y="41552"/>
                  </a:lnTo>
                  <a:lnTo>
                    <a:pt x="31704" y="41780"/>
                  </a:lnTo>
                  <a:lnTo>
                    <a:pt x="32629" y="41979"/>
                  </a:lnTo>
                  <a:lnTo>
                    <a:pt x="33554" y="42164"/>
                  </a:lnTo>
                  <a:lnTo>
                    <a:pt x="34465" y="42321"/>
                  </a:lnTo>
                  <a:lnTo>
                    <a:pt x="35376" y="42463"/>
                  </a:lnTo>
                  <a:lnTo>
                    <a:pt x="36272" y="42577"/>
                  </a:lnTo>
                  <a:lnTo>
                    <a:pt x="37169" y="42676"/>
                  </a:lnTo>
                  <a:lnTo>
                    <a:pt x="38051" y="42762"/>
                  </a:lnTo>
                  <a:lnTo>
                    <a:pt x="38933" y="42819"/>
                  </a:lnTo>
                  <a:lnTo>
                    <a:pt x="39815" y="42847"/>
                  </a:lnTo>
                  <a:lnTo>
                    <a:pt x="40683" y="42876"/>
                  </a:lnTo>
                  <a:lnTo>
                    <a:pt x="41551" y="42876"/>
                  </a:lnTo>
                  <a:lnTo>
                    <a:pt x="42419" y="42861"/>
                  </a:lnTo>
                  <a:lnTo>
                    <a:pt x="43273" y="42833"/>
                  </a:lnTo>
                  <a:lnTo>
                    <a:pt x="44113" y="42776"/>
                  </a:lnTo>
                  <a:lnTo>
                    <a:pt x="44952" y="42719"/>
                  </a:lnTo>
                  <a:lnTo>
                    <a:pt x="45792" y="42634"/>
                  </a:lnTo>
                  <a:lnTo>
                    <a:pt x="46617" y="42534"/>
                  </a:lnTo>
                  <a:lnTo>
                    <a:pt x="47443" y="42420"/>
                  </a:lnTo>
                  <a:lnTo>
                    <a:pt x="48254" y="42306"/>
                  </a:lnTo>
                  <a:lnTo>
                    <a:pt x="49065" y="42164"/>
                  </a:lnTo>
                  <a:lnTo>
                    <a:pt x="49862" y="42008"/>
                  </a:lnTo>
                  <a:lnTo>
                    <a:pt x="50659" y="41837"/>
                  </a:lnTo>
                  <a:lnTo>
                    <a:pt x="51441" y="41652"/>
                  </a:lnTo>
                  <a:lnTo>
                    <a:pt x="52224" y="41453"/>
                  </a:lnTo>
                  <a:lnTo>
                    <a:pt x="52992" y="41253"/>
                  </a:lnTo>
                  <a:lnTo>
                    <a:pt x="53761" y="41026"/>
                  </a:lnTo>
                  <a:lnTo>
                    <a:pt x="54515" y="40798"/>
                  </a:lnTo>
                  <a:lnTo>
                    <a:pt x="55255" y="40556"/>
                  </a:lnTo>
                  <a:lnTo>
                    <a:pt x="55995" y="40314"/>
                  </a:lnTo>
                  <a:lnTo>
                    <a:pt x="56735" y="40044"/>
                  </a:lnTo>
                  <a:lnTo>
                    <a:pt x="57460" y="39773"/>
                  </a:lnTo>
                  <a:lnTo>
                    <a:pt x="58172" y="39489"/>
                  </a:lnTo>
                  <a:lnTo>
                    <a:pt x="58883" y="39204"/>
                  </a:lnTo>
                  <a:lnTo>
                    <a:pt x="59581" y="38905"/>
                  </a:lnTo>
                  <a:lnTo>
                    <a:pt x="60278" y="38592"/>
                  </a:lnTo>
                  <a:lnTo>
                    <a:pt x="60961" y="38279"/>
                  </a:lnTo>
                  <a:lnTo>
                    <a:pt x="61644" y="37966"/>
                  </a:lnTo>
                  <a:lnTo>
                    <a:pt x="62299" y="37639"/>
                  </a:lnTo>
                  <a:lnTo>
                    <a:pt x="62967" y="37297"/>
                  </a:lnTo>
                  <a:lnTo>
                    <a:pt x="63608" y="36956"/>
                  </a:lnTo>
                  <a:lnTo>
                    <a:pt x="64248" y="36614"/>
                  </a:lnTo>
                  <a:lnTo>
                    <a:pt x="64888" y="36259"/>
                  </a:lnTo>
                  <a:lnTo>
                    <a:pt x="66112" y="35547"/>
                  </a:lnTo>
                  <a:lnTo>
                    <a:pt x="67322" y="34807"/>
                  </a:lnTo>
                  <a:lnTo>
                    <a:pt x="68474" y="34067"/>
                  </a:lnTo>
                  <a:lnTo>
                    <a:pt x="69599" y="33313"/>
                  </a:lnTo>
                  <a:lnTo>
                    <a:pt x="70680" y="32559"/>
                  </a:lnTo>
                  <a:lnTo>
                    <a:pt x="71719" y="31790"/>
                  </a:lnTo>
                  <a:lnTo>
                    <a:pt x="72729" y="31036"/>
                  </a:lnTo>
                  <a:lnTo>
                    <a:pt x="73682" y="30282"/>
                  </a:lnTo>
                  <a:lnTo>
                    <a:pt x="74607" y="29528"/>
                  </a:lnTo>
                  <a:lnTo>
                    <a:pt x="75475" y="28788"/>
                  </a:lnTo>
                  <a:lnTo>
                    <a:pt x="76315" y="28062"/>
                  </a:lnTo>
                  <a:lnTo>
                    <a:pt x="77098" y="27365"/>
                  </a:lnTo>
                  <a:lnTo>
                    <a:pt x="77838" y="26682"/>
                  </a:lnTo>
                  <a:lnTo>
                    <a:pt x="78535" y="26027"/>
                  </a:lnTo>
                  <a:lnTo>
                    <a:pt x="79189" y="25387"/>
                  </a:lnTo>
                  <a:lnTo>
                    <a:pt x="79787" y="24789"/>
                  </a:lnTo>
                  <a:lnTo>
                    <a:pt x="80342" y="24220"/>
                  </a:lnTo>
                  <a:lnTo>
                    <a:pt x="81295" y="23210"/>
                  </a:lnTo>
                  <a:lnTo>
                    <a:pt x="82050" y="22385"/>
                  </a:lnTo>
                  <a:lnTo>
                    <a:pt x="82590" y="21744"/>
                  </a:lnTo>
                  <a:lnTo>
                    <a:pt x="83046" y="21218"/>
                  </a:lnTo>
                  <a:lnTo>
                    <a:pt x="81936" y="20108"/>
                  </a:lnTo>
                  <a:lnTo>
                    <a:pt x="80840" y="19040"/>
                  </a:lnTo>
                  <a:lnTo>
                    <a:pt x="79744" y="18016"/>
                  </a:lnTo>
                  <a:lnTo>
                    <a:pt x="78663" y="17020"/>
                  </a:lnTo>
                  <a:lnTo>
                    <a:pt x="77581" y="16052"/>
                  </a:lnTo>
                  <a:lnTo>
                    <a:pt x="76500" y="15113"/>
                  </a:lnTo>
                  <a:lnTo>
                    <a:pt x="75419" y="14217"/>
                  </a:lnTo>
                  <a:lnTo>
                    <a:pt x="74351" y="13348"/>
                  </a:lnTo>
                  <a:lnTo>
                    <a:pt x="73284" y="12509"/>
                  </a:lnTo>
                  <a:lnTo>
                    <a:pt x="72231" y="11712"/>
                  </a:lnTo>
                  <a:lnTo>
                    <a:pt x="71164" y="10929"/>
                  </a:lnTo>
                  <a:lnTo>
                    <a:pt x="70111" y="10189"/>
                  </a:lnTo>
                  <a:lnTo>
                    <a:pt x="69072" y="9478"/>
                  </a:lnTo>
                  <a:lnTo>
                    <a:pt x="68033" y="8795"/>
                  </a:lnTo>
                  <a:lnTo>
                    <a:pt x="66994" y="8140"/>
                  </a:lnTo>
                  <a:lnTo>
                    <a:pt x="65956" y="7514"/>
                  </a:lnTo>
                  <a:lnTo>
                    <a:pt x="64931" y="6917"/>
                  </a:lnTo>
                  <a:lnTo>
                    <a:pt x="63907" y="6347"/>
                  </a:lnTo>
                  <a:lnTo>
                    <a:pt x="62896" y="5807"/>
                  </a:lnTo>
                  <a:lnTo>
                    <a:pt x="61886" y="5280"/>
                  </a:lnTo>
                  <a:lnTo>
                    <a:pt x="60876" y="4796"/>
                  </a:lnTo>
                  <a:lnTo>
                    <a:pt x="59879" y="4341"/>
                  </a:lnTo>
                  <a:lnTo>
                    <a:pt x="58883" y="3900"/>
                  </a:lnTo>
                  <a:lnTo>
                    <a:pt x="57902" y="3487"/>
                  </a:lnTo>
                  <a:lnTo>
                    <a:pt x="56920" y="3103"/>
                  </a:lnTo>
                  <a:lnTo>
                    <a:pt x="55938" y="2747"/>
                  </a:lnTo>
                  <a:lnTo>
                    <a:pt x="54970" y="2406"/>
                  </a:lnTo>
                  <a:lnTo>
                    <a:pt x="54003" y="2093"/>
                  </a:lnTo>
                  <a:lnTo>
                    <a:pt x="53049" y="1808"/>
                  </a:lnTo>
                  <a:lnTo>
                    <a:pt x="52096" y="1538"/>
                  </a:lnTo>
                  <a:lnTo>
                    <a:pt x="51142" y="1296"/>
                  </a:lnTo>
                  <a:lnTo>
                    <a:pt x="50203" y="1082"/>
                  </a:lnTo>
                  <a:lnTo>
                    <a:pt x="49278" y="883"/>
                  </a:lnTo>
                  <a:lnTo>
                    <a:pt x="48353" y="698"/>
                  </a:lnTo>
                  <a:lnTo>
                    <a:pt x="47428" y="542"/>
                  </a:lnTo>
                  <a:lnTo>
                    <a:pt x="46518" y="413"/>
                  </a:lnTo>
                  <a:lnTo>
                    <a:pt x="45607" y="285"/>
                  </a:lnTo>
                  <a:lnTo>
                    <a:pt x="44710" y="200"/>
                  </a:lnTo>
                  <a:lnTo>
                    <a:pt x="43814" y="115"/>
                  </a:lnTo>
                  <a:lnTo>
                    <a:pt x="42917" y="58"/>
                  </a:lnTo>
                  <a:lnTo>
                    <a:pt x="42049" y="29"/>
                  </a:lnTo>
                  <a:lnTo>
                    <a:pt x="411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863938" y="3086225"/>
              <a:ext cx="2076150" cy="1071900"/>
            </a:xfrm>
            <a:custGeom>
              <a:avLst/>
              <a:gdLst/>
              <a:ahLst/>
              <a:cxnLst/>
              <a:rect l="l" t="t" r="r" b="b"/>
              <a:pathLst>
                <a:path w="83046" h="42876" fill="none" extrusionOk="0">
                  <a:moveTo>
                    <a:pt x="0" y="21218"/>
                  </a:moveTo>
                  <a:lnTo>
                    <a:pt x="0" y="21218"/>
                  </a:lnTo>
                  <a:lnTo>
                    <a:pt x="413" y="20691"/>
                  </a:lnTo>
                  <a:lnTo>
                    <a:pt x="925" y="20079"/>
                  </a:lnTo>
                  <a:lnTo>
                    <a:pt x="1637" y="19254"/>
                  </a:lnTo>
                  <a:lnTo>
                    <a:pt x="2063" y="18784"/>
                  </a:lnTo>
                  <a:lnTo>
                    <a:pt x="2533" y="18258"/>
                  </a:lnTo>
                  <a:lnTo>
                    <a:pt x="3060" y="17717"/>
                  </a:lnTo>
                  <a:lnTo>
                    <a:pt x="3629" y="17119"/>
                  </a:lnTo>
                  <a:lnTo>
                    <a:pt x="4241" y="16508"/>
                  </a:lnTo>
                  <a:lnTo>
                    <a:pt x="4895" y="15853"/>
                  </a:lnTo>
                  <a:lnTo>
                    <a:pt x="5607" y="15184"/>
                  </a:lnTo>
                  <a:lnTo>
                    <a:pt x="6347" y="14501"/>
                  </a:lnTo>
                  <a:lnTo>
                    <a:pt x="7143" y="13790"/>
                  </a:lnTo>
                  <a:lnTo>
                    <a:pt x="7983" y="13078"/>
                  </a:lnTo>
                  <a:lnTo>
                    <a:pt x="8851" y="12338"/>
                  </a:lnTo>
                  <a:lnTo>
                    <a:pt x="9776" y="11598"/>
                  </a:lnTo>
                  <a:lnTo>
                    <a:pt x="10729" y="10858"/>
                  </a:lnTo>
                  <a:lnTo>
                    <a:pt x="11740" y="10104"/>
                  </a:lnTo>
                  <a:lnTo>
                    <a:pt x="12779" y="9364"/>
                  </a:lnTo>
                  <a:lnTo>
                    <a:pt x="13860" y="8624"/>
                  </a:lnTo>
                  <a:lnTo>
                    <a:pt x="14984" y="7898"/>
                  </a:lnTo>
                  <a:lnTo>
                    <a:pt x="16137" y="7187"/>
                  </a:lnTo>
                  <a:lnTo>
                    <a:pt x="17332" y="6475"/>
                  </a:lnTo>
                  <a:lnTo>
                    <a:pt x="17944" y="6134"/>
                  </a:lnTo>
                  <a:lnTo>
                    <a:pt x="18570" y="5792"/>
                  </a:lnTo>
                  <a:lnTo>
                    <a:pt x="19196" y="5465"/>
                  </a:lnTo>
                  <a:lnTo>
                    <a:pt x="19837" y="5138"/>
                  </a:lnTo>
                  <a:lnTo>
                    <a:pt x="20491" y="4811"/>
                  </a:lnTo>
                  <a:lnTo>
                    <a:pt x="21146" y="4497"/>
                  </a:lnTo>
                  <a:lnTo>
                    <a:pt x="21815" y="4184"/>
                  </a:lnTo>
                  <a:lnTo>
                    <a:pt x="22483" y="3886"/>
                  </a:lnTo>
                  <a:lnTo>
                    <a:pt x="23181" y="3601"/>
                  </a:lnTo>
                  <a:lnTo>
                    <a:pt x="23864" y="3316"/>
                  </a:lnTo>
                  <a:lnTo>
                    <a:pt x="24575" y="3032"/>
                  </a:lnTo>
                  <a:lnTo>
                    <a:pt x="25272" y="2776"/>
                  </a:lnTo>
                  <a:lnTo>
                    <a:pt x="25998" y="2520"/>
                  </a:lnTo>
                  <a:lnTo>
                    <a:pt x="26724" y="2263"/>
                  </a:lnTo>
                  <a:lnTo>
                    <a:pt x="27464" y="2036"/>
                  </a:lnTo>
                  <a:lnTo>
                    <a:pt x="28204" y="1808"/>
                  </a:lnTo>
                  <a:lnTo>
                    <a:pt x="28958" y="1595"/>
                  </a:lnTo>
                  <a:lnTo>
                    <a:pt x="29712" y="1395"/>
                  </a:lnTo>
                  <a:lnTo>
                    <a:pt x="30481" y="1196"/>
                  </a:lnTo>
                  <a:lnTo>
                    <a:pt x="31263" y="1025"/>
                  </a:lnTo>
                  <a:lnTo>
                    <a:pt x="32046" y="855"/>
                  </a:lnTo>
                  <a:lnTo>
                    <a:pt x="32843" y="698"/>
                  </a:lnTo>
                  <a:lnTo>
                    <a:pt x="33640" y="570"/>
                  </a:lnTo>
                  <a:lnTo>
                    <a:pt x="34436" y="442"/>
                  </a:lnTo>
                  <a:lnTo>
                    <a:pt x="35262" y="328"/>
                  </a:lnTo>
                  <a:lnTo>
                    <a:pt x="36087" y="243"/>
                  </a:lnTo>
                  <a:lnTo>
                    <a:pt x="36912" y="157"/>
                  </a:lnTo>
                  <a:lnTo>
                    <a:pt x="37752" y="100"/>
                  </a:lnTo>
                  <a:lnTo>
                    <a:pt x="38592" y="44"/>
                  </a:lnTo>
                  <a:lnTo>
                    <a:pt x="39445" y="15"/>
                  </a:lnTo>
                  <a:lnTo>
                    <a:pt x="40299" y="1"/>
                  </a:lnTo>
                  <a:lnTo>
                    <a:pt x="41167" y="1"/>
                  </a:lnTo>
                  <a:lnTo>
                    <a:pt x="42049" y="29"/>
                  </a:lnTo>
                  <a:lnTo>
                    <a:pt x="42917" y="58"/>
                  </a:lnTo>
                  <a:lnTo>
                    <a:pt x="43814" y="115"/>
                  </a:lnTo>
                  <a:lnTo>
                    <a:pt x="44710" y="200"/>
                  </a:lnTo>
                  <a:lnTo>
                    <a:pt x="45607" y="285"/>
                  </a:lnTo>
                  <a:lnTo>
                    <a:pt x="46518" y="413"/>
                  </a:lnTo>
                  <a:lnTo>
                    <a:pt x="47428" y="542"/>
                  </a:lnTo>
                  <a:lnTo>
                    <a:pt x="48353" y="698"/>
                  </a:lnTo>
                  <a:lnTo>
                    <a:pt x="49278" y="883"/>
                  </a:lnTo>
                  <a:lnTo>
                    <a:pt x="50203" y="1082"/>
                  </a:lnTo>
                  <a:lnTo>
                    <a:pt x="51142" y="1296"/>
                  </a:lnTo>
                  <a:lnTo>
                    <a:pt x="52096" y="1538"/>
                  </a:lnTo>
                  <a:lnTo>
                    <a:pt x="53049" y="1808"/>
                  </a:lnTo>
                  <a:lnTo>
                    <a:pt x="54003" y="2093"/>
                  </a:lnTo>
                  <a:lnTo>
                    <a:pt x="54970" y="2406"/>
                  </a:lnTo>
                  <a:lnTo>
                    <a:pt x="55938" y="2747"/>
                  </a:lnTo>
                  <a:lnTo>
                    <a:pt x="56920" y="3103"/>
                  </a:lnTo>
                  <a:lnTo>
                    <a:pt x="57902" y="3487"/>
                  </a:lnTo>
                  <a:lnTo>
                    <a:pt x="58883" y="3900"/>
                  </a:lnTo>
                  <a:lnTo>
                    <a:pt x="59879" y="4341"/>
                  </a:lnTo>
                  <a:lnTo>
                    <a:pt x="60876" y="4796"/>
                  </a:lnTo>
                  <a:lnTo>
                    <a:pt x="61886" y="5280"/>
                  </a:lnTo>
                  <a:lnTo>
                    <a:pt x="62896" y="5807"/>
                  </a:lnTo>
                  <a:lnTo>
                    <a:pt x="63907" y="6347"/>
                  </a:lnTo>
                  <a:lnTo>
                    <a:pt x="64931" y="6917"/>
                  </a:lnTo>
                  <a:lnTo>
                    <a:pt x="65956" y="7514"/>
                  </a:lnTo>
                  <a:lnTo>
                    <a:pt x="66994" y="8140"/>
                  </a:lnTo>
                  <a:lnTo>
                    <a:pt x="68033" y="8795"/>
                  </a:lnTo>
                  <a:lnTo>
                    <a:pt x="69072" y="9478"/>
                  </a:lnTo>
                  <a:lnTo>
                    <a:pt x="70111" y="10189"/>
                  </a:lnTo>
                  <a:lnTo>
                    <a:pt x="71164" y="10929"/>
                  </a:lnTo>
                  <a:lnTo>
                    <a:pt x="72231" y="11712"/>
                  </a:lnTo>
                  <a:lnTo>
                    <a:pt x="73284" y="12509"/>
                  </a:lnTo>
                  <a:lnTo>
                    <a:pt x="74351" y="13348"/>
                  </a:lnTo>
                  <a:lnTo>
                    <a:pt x="75419" y="14217"/>
                  </a:lnTo>
                  <a:lnTo>
                    <a:pt x="76500" y="15113"/>
                  </a:lnTo>
                  <a:lnTo>
                    <a:pt x="77581" y="16052"/>
                  </a:lnTo>
                  <a:lnTo>
                    <a:pt x="78663" y="17020"/>
                  </a:lnTo>
                  <a:lnTo>
                    <a:pt x="79744" y="18016"/>
                  </a:lnTo>
                  <a:lnTo>
                    <a:pt x="80840" y="19040"/>
                  </a:lnTo>
                  <a:lnTo>
                    <a:pt x="81936" y="20108"/>
                  </a:lnTo>
                  <a:lnTo>
                    <a:pt x="83046" y="21218"/>
                  </a:lnTo>
                  <a:lnTo>
                    <a:pt x="83046" y="21218"/>
                  </a:lnTo>
                  <a:lnTo>
                    <a:pt x="82590" y="21744"/>
                  </a:lnTo>
                  <a:lnTo>
                    <a:pt x="82050" y="22385"/>
                  </a:lnTo>
                  <a:lnTo>
                    <a:pt x="81295" y="23210"/>
                  </a:lnTo>
                  <a:lnTo>
                    <a:pt x="80342" y="24220"/>
                  </a:lnTo>
                  <a:lnTo>
                    <a:pt x="79787" y="24789"/>
                  </a:lnTo>
                  <a:lnTo>
                    <a:pt x="79189" y="25387"/>
                  </a:lnTo>
                  <a:lnTo>
                    <a:pt x="78535" y="26027"/>
                  </a:lnTo>
                  <a:lnTo>
                    <a:pt x="77838" y="26682"/>
                  </a:lnTo>
                  <a:lnTo>
                    <a:pt x="77098" y="27365"/>
                  </a:lnTo>
                  <a:lnTo>
                    <a:pt x="76315" y="28062"/>
                  </a:lnTo>
                  <a:lnTo>
                    <a:pt x="75475" y="28788"/>
                  </a:lnTo>
                  <a:lnTo>
                    <a:pt x="74607" y="29528"/>
                  </a:lnTo>
                  <a:lnTo>
                    <a:pt x="73682" y="30282"/>
                  </a:lnTo>
                  <a:lnTo>
                    <a:pt x="72729" y="31036"/>
                  </a:lnTo>
                  <a:lnTo>
                    <a:pt x="71719" y="31790"/>
                  </a:lnTo>
                  <a:lnTo>
                    <a:pt x="70680" y="32559"/>
                  </a:lnTo>
                  <a:lnTo>
                    <a:pt x="69599" y="33313"/>
                  </a:lnTo>
                  <a:lnTo>
                    <a:pt x="68474" y="34067"/>
                  </a:lnTo>
                  <a:lnTo>
                    <a:pt x="67322" y="34807"/>
                  </a:lnTo>
                  <a:lnTo>
                    <a:pt x="66112" y="35547"/>
                  </a:lnTo>
                  <a:lnTo>
                    <a:pt x="64888" y="36259"/>
                  </a:lnTo>
                  <a:lnTo>
                    <a:pt x="64248" y="36614"/>
                  </a:lnTo>
                  <a:lnTo>
                    <a:pt x="63608" y="36956"/>
                  </a:lnTo>
                  <a:lnTo>
                    <a:pt x="62967" y="37297"/>
                  </a:lnTo>
                  <a:lnTo>
                    <a:pt x="62299" y="37639"/>
                  </a:lnTo>
                  <a:lnTo>
                    <a:pt x="61644" y="37966"/>
                  </a:lnTo>
                  <a:lnTo>
                    <a:pt x="60961" y="38279"/>
                  </a:lnTo>
                  <a:lnTo>
                    <a:pt x="60278" y="38592"/>
                  </a:lnTo>
                  <a:lnTo>
                    <a:pt x="59581" y="38905"/>
                  </a:lnTo>
                  <a:lnTo>
                    <a:pt x="58883" y="39204"/>
                  </a:lnTo>
                  <a:lnTo>
                    <a:pt x="58172" y="39489"/>
                  </a:lnTo>
                  <a:lnTo>
                    <a:pt x="57460" y="39773"/>
                  </a:lnTo>
                  <a:lnTo>
                    <a:pt x="56735" y="40044"/>
                  </a:lnTo>
                  <a:lnTo>
                    <a:pt x="55995" y="40314"/>
                  </a:lnTo>
                  <a:lnTo>
                    <a:pt x="55255" y="40556"/>
                  </a:lnTo>
                  <a:lnTo>
                    <a:pt x="54515" y="40798"/>
                  </a:lnTo>
                  <a:lnTo>
                    <a:pt x="53761" y="41026"/>
                  </a:lnTo>
                  <a:lnTo>
                    <a:pt x="52992" y="41253"/>
                  </a:lnTo>
                  <a:lnTo>
                    <a:pt x="52224" y="41453"/>
                  </a:lnTo>
                  <a:lnTo>
                    <a:pt x="51441" y="41652"/>
                  </a:lnTo>
                  <a:lnTo>
                    <a:pt x="50659" y="41837"/>
                  </a:lnTo>
                  <a:lnTo>
                    <a:pt x="49862" y="42008"/>
                  </a:lnTo>
                  <a:lnTo>
                    <a:pt x="49065" y="42164"/>
                  </a:lnTo>
                  <a:lnTo>
                    <a:pt x="48254" y="42306"/>
                  </a:lnTo>
                  <a:lnTo>
                    <a:pt x="47443" y="42420"/>
                  </a:lnTo>
                  <a:lnTo>
                    <a:pt x="46617" y="42534"/>
                  </a:lnTo>
                  <a:lnTo>
                    <a:pt x="45792" y="42634"/>
                  </a:lnTo>
                  <a:lnTo>
                    <a:pt x="44952" y="42719"/>
                  </a:lnTo>
                  <a:lnTo>
                    <a:pt x="44113" y="42776"/>
                  </a:lnTo>
                  <a:lnTo>
                    <a:pt x="43273" y="42833"/>
                  </a:lnTo>
                  <a:lnTo>
                    <a:pt x="42419" y="42861"/>
                  </a:lnTo>
                  <a:lnTo>
                    <a:pt x="41551" y="42876"/>
                  </a:lnTo>
                  <a:lnTo>
                    <a:pt x="40683" y="42876"/>
                  </a:lnTo>
                  <a:lnTo>
                    <a:pt x="39815" y="42847"/>
                  </a:lnTo>
                  <a:lnTo>
                    <a:pt x="38933" y="42819"/>
                  </a:lnTo>
                  <a:lnTo>
                    <a:pt x="38051" y="42762"/>
                  </a:lnTo>
                  <a:lnTo>
                    <a:pt x="37169" y="42676"/>
                  </a:lnTo>
                  <a:lnTo>
                    <a:pt x="36272" y="42577"/>
                  </a:lnTo>
                  <a:lnTo>
                    <a:pt x="35376" y="42463"/>
                  </a:lnTo>
                  <a:lnTo>
                    <a:pt x="34465" y="42321"/>
                  </a:lnTo>
                  <a:lnTo>
                    <a:pt x="33554" y="42164"/>
                  </a:lnTo>
                  <a:lnTo>
                    <a:pt x="32629" y="41979"/>
                  </a:lnTo>
                  <a:lnTo>
                    <a:pt x="31704" y="41780"/>
                  </a:lnTo>
                  <a:lnTo>
                    <a:pt x="30779" y="41552"/>
                  </a:lnTo>
                  <a:lnTo>
                    <a:pt x="29854" y="41310"/>
                  </a:lnTo>
                  <a:lnTo>
                    <a:pt x="28915" y="41040"/>
                  </a:lnTo>
                  <a:lnTo>
                    <a:pt x="27976" y="40741"/>
                  </a:lnTo>
                  <a:lnTo>
                    <a:pt x="27023" y="40414"/>
                  </a:lnTo>
                  <a:lnTo>
                    <a:pt x="26069" y="40072"/>
                  </a:lnTo>
                  <a:lnTo>
                    <a:pt x="25116" y="39702"/>
                  </a:lnTo>
                  <a:lnTo>
                    <a:pt x="24148" y="39318"/>
                  </a:lnTo>
                  <a:lnTo>
                    <a:pt x="23195" y="38891"/>
                  </a:lnTo>
                  <a:lnTo>
                    <a:pt x="22213" y="38450"/>
                  </a:lnTo>
                  <a:lnTo>
                    <a:pt x="21245" y="37981"/>
                  </a:lnTo>
                  <a:lnTo>
                    <a:pt x="20263" y="37482"/>
                  </a:lnTo>
                  <a:lnTo>
                    <a:pt x="19282" y="36956"/>
                  </a:lnTo>
                  <a:lnTo>
                    <a:pt x="18300" y="36401"/>
                  </a:lnTo>
                  <a:lnTo>
                    <a:pt x="17304" y="35818"/>
                  </a:lnTo>
                  <a:lnTo>
                    <a:pt x="16322" y="35206"/>
                  </a:lnTo>
                  <a:lnTo>
                    <a:pt x="15326" y="34565"/>
                  </a:lnTo>
                  <a:lnTo>
                    <a:pt x="14315" y="33897"/>
                  </a:lnTo>
                  <a:lnTo>
                    <a:pt x="13319" y="33199"/>
                  </a:lnTo>
                  <a:lnTo>
                    <a:pt x="12309" y="32474"/>
                  </a:lnTo>
                  <a:lnTo>
                    <a:pt x="11299" y="31719"/>
                  </a:lnTo>
                  <a:lnTo>
                    <a:pt x="10288" y="30922"/>
                  </a:lnTo>
                  <a:lnTo>
                    <a:pt x="9264" y="30097"/>
                  </a:lnTo>
                  <a:lnTo>
                    <a:pt x="8253" y="29243"/>
                  </a:lnTo>
                  <a:lnTo>
                    <a:pt x="7229" y="28361"/>
                  </a:lnTo>
                  <a:lnTo>
                    <a:pt x="6204" y="27436"/>
                  </a:lnTo>
                  <a:lnTo>
                    <a:pt x="5166" y="26483"/>
                  </a:lnTo>
                  <a:lnTo>
                    <a:pt x="4141" y="25501"/>
                  </a:lnTo>
                  <a:lnTo>
                    <a:pt x="3102" y="24476"/>
                  </a:lnTo>
                  <a:lnTo>
                    <a:pt x="2078" y="23423"/>
                  </a:lnTo>
                  <a:lnTo>
                    <a:pt x="1039" y="22342"/>
                  </a:lnTo>
                  <a:lnTo>
                    <a:pt x="0" y="212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1438463" y="3160225"/>
              <a:ext cx="926750" cy="926750"/>
            </a:xfrm>
            <a:custGeom>
              <a:avLst/>
              <a:gdLst/>
              <a:ahLst/>
              <a:cxnLst/>
              <a:rect l="l" t="t" r="r" b="b"/>
              <a:pathLst>
                <a:path w="37070" h="37070" extrusionOk="0">
                  <a:moveTo>
                    <a:pt x="18542" y="1"/>
                  </a:moveTo>
                  <a:lnTo>
                    <a:pt x="18058" y="15"/>
                  </a:lnTo>
                  <a:lnTo>
                    <a:pt x="17589" y="29"/>
                  </a:lnTo>
                  <a:lnTo>
                    <a:pt x="17105" y="58"/>
                  </a:lnTo>
                  <a:lnTo>
                    <a:pt x="16635" y="100"/>
                  </a:lnTo>
                  <a:lnTo>
                    <a:pt x="16180" y="157"/>
                  </a:lnTo>
                  <a:lnTo>
                    <a:pt x="15710" y="214"/>
                  </a:lnTo>
                  <a:lnTo>
                    <a:pt x="15255" y="299"/>
                  </a:lnTo>
                  <a:lnTo>
                    <a:pt x="14799" y="385"/>
                  </a:lnTo>
                  <a:lnTo>
                    <a:pt x="14344" y="484"/>
                  </a:lnTo>
                  <a:lnTo>
                    <a:pt x="13903" y="584"/>
                  </a:lnTo>
                  <a:lnTo>
                    <a:pt x="13462" y="712"/>
                  </a:lnTo>
                  <a:lnTo>
                    <a:pt x="13021" y="840"/>
                  </a:lnTo>
                  <a:lnTo>
                    <a:pt x="12594" y="983"/>
                  </a:lnTo>
                  <a:lnTo>
                    <a:pt x="12167" y="1125"/>
                  </a:lnTo>
                  <a:lnTo>
                    <a:pt x="11740" y="1296"/>
                  </a:lnTo>
                  <a:lnTo>
                    <a:pt x="11327" y="1466"/>
                  </a:lnTo>
                  <a:lnTo>
                    <a:pt x="10915" y="1637"/>
                  </a:lnTo>
                  <a:lnTo>
                    <a:pt x="10502" y="1836"/>
                  </a:lnTo>
                  <a:lnTo>
                    <a:pt x="10104" y="2036"/>
                  </a:lnTo>
                  <a:lnTo>
                    <a:pt x="9705" y="2249"/>
                  </a:lnTo>
                  <a:lnTo>
                    <a:pt x="9307" y="2462"/>
                  </a:lnTo>
                  <a:lnTo>
                    <a:pt x="8923" y="2690"/>
                  </a:lnTo>
                  <a:lnTo>
                    <a:pt x="8553" y="2932"/>
                  </a:lnTo>
                  <a:lnTo>
                    <a:pt x="8168" y="3174"/>
                  </a:lnTo>
                  <a:lnTo>
                    <a:pt x="7813" y="3430"/>
                  </a:lnTo>
                  <a:lnTo>
                    <a:pt x="7443" y="3686"/>
                  </a:lnTo>
                  <a:lnTo>
                    <a:pt x="7101" y="3957"/>
                  </a:lnTo>
                  <a:lnTo>
                    <a:pt x="6745" y="4241"/>
                  </a:lnTo>
                  <a:lnTo>
                    <a:pt x="6404" y="4526"/>
                  </a:lnTo>
                  <a:lnTo>
                    <a:pt x="6077" y="4825"/>
                  </a:lnTo>
                  <a:lnTo>
                    <a:pt x="5749" y="5123"/>
                  </a:lnTo>
                  <a:lnTo>
                    <a:pt x="5436" y="5436"/>
                  </a:lnTo>
                  <a:lnTo>
                    <a:pt x="5123" y="5750"/>
                  </a:lnTo>
                  <a:lnTo>
                    <a:pt x="4824" y="6077"/>
                  </a:lnTo>
                  <a:lnTo>
                    <a:pt x="4525" y="6404"/>
                  </a:lnTo>
                  <a:lnTo>
                    <a:pt x="4241" y="6746"/>
                  </a:lnTo>
                  <a:lnTo>
                    <a:pt x="3956" y="7101"/>
                  </a:lnTo>
                  <a:lnTo>
                    <a:pt x="3686" y="7443"/>
                  </a:lnTo>
                  <a:lnTo>
                    <a:pt x="3430" y="7813"/>
                  </a:lnTo>
                  <a:lnTo>
                    <a:pt x="3174" y="8183"/>
                  </a:lnTo>
                  <a:lnTo>
                    <a:pt x="2918" y="8553"/>
                  </a:lnTo>
                  <a:lnTo>
                    <a:pt x="2690" y="8923"/>
                  </a:lnTo>
                  <a:lnTo>
                    <a:pt x="2462" y="9307"/>
                  </a:lnTo>
                  <a:lnTo>
                    <a:pt x="2234" y="9705"/>
                  </a:lnTo>
                  <a:lnTo>
                    <a:pt x="2035" y="10104"/>
                  </a:lnTo>
                  <a:lnTo>
                    <a:pt x="1836" y="10502"/>
                  </a:lnTo>
                  <a:lnTo>
                    <a:pt x="1637" y="10915"/>
                  </a:lnTo>
                  <a:lnTo>
                    <a:pt x="1466" y="11328"/>
                  </a:lnTo>
                  <a:lnTo>
                    <a:pt x="1295" y="11740"/>
                  </a:lnTo>
                  <a:lnTo>
                    <a:pt x="1125" y="12167"/>
                  </a:lnTo>
                  <a:lnTo>
                    <a:pt x="982" y="12594"/>
                  </a:lnTo>
                  <a:lnTo>
                    <a:pt x="840" y="13021"/>
                  </a:lnTo>
                  <a:lnTo>
                    <a:pt x="712" y="13462"/>
                  </a:lnTo>
                  <a:lnTo>
                    <a:pt x="584" y="13903"/>
                  </a:lnTo>
                  <a:lnTo>
                    <a:pt x="484" y="14359"/>
                  </a:lnTo>
                  <a:lnTo>
                    <a:pt x="385" y="14800"/>
                  </a:lnTo>
                  <a:lnTo>
                    <a:pt x="299" y="15255"/>
                  </a:lnTo>
                  <a:lnTo>
                    <a:pt x="214" y="15710"/>
                  </a:lnTo>
                  <a:lnTo>
                    <a:pt x="157" y="16180"/>
                  </a:lnTo>
                  <a:lnTo>
                    <a:pt x="100" y="16650"/>
                  </a:lnTo>
                  <a:lnTo>
                    <a:pt x="57" y="17105"/>
                  </a:lnTo>
                  <a:lnTo>
                    <a:pt x="29" y="17589"/>
                  </a:lnTo>
                  <a:lnTo>
                    <a:pt x="15" y="18058"/>
                  </a:lnTo>
                  <a:lnTo>
                    <a:pt x="0" y="18542"/>
                  </a:lnTo>
                  <a:lnTo>
                    <a:pt x="15" y="19012"/>
                  </a:lnTo>
                  <a:lnTo>
                    <a:pt x="29" y="19496"/>
                  </a:lnTo>
                  <a:lnTo>
                    <a:pt x="57" y="19965"/>
                  </a:lnTo>
                  <a:lnTo>
                    <a:pt x="100" y="20435"/>
                  </a:lnTo>
                  <a:lnTo>
                    <a:pt x="157" y="20904"/>
                  </a:lnTo>
                  <a:lnTo>
                    <a:pt x="214" y="21360"/>
                  </a:lnTo>
                  <a:lnTo>
                    <a:pt x="299" y="21815"/>
                  </a:lnTo>
                  <a:lnTo>
                    <a:pt x="385" y="22270"/>
                  </a:lnTo>
                  <a:lnTo>
                    <a:pt x="484" y="22726"/>
                  </a:lnTo>
                  <a:lnTo>
                    <a:pt x="584" y="23167"/>
                  </a:lnTo>
                  <a:lnTo>
                    <a:pt x="712" y="23608"/>
                  </a:lnTo>
                  <a:lnTo>
                    <a:pt x="840" y="24049"/>
                  </a:lnTo>
                  <a:lnTo>
                    <a:pt x="982" y="24476"/>
                  </a:lnTo>
                  <a:lnTo>
                    <a:pt x="1125" y="24903"/>
                  </a:lnTo>
                  <a:lnTo>
                    <a:pt x="1295" y="25330"/>
                  </a:lnTo>
                  <a:lnTo>
                    <a:pt x="1466" y="25757"/>
                  </a:lnTo>
                  <a:lnTo>
                    <a:pt x="1637" y="26169"/>
                  </a:lnTo>
                  <a:lnTo>
                    <a:pt x="1836" y="26568"/>
                  </a:lnTo>
                  <a:lnTo>
                    <a:pt x="2035" y="26981"/>
                  </a:lnTo>
                  <a:lnTo>
                    <a:pt x="2234" y="27365"/>
                  </a:lnTo>
                  <a:lnTo>
                    <a:pt x="2462" y="27763"/>
                  </a:lnTo>
                  <a:lnTo>
                    <a:pt x="2690" y="28147"/>
                  </a:lnTo>
                  <a:lnTo>
                    <a:pt x="2918" y="28532"/>
                  </a:lnTo>
                  <a:lnTo>
                    <a:pt x="3174" y="28902"/>
                  </a:lnTo>
                  <a:lnTo>
                    <a:pt x="3430" y="29272"/>
                  </a:lnTo>
                  <a:lnTo>
                    <a:pt x="3686" y="29627"/>
                  </a:lnTo>
                  <a:lnTo>
                    <a:pt x="3956" y="29983"/>
                  </a:lnTo>
                  <a:lnTo>
                    <a:pt x="4241" y="30325"/>
                  </a:lnTo>
                  <a:lnTo>
                    <a:pt x="4525" y="30666"/>
                  </a:lnTo>
                  <a:lnTo>
                    <a:pt x="4824" y="30993"/>
                  </a:lnTo>
                  <a:lnTo>
                    <a:pt x="5123" y="31321"/>
                  </a:lnTo>
                  <a:lnTo>
                    <a:pt x="5436" y="31648"/>
                  </a:lnTo>
                  <a:lnTo>
                    <a:pt x="5749" y="31947"/>
                  </a:lnTo>
                  <a:lnTo>
                    <a:pt x="6077" y="32260"/>
                  </a:lnTo>
                  <a:lnTo>
                    <a:pt x="6404" y="32545"/>
                  </a:lnTo>
                  <a:lnTo>
                    <a:pt x="6745" y="32843"/>
                  </a:lnTo>
                  <a:lnTo>
                    <a:pt x="7101" y="33114"/>
                  </a:lnTo>
                  <a:lnTo>
                    <a:pt x="7443" y="33384"/>
                  </a:lnTo>
                  <a:lnTo>
                    <a:pt x="7813" y="33654"/>
                  </a:lnTo>
                  <a:lnTo>
                    <a:pt x="8168" y="33911"/>
                  </a:lnTo>
                  <a:lnTo>
                    <a:pt x="8553" y="34152"/>
                  </a:lnTo>
                  <a:lnTo>
                    <a:pt x="8923" y="34380"/>
                  </a:lnTo>
                  <a:lnTo>
                    <a:pt x="9307" y="34608"/>
                  </a:lnTo>
                  <a:lnTo>
                    <a:pt x="9705" y="34836"/>
                  </a:lnTo>
                  <a:lnTo>
                    <a:pt x="10104" y="35035"/>
                  </a:lnTo>
                  <a:lnTo>
                    <a:pt x="10502" y="35248"/>
                  </a:lnTo>
                  <a:lnTo>
                    <a:pt x="10915" y="35433"/>
                  </a:lnTo>
                  <a:lnTo>
                    <a:pt x="11327" y="35618"/>
                  </a:lnTo>
                  <a:lnTo>
                    <a:pt x="11740" y="35789"/>
                  </a:lnTo>
                  <a:lnTo>
                    <a:pt x="12167" y="35945"/>
                  </a:lnTo>
                  <a:lnTo>
                    <a:pt x="12594" y="36102"/>
                  </a:lnTo>
                  <a:lnTo>
                    <a:pt x="13021" y="36230"/>
                  </a:lnTo>
                  <a:lnTo>
                    <a:pt x="13462" y="36372"/>
                  </a:lnTo>
                  <a:lnTo>
                    <a:pt x="13903" y="36486"/>
                  </a:lnTo>
                  <a:lnTo>
                    <a:pt x="14344" y="36600"/>
                  </a:lnTo>
                  <a:lnTo>
                    <a:pt x="14799" y="36700"/>
                  </a:lnTo>
                  <a:lnTo>
                    <a:pt x="15255" y="36785"/>
                  </a:lnTo>
                  <a:lnTo>
                    <a:pt x="15710" y="36856"/>
                  </a:lnTo>
                  <a:lnTo>
                    <a:pt x="16180" y="36927"/>
                  </a:lnTo>
                  <a:lnTo>
                    <a:pt x="16635" y="36970"/>
                  </a:lnTo>
                  <a:lnTo>
                    <a:pt x="17105" y="37013"/>
                  </a:lnTo>
                  <a:lnTo>
                    <a:pt x="17589" y="37041"/>
                  </a:lnTo>
                  <a:lnTo>
                    <a:pt x="18058" y="37070"/>
                  </a:lnTo>
                  <a:lnTo>
                    <a:pt x="19012" y="37070"/>
                  </a:lnTo>
                  <a:lnTo>
                    <a:pt x="19495" y="37041"/>
                  </a:lnTo>
                  <a:lnTo>
                    <a:pt x="19965" y="37013"/>
                  </a:lnTo>
                  <a:lnTo>
                    <a:pt x="20435" y="36970"/>
                  </a:lnTo>
                  <a:lnTo>
                    <a:pt x="20890" y="36927"/>
                  </a:lnTo>
                  <a:lnTo>
                    <a:pt x="21359" y="36856"/>
                  </a:lnTo>
                  <a:lnTo>
                    <a:pt x="21815" y="36785"/>
                  </a:lnTo>
                  <a:lnTo>
                    <a:pt x="22270" y="36700"/>
                  </a:lnTo>
                  <a:lnTo>
                    <a:pt x="22726" y="36600"/>
                  </a:lnTo>
                  <a:lnTo>
                    <a:pt x="23167" y="36486"/>
                  </a:lnTo>
                  <a:lnTo>
                    <a:pt x="23608" y="36372"/>
                  </a:lnTo>
                  <a:lnTo>
                    <a:pt x="24049" y="36230"/>
                  </a:lnTo>
                  <a:lnTo>
                    <a:pt x="24476" y="36102"/>
                  </a:lnTo>
                  <a:lnTo>
                    <a:pt x="24903" y="35945"/>
                  </a:lnTo>
                  <a:lnTo>
                    <a:pt x="25330" y="35789"/>
                  </a:lnTo>
                  <a:lnTo>
                    <a:pt x="25742" y="35618"/>
                  </a:lnTo>
                  <a:lnTo>
                    <a:pt x="26169" y="35433"/>
                  </a:lnTo>
                  <a:lnTo>
                    <a:pt x="26568" y="35248"/>
                  </a:lnTo>
                  <a:lnTo>
                    <a:pt x="26966" y="35035"/>
                  </a:lnTo>
                  <a:lnTo>
                    <a:pt x="27364" y="34836"/>
                  </a:lnTo>
                  <a:lnTo>
                    <a:pt x="27763" y="34608"/>
                  </a:lnTo>
                  <a:lnTo>
                    <a:pt x="28147" y="34380"/>
                  </a:lnTo>
                  <a:lnTo>
                    <a:pt x="28531" y="34152"/>
                  </a:lnTo>
                  <a:lnTo>
                    <a:pt x="28901" y="33911"/>
                  </a:lnTo>
                  <a:lnTo>
                    <a:pt x="29257" y="33654"/>
                  </a:lnTo>
                  <a:lnTo>
                    <a:pt x="29627" y="33384"/>
                  </a:lnTo>
                  <a:lnTo>
                    <a:pt x="29983" y="33114"/>
                  </a:lnTo>
                  <a:lnTo>
                    <a:pt x="30324" y="32843"/>
                  </a:lnTo>
                  <a:lnTo>
                    <a:pt x="30666" y="32545"/>
                  </a:lnTo>
                  <a:lnTo>
                    <a:pt x="30993" y="32260"/>
                  </a:lnTo>
                  <a:lnTo>
                    <a:pt x="31320" y="31947"/>
                  </a:lnTo>
                  <a:lnTo>
                    <a:pt x="31633" y="31648"/>
                  </a:lnTo>
                  <a:lnTo>
                    <a:pt x="31946" y="31321"/>
                  </a:lnTo>
                  <a:lnTo>
                    <a:pt x="32260" y="30993"/>
                  </a:lnTo>
                  <a:lnTo>
                    <a:pt x="32544" y="30666"/>
                  </a:lnTo>
                  <a:lnTo>
                    <a:pt x="32843" y="30325"/>
                  </a:lnTo>
                  <a:lnTo>
                    <a:pt x="33113" y="29983"/>
                  </a:lnTo>
                  <a:lnTo>
                    <a:pt x="33384" y="29627"/>
                  </a:lnTo>
                  <a:lnTo>
                    <a:pt x="33654" y="29272"/>
                  </a:lnTo>
                  <a:lnTo>
                    <a:pt x="33896" y="28902"/>
                  </a:lnTo>
                  <a:lnTo>
                    <a:pt x="34152" y="28532"/>
                  </a:lnTo>
                  <a:lnTo>
                    <a:pt x="34380" y="28147"/>
                  </a:lnTo>
                  <a:lnTo>
                    <a:pt x="34607" y="27763"/>
                  </a:lnTo>
                  <a:lnTo>
                    <a:pt x="34835" y="27365"/>
                  </a:lnTo>
                  <a:lnTo>
                    <a:pt x="35034" y="26981"/>
                  </a:lnTo>
                  <a:lnTo>
                    <a:pt x="35234" y="26568"/>
                  </a:lnTo>
                  <a:lnTo>
                    <a:pt x="35433" y="26169"/>
                  </a:lnTo>
                  <a:lnTo>
                    <a:pt x="35618" y="25757"/>
                  </a:lnTo>
                  <a:lnTo>
                    <a:pt x="35789" y="25330"/>
                  </a:lnTo>
                  <a:lnTo>
                    <a:pt x="35945" y="24903"/>
                  </a:lnTo>
                  <a:lnTo>
                    <a:pt x="36087" y="24476"/>
                  </a:lnTo>
                  <a:lnTo>
                    <a:pt x="36230" y="24049"/>
                  </a:lnTo>
                  <a:lnTo>
                    <a:pt x="36358" y="23608"/>
                  </a:lnTo>
                  <a:lnTo>
                    <a:pt x="36486" y="23167"/>
                  </a:lnTo>
                  <a:lnTo>
                    <a:pt x="36600" y="22726"/>
                  </a:lnTo>
                  <a:lnTo>
                    <a:pt x="36685" y="22270"/>
                  </a:lnTo>
                  <a:lnTo>
                    <a:pt x="36785" y="21815"/>
                  </a:lnTo>
                  <a:lnTo>
                    <a:pt x="36856" y="21360"/>
                  </a:lnTo>
                  <a:lnTo>
                    <a:pt x="36913" y="20904"/>
                  </a:lnTo>
                  <a:lnTo>
                    <a:pt x="36970" y="20435"/>
                  </a:lnTo>
                  <a:lnTo>
                    <a:pt x="37012" y="19965"/>
                  </a:lnTo>
                  <a:lnTo>
                    <a:pt x="37041" y="19496"/>
                  </a:lnTo>
                  <a:lnTo>
                    <a:pt x="37055" y="19012"/>
                  </a:lnTo>
                  <a:lnTo>
                    <a:pt x="37069" y="18542"/>
                  </a:lnTo>
                  <a:lnTo>
                    <a:pt x="37055" y="18058"/>
                  </a:lnTo>
                  <a:lnTo>
                    <a:pt x="37041" y="17589"/>
                  </a:lnTo>
                  <a:lnTo>
                    <a:pt x="37012" y="17105"/>
                  </a:lnTo>
                  <a:lnTo>
                    <a:pt x="36970" y="16650"/>
                  </a:lnTo>
                  <a:lnTo>
                    <a:pt x="36913" y="16180"/>
                  </a:lnTo>
                  <a:lnTo>
                    <a:pt x="36856" y="15710"/>
                  </a:lnTo>
                  <a:lnTo>
                    <a:pt x="36785" y="15255"/>
                  </a:lnTo>
                  <a:lnTo>
                    <a:pt x="36685" y="14800"/>
                  </a:lnTo>
                  <a:lnTo>
                    <a:pt x="36600" y="14359"/>
                  </a:lnTo>
                  <a:lnTo>
                    <a:pt x="36486" y="13903"/>
                  </a:lnTo>
                  <a:lnTo>
                    <a:pt x="36358" y="13462"/>
                  </a:lnTo>
                  <a:lnTo>
                    <a:pt x="36230" y="13021"/>
                  </a:lnTo>
                  <a:lnTo>
                    <a:pt x="36087" y="12594"/>
                  </a:lnTo>
                  <a:lnTo>
                    <a:pt x="35945" y="12167"/>
                  </a:lnTo>
                  <a:lnTo>
                    <a:pt x="35789" y="11740"/>
                  </a:lnTo>
                  <a:lnTo>
                    <a:pt x="35618" y="11328"/>
                  </a:lnTo>
                  <a:lnTo>
                    <a:pt x="35433" y="10915"/>
                  </a:lnTo>
                  <a:lnTo>
                    <a:pt x="35234" y="10502"/>
                  </a:lnTo>
                  <a:lnTo>
                    <a:pt x="35034" y="10104"/>
                  </a:lnTo>
                  <a:lnTo>
                    <a:pt x="34835" y="9705"/>
                  </a:lnTo>
                  <a:lnTo>
                    <a:pt x="34607" y="9307"/>
                  </a:lnTo>
                  <a:lnTo>
                    <a:pt x="34380" y="8923"/>
                  </a:lnTo>
                  <a:lnTo>
                    <a:pt x="34152" y="8553"/>
                  </a:lnTo>
                  <a:lnTo>
                    <a:pt x="33896" y="8183"/>
                  </a:lnTo>
                  <a:lnTo>
                    <a:pt x="33654" y="7813"/>
                  </a:lnTo>
                  <a:lnTo>
                    <a:pt x="33384" y="7443"/>
                  </a:lnTo>
                  <a:lnTo>
                    <a:pt x="33113" y="7101"/>
                  </a:lnTo>
                  <a:lnTo>
                    <a:pt x="32843" y="6746"/>
                  </a:lnTo>
                  <a:lnTo>
                    <a:pt x="32544" y="6404"/>
                  </a:lnTo>
                  <a:lnTo>
                    <a:pt x="32260" y="6077"/>
                  </a:lnTo>
                  <a:lnTo>
                    <a:pt x="31946" y="5750"/>
                  </a:lnTo>
                  <a:lnTo>
                    <a:pt x="31633" y="5436"/>
                  </a:lnTo>
                  <a:lnTo>
                    <a:pt x="31320" y="5123"/>
                  </a:lnTo>
                  <a:lnTo>
                    <a:pt x="30993" y="4825"/>
                  </a:lnTo>
                  <a:lnTo>
                    <a:pt x="30666" y="4526"/>
                  </a:lnTo>
                  <a:lnTo>
                    <a:pt x="30324" y="4241"/>
                  </a:lnTo>
                  <a:lnTo>
                    <a:pt x="29983" y="3957"/>
                  </a:lnTo>
                  <a:lnTo>
                    <a:pt x="29627" y="3686"/>
                  </a:lnTo>
                  <a:lnTo>
                    <a:pt x="29257" y="3430"/>
                  </a:lnTo>
                  <a:lnTo>
                    <a:pt x="28901" y="3174"/>
                  </a:lnTo>
                  <a:lnTo>
                    <a:pt x="28531" y="2932"/>
                  </a:lnTo>
                  <a:lnTo>
                    <a:pt x="28147" y="2690"/>
                  </a:lnTo>
                  <a:lnTo>
                    <a:pt x="27763" y="2462"/>
                  </a:lnTo>
                  <a:lnTo>
                    <a:pt x="27364" y="2249"/>
                  </a:lnTo>
                  <a:lnTo>
                    <a:pt x="26966" y="2036"/>
                  </a:lnTo>
                  <a:lnTo>
                    <a:pt x="26568" y="1836"/>
                  </a:lnTo>
                  <a:lnTo>
                    <a:pt x="26169" y="1637"/>
                  </a:lnTo>
                  <a:lnTo>
                    <a:pt x="25742" y="1466"/>
                  </a:lnTo>
                  <a:lnTo>
                    <a:pt x="25330" y="1296"/>
                  </a:lnTo>
                  <a:lnTo>
                    <a:pt x="24903" y="1125"/>
                  </a:lnTo>
                  <a:lnTo>
                    <a:pt x="24476" y="983"/>
                  </a:lnTo>
                  <a:lnTo>
                    <a:pt x="24049" y="840"/>
                  </a:lnTo>
                  <a:lnTo>
                    <a:pt x="23608" y="712"/>
                  </a:lnTo>
                  <a:lnTo>
                    <a:pt x="23167" y="584"/>
                  </a:lnTo>
                  <a:lnTo>
                    <a:pt x="22726" y="484"/>
                  </a:lnTo>
                  <a:lnTo>
                    <a:pt x="22270" y="385"/>
                  </a:lnTo>
                  <a:lnTo>
                    <a:pt x="21815" y="299"/>
                  </a:lnTo>
                  <a:lnTo>
                    <a:pt x="21359" y="214"/>
                  </a:lnTo>
                  <a:lnTo>
                    <a:pt x="20890" y="157"/>
                  </a:lnTo>
                  <a:lnTo>
                    <a:pt x="20435" y="100"/>
                  </a:lnTo>
                  <a:lnTo>
                    <a:pt x="19965" y="58"/>
                  </a:lnTo>
                  <a:lnTo>
                    <a:pt x="19495" y="29"/>
                  </a:lnTo>
                  <a:lnTo>
                    <a:pt x="19012" y="15"/>
                  </a:lnTo>
                  <a:lnTo>
                    <a:pt x="18542"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1438463" y="3160225"/>
              <a:ext cx="926750" cy="926750"/>
            </a:xfrm>
            <a:custGeom>
              <a:avLst/>
              <a:gdLst/>
              <a:ahLst/>
              <a:cxnLst/>
              <a:rect l="l" t="t" r="r" b="b"/>
              <a:pathLst>
                <a:path w="37070" h="37070" fill="none" extrusionOk="0">
                  <a:moveTo>
                    <a:pt x="37069" y="18542"/>
                  </a:moveTo>
                  <a:lnTo>
                    <a:pt x="37069" y="18542"/>
                  </a:lnTo>
                  <a:lnTo>
                    <a:pt x="37055" y="19012"/>
                  </a:lnTo>
                  <a:lnTo>
                    <a:pt x="37041" y="19496"/>
                  </a:lnTo>
                  <a:lnTo>
                    <a:pt x="37012" y="19965"/>
                  </a:lnTo>
                  <a:lnTo>
                    <a:pt x="36970" y="20435"/>
                  </a:lnTo>
                  <a:lnTo>
                    <a:pt x="36913" y="20904"/>
                  </a:lnTo>
                  <a:lnTo>
                    <a:pt x="36856" y="21360"/>
                  </a:lnTo>
                  <a:lnTo>
                    <a:pt x="36785" y="21815"/>
                  </a:lnTo>
                  <a:lnTo>
                    <a:pt x="36685" y="22270"/>
                  </a:lnTo>
                  <a:lnTo>
                    <a:pt x="36600" y="22726"/>
                  </a:lnTo>
                  <a:lnTo>
                    <a:pt x="36486" y="23167"/>
                  </a:lnTo>
                  <a:lnTo>
                    <a:pt x="36358" y="23608"/>
                  </a:lnTo>
                  <a:lnTo>
                    <a:pt x="36230" y="24049"/>
                  </a:lnTo>
                  <a:lnTo>
                    <a:pt x="36087" y="24476"/>
                  </a:lnTo>
                  <a:lnTo>
                    <a:pt x="35945" y="24903"/>
                  </a:lnTo>
                  <a:lnTo>
                    <a:pt x="35789" y="25330"/>
                  </a:lnTo>
                  <a:lnTo>
                    <a:pt x="35618" y="25757"/>
                  </a:lnTo>
                  <a:lnTo>
                    <a:pt x="35433" y="26169"/>
                  </a:lnTo>
                  <a:lnTo>
                    <a:pt x="35234" y="26568"/>
                  </a:lnTo>
                  <a:lnTo>
                    <a:pt x="35034" y="26981"/>
                  </a:lnTo>
                  <a:lnTo>
                    <a:pt x="34835" y="27365"/>
                  </a:lnTo>
                  <a:lnTo>
                    <a:pt x="34607" y="27763"/>
                  </a:lnTo>
                  <a:lnTo>
                    <a:pt x="34380" y="28147"/>
                  </a:lnTo>
                  <a:lnTo>
                    <a:pt x="34152" y="28532"/>
                  </a:lnTo>
                  <a:lnTo>
                    <a:pt x="33896" y="28902"/>
                  </a:lnTo>
                  <a:lnTo>
                    <a:pt x="33654" y="29272"/>
                  </a:lnTo>
                  <a:lnTo>
                    <a:pt x="33384" y="29627"/>
                  </a:lnTo>
                  <a:lnTo>
                    <a:pt x="33113" y="29983"/>
                  </a:lnTo>
                  <a:lnTo>
                    <a:pt x="32843" y="30325"/>
                  </a:lnTo>
                  <a:lnTo>
                    <a:pt x="32544" y="30666"/>
                  </a:lnTo>
                  <a:lnTo>
                    <a:pt x="32260" y="30993"/>
                  </a:lnTo>
                  <a:lnTo>
                    <a:pt x="31946" y="31321"/>
                  </a:lnTo>
                  <a:lnTo>
                    <a:pt x="31633" y="31648"/>
                  </a:lnTo>
                  <a:lnTo>
                    <a:pt x="31320" y="31947"/>
                  </a:lnTo>
                  <a:lnTo>
                    <a:pt x="30993" y="32260"/>
                  </a:lnTo>
                  <a:lnTo>
                    <a:pt x="30666" y="32545"/>
                  </a:lnTo>
                  <a:lnTo>
                    <a:pt x="30324" y="32843"/>
                  </a:lnTo>
                  <a:lnTo>
                    <a:pt x="29983" y="33114"/>
                  </a:lnTo>
                  <a:lnTo>
                    <a:pt x="29627" y="33384"/>
                  </a:lnTo>
                  <a:lnTo>
                    <a:pt x="29257" y="33654"/>
                  </a:lnTo>
                  <a:lnTo>
                    <a:pt x="28901" y="33911"/>
                  </a:lnTo>
                  <a:lnTo>
                    <a:pt x="28531" y="34152"/>
                  </a:lnTo>
                  <a:lnTo>
                    <a:pt x="28147" y="34380"/>
                  </a:lnTo>
                  <a:lnTo>
                    <a:pt x="27763" y="34608"/>
                  </a:lnTo>
                  <a:lnTo>
                    <a:pt x="27364" y="34836"/>
                  </a:lnTo>
                  <a:lnTo>
                    <a:pt x="26966" y="35035"/>
                  </a:lnTo>
                  <a:lnTo>
                    <a:pt x="26568" y="35248"/>
                  </a:lnTo>
                  <a:lnTo>
                    <a:pt x="26169" y="35433"/>
                  </a:lnTo>
                  <a:lnTo>
                    <a:pt x="25742" y="35618"/>
                  </a:lnTo>
                  <a:lnTo>
                    <a:pt x="25330" y="35789"/>
                  </a:lnTo>
                  <a:lnTo>
                    <a:pt x="24903" y="35945"/>
                  </a:lnTo>
                  <a:lnTo>
                    <a:pt x="24476" y="36102"/>
                  </a:lnTo>
                  <a:lnTo>
                    <a:pt x="24049" y="36230"/>
                  </a:lnTo>
                  <a:lnTo>
                    <a:pt x="23608" y="36372"/>
                  </a:lnTo>
                  <a:lnTo>
                    <a:pt x="23167" y="36486"/>
                  </a:lnTo>
                  <a:lnTo>
                    <a:pt x="22726" y="36600"/>
                  </a:lnTo>
                  <a:lnTo>
                    <a:pt x="22270" y="36700"/>
                  </a:lnTo>
                  <a:lnTo>
                    <a:pt x="21815" y="36785"/>
                  </a:lnTo>
                  <a:lnTo>
                    <a:pt x="21359" y="36856"/>
                  </a:lnTo>
                  <a:lnTo>
                    <a:pt x="20890" y="36927"/>
                  </a:lnTo>
                  <a:lnTo>
                    <a:pt x="20435" y="36970"/>
                  </a:lnTo>
                  <a:lnTo>
                    <a:pt x="19965" y="37013"/>
                  </a:lnTo>
                  <a:lnTo>
                    <a:pt x="19495" y="37041"/>
                  </a:lnTo>
                  <a:lnTo>
                    <a:pt x="19012" y="37070"/>
                  </a:lnTo>
                  <a:lnTo>
                    <a:pt x="18542" y="37070"/>
                  </a:lnTo>
                  <a:lnTo>
                    <a:pt x="18542" y="37070"/>
                  </a:lnTo>
                  <a:lnTo>
                    <a:pt x="18058" y="37070"/>
                  </a:lnTo>
                  <a:lnTo>
                    <a:pt x="17589" y="37041"/>
                  </a:lnTo>
                  <a:lnTo>
                    <a:pt x="17105" y="37013"/>
                  </a:lnTo>
                  <a:lnTo>
                    <a:pt x="16635" y="36970"/>
                  </a:lnTo>
                  <a:lnTo>
                    <a:pt x="16180" y="36927"/>
                  </a:lnTo>
                  <a:lnTo>
                    <a:pt x="15710" y="36856"/>
                  </a:lnTo>
                  <a:lnTo>
                    <a:pt x="15255" y="36785"/>
                  </a:lnTo>
                  <a:lnTo>
                    <a:pt x="14799" y="36700"/>
                  </a:lnTo>
                  <a:lnTo>
                    <a:pt x="14344" y="36600"/>
                  </a:lnTo>
                  <a:lnTo>
                    <a:pt x="13903" y="36486"/>
                  </a:lnTo>
                  <a:lnTo>
                    <a:pt x="13462" y="36372"/>
                  </a:lnTo>
                  <a:lnTo>
                    <a:pt x="13021" y="36230"/>
                  </a:lnTo>
                  <a:lnTo>
                    <a:pt x="12594" y="36102"/>
                  </a:lnTo>
                  <a:lnTo>
                    <a:pt x="12167" y="35945"/>
                  </a:lnTo>
                  <a:lnTo>
                    <a:pt x="11740" y="35789"/>
                  </a:lnTo>
                  <a:lnTo>
                    <a:pt x="11327" y="35618"/>
                  </a:lnTo>
                  <a:lnTo>
                    <a:pt x="10915" y="35433"/>
                  </a:lnTo>
                  <a:lnTo>
                    <a:pt x="10502" y="35248"/>
                  </a:lnTo>
                  <a:lnTo>
                    <a:pt x="10104" y="35035"/>
                  </a:lnTo>
                  <a:lnTo>
                    <a:pt x="9705" y="34836"/>
                  </a:lnTo>
                  <a:lnTo>
                    <a:pt x="9307" y="34608"/>
                  </a:lnTo>
                  <a:lnTo>
                    <a:pt x="8923" y="34380"/>
                  </a:lnTo>
                  <a:lnTo>
                    <a:pt x="8553" y="34152"/>
                  </a:lnTo>
                  <a:lnTo>
                    <a:pt x="8168" y="33911"/>
                  </a:lnTo>
                  <a:lnTo>
                    <a:pt x="7813" y="33654"/>
                  </a:lnTo>
                  <a:lnTo>
                    <a:pt x="7443" y="33384"/>
                  </a:lnTo>
                  <a:lnTo>
                    <a:pt x="7101" y="33114"/>
                  </a:lnTo>
                  <a:lnTo>
                    <a:pt x="6745" y="32843"/>
                  </a:lnTo>
                  <a:lnTo>
                    <a:pt x="6404" y="32545"/>
                  </a:lnTo>
                  <a:lnTo>
                    <a:pt x="6077" y="32260"/>
                  </a:lnTo>
                  <a:lnTo>
                    <a:pt x="5749" y="31947"/>
                  </a:lnTo>
                  <a:lnTo>
                    <a:pt x="5436" y="31648"/>
                  </a:lnTo>
                  <a:lnTo>
                    <a:pt x="5123" y="31321"/>
                  </a:lnTo>
                  <a:lnTo>
                    <a:pt x="4824" y="30993"/>
                  </a:lnTo>
                  <a:lnTo>
                    <a:pt x="4525" y="30666"/>
                  </a:lnTo>
                  <a:lnTo>
                    <a:pt x="4241" y="30325"/>
                  </a:lnTo>
                  <a:lnTo>
                    <a:pt x="3956" y="29983"/>
                  </a:lnTo>
                  <a:lnTo>
                    <a:pt x="3686" y="29627"/>
                  </a:lnTo>
                  <a:lnTo>
                    <a:pt x="3430" y="29272"/>
                  </a:lnTo>
                  <a:lnTo>
                    <a:pt x="3174" y="28902"/>
                  </a:lnTo>
                  <a:lnTo>
                    <a:pt x="2918" y="28532"/>
                  </a:lnTo>
                  <a:lnTo>
                    <a:pt x="2690" y="28147"/>
                  </a:lnTo>
                  <a:lnTo>
                    <a:pt x="2462" y="27763"/>
                  </a:lnTo>
                  <a:lnTo>
                    <a:pt x="2234" y="27365"/>
                  </a:lnTo>
                  <a:lnTo>
                    <a:pt x="2035" y="26981"/>
                  </a:lnTo>
                  <a:lnTo>
                    <a:pt x="1836" y="26568"/>
                  </a:lnTo>
                  <a:lnTo>
                    <a:pt x="1637" y="26169"/>
                  </a:lnTo>
                  <a:lnTo>
                    <a:pt x="1466" y="25757"/>
                  </a:lnTo>
                  <a:lnTo>
                    <a:pt x="1295" y="25330"/>
                  </a:lnTo>
                  <a:lnTo>
                    <a:pt x="1125" y="24903"/>
                  </a:lnTo>
                  <a:lnTo>
                    <a:pt x="982" y="24476"/>
                  </a:lnTo>
                  <a:lnTo>
                    <a:pt x="840" y="24049"/>
                  </a:lnTo>
                  <a:lnTo>
                    <a:pt x="712" y="23608"/>
                  </a:lnTo>
                  <a:lnTo>
                    <a:pt x="584" y="23167"/>
                  </a:lnTo>
                  <a:lnTo>
                    <a:pt x="484" y="22726"/>
                  </a:lnTo>
                  <a:lnTo>
                    <a:pt x="385" y="22270"/>
                  </a:lnTo>
                  <a:lnTo>
                    <a:pt x="299" y="21815"/>
                  </a:lnTo>
                  <a:lnTo>
                    <a:pt x="214" y="21360"/>
                  </a:lnTo>
                  <a:lnTo>
                    <a:pt x="157" y="20904"/>
                  </a:lnTo>
                  <a:lnTo>
                    <a:pt x="100" y="20435"/>
                  </a:lnTo>
                  <a:lnTo>
                    <a:pt x="57" y="19965"/>
                  </a:lnTo>
                  <a:lnTo>
                    <a:pt x="29" y="19496"/>
                  </a:lnTo>
                  <a:lnTo>
                    <a:pt x="15" y="19012"/>
                  </a:lnTo>
                  <a:lnTo>
                    <a:pt x="0" y="18542"/>
                  </a:lnTo>
                  <a:lnTo>
                    <a:pt x="0" y="18542"/>
                  </a:lnTo>
                  <a:lnTo>
                    <a:pt x="15" y="18058"/>
                  </a:lnTo>
                  <a:lnTo>
                    <a:pt x="29" y="17589"/>
                  </a:lnTo>
                  <a:lnTo>
                    <a:pt x="57" y="17105"/>
                  </a:lnTo>
                  <a:lnTo>
                    <a:pt x="100" y="16650"/>
                  </a:lnTo>
                  <a:lnTo>
                    <a:pt x="157" y="16180"/>
                  </a:lnTo>
                  <a:lnTo>
                    <a:pt x="214" y="15710"/>
                  </a:lnTo>
                  <a:lnTo>
                    <a:pt x="299" y="15255"/>
                  </a:lnTo>
                  <a:lnTo>
                    <a:pt x="385" y="14800"/>
                  </a:lnTo>
                  <a:lnTo>
                    <a:pt x="484" y="14359"/>
                  </a:lnTo>
                  <a:lnTo>
                    <a:pt x="584" y="13903"/>
                  </a:lnTo>
                  <a:lnTo>
                    <a:pt x="712" y="13462"/>
                  </a:lnTo>
                  <a:lnTo>
                    <a:pt x="840" y="13021"/>
                  </a:lnTo>
                  <a:lnTo>
                    <a:pt x="982" y="12594"/>
                  </a:lnTo>
                  <a:lnTo>
                    <a:pt x="1125" y="12167"/>
                  </a:lnTo>
                  <a:lnTo>
                    <a:pt x="1295" y="11740"/>
                  </a:lnTo>
                  <a:lnTo>
                    <a:pt x="1466" y="11328"/>
                  </a:lnTo>
                  <a:lnTo>
                    <a:pt x="1637" y="10915"/>
                  </a:lnTo>
                  <a:lnTo>
                    <a:pt x="1836" y="10502"/>
                  </a:lnTo>
                  <a:lnTo>
                    <a:pt x="2035" y="10104"/>
                  </a:lnTo>
                  <a:lnTo>
                    <a:pt x="2234" y="9705"/>
                  </a:lnTo>
                  <a:lnTo>
                    <a:pt x="2462" y="9307"/>
                  </a:lnTo>
                  <a:lnTo>
                    <a:pt x="2690" y="8923"/>
                  </a:lnTo>
                  <a:lnTo>
                    <a:pt x="2918" y="8553"/>
                  </a:lnTo>
                  <a:lnTo>
                    <a:pt x="3174" y="8183"/>
                  </a:lnTo>
                  <a:lnTo>
                    <a:pt x="3430" y="7813"/>
                  </a:lnTo>
                  <a:lnTo>
                    <a:pt x="3686" y="7443"/>
                  </a:lnTo>
                  <a:lnTo>
                    <a:pt x="3956" y="7101"/>
                  </a:lnTo>
                  <a:lnTo>
                    <a:pt x="4241" y="6746"/>
                  </a:lnTo>
                  <a:lnTo>
                    <a:pt x="4525" y="6404"/>
                  </a:lnTo>
                  <a:lnTo>
                    <a:pt x="4824" y="6077"/>
                  </a:lnTo>
                  <a:lnTo>
                    <a:pt x="5123" y="5750"/>
                  </a:lnTo>
                  <a:lnTo>
                    <a:pt x="5436" y="5436"/>
                  </a:lnTo>
                  <a:lnTo>
                    <a:pt x="5749" y="5123"/>
                  </a:lnTo>
                  <a:lnTo>
                    <a:pt x="6077" y="4825"/>
                  </a:lnTo>
                  <a:lnTo>
                    <a:pt x="6404" y="4526"/>
                  </a:lnTo>
                  <a:lnTo>
                    <a:pt x="6745" y="4241"/>
                  </a:lnTo>
                  <a:lnTo>
                    <a:pt x="7101" y="3957"/>
                  </a:lnTo>
                  <a:lnTo>
                    <a:pt x="7443" y="3686"/>
                  </a:lnTo>
                  <a:lnTo>
                    <a:pt x="7813" y="3430"/>
                  </a:lnTo>
                  <a:lnTo>
                    <a:pt x="8168" y="3174"/>
                  </a:lnTo>
                  <a:lnTo>
                    <a:pt x="8553" y="2932"/>
                  </a:lnTo>
                  <a:lnTo>
                    <a:pt x="8923" y="2690"/>
                  </a:lnTo>
                  <a:lnTo>
                    <a:pt x="9307" y="2462"/>
                  </a:lnTo>
                  <a:lnTo>
                    <a:pt x="9705" y="2249"/>
                  </a:lnTo>
                  <a:lnTo>
                    <a:pt x="10104" y="2036"/>
                  </a:lnTo>
                  <a:lnTo>
                    <a:pt x="10502" y="1836"/>
                  </a:lnTo>
                  <a:lnTo>
                    <a:pt x="10915" y="1637"/>
                  </a:lnTo>
                  <a:lnTo>
                    <a:pt x="11327" y="1466"/>
                  </a:lnTo>
                  <a:lnTo>
                    <a:pt x="11740" y="1296"/>
                  </a:lnTo>
                  <a:lnTo>
                    <a:pt x="12167" y="1125"/>
                  </a:lnTo>
                  <a:lnTo>
                    <a:pt x="12594" y="983"/>
                  </a:lnTo>
                  <a:lnTo>
                    <a:pt x="13021" y="840"/>
                  </a:lnTo>
                  <a:lnTo>
                    <a:pt x="13462" y="712"/>
                  </a:lnTo>
                  <a:lnTo>
                    <a:pt x="13903" y="584"/>
                  </a:lnTo>
                  <a:lnTo>
                    <a:pt x="14344" y="484"/>
                  </a:lnTo>
                  <a:lnTo>
                    <a:pt x="14799" y="385"/>
                  </a:lnTo>
                  <a:lnTo>
                    <a:pt x="15255" y="299"/>
                  </a:lnTo>
                  <a:lnTo>
                    <a:pt x="15710" y="214"/>
                  </a:lnTo>
                  <a:lnTo>
                    <a:pt x="16180" y="157"/>
                  </a:lnTo>
                  <a:lnTo>
                    <a:pt x="16635" y="100"/>
                  </a:lnTo>
                  <a:lnTo>
                    <a:pt x="17105" y="58"/>
                  </a:lnTo>
                  <a:lnTo>
                    <a:pt x="17589" y="29"/>
                  </a:lnTo>
                  <a:lnTo>
                    <a:pt x="18058" y="15"/>
                  </a:lnTo>
                  <a:lnTo>
                    <a:pt x="18542" y="1"/>
                  </a:lnTo>
                  <a:lnTo>
                    <a:pt x="18542" y="1"/>
                  </a:lnTo>
                  <a:lnTo>
                    <a:pt x="19012" y="15"/>
                  </a:lnTo>
                  <a:lnTo>
                    <a:pt x="19495" y="29"/>
                  </a:lnTo>
                  <a:lnTo>
                    <a:pt x="19965" y="58"/>
                  </a:lnTo>
                  <a:lnTo>
                    <a:pt x="20435" y="100"/>
                  </a:lnTo>
                  <a:lnTo>
                    <a:pt x="20890" y="157"/>
                  </a:lnTo>
                  <a:lnTo>
                    <a:pt x="21359" y="214"/>
                  </a:lnTo>
                  <a:lnTo>
                    <a:pt x="21815" y="299"/>
                  </a:lnTo>
                  <a:lnTo>
                    <a:pt x="22270" y="385"/>
                  </a:lnTo>
                  <a:lnTo>
                    <a:pt x="22726" y="484"/>
                  </a:lnTo>
                  <a:lnTo>
                    <a:pt x="23167" y="584"/>
                  </a:lnTo>
                  <a:lnTo>
                    <a:pt x="23608" y="712"/>
                  </a:lnTo>
                  <a:lnTo>
                    <a:pt x="24049" y="840"/>
                  </a:lnTo>
                  <a:lnTo>
                    <a:pt x="24476" y="983"/>
                  </a:lnTo>
                  <a:lnTo>
                    <a:pt x="24903" y="1125"/>
                  </a:lnTo>
                  <a:lnTo>
                    <a:pt x="25330" y="1296"/>
                  </a:lnTo>
                  <a:lnTo>
                    <a:pt x="25742" y="1466"/>
                  </a:lnTo>
                  <a:lnTo>
                    <a:pt x="26169" y="1637"/>
                  </a:lnTo>
                  <a:lnTo>
                    <a:pt x="26568" y="1836"/>
                  </a:lnTo>
                  <a:lnTo>
                    <a:pt x="26966" y="2036"/>
                  </a:lnTo>
                  <a:lnTo>
                    <a:pt x="27364" y="2249"/>
                  </a:lnTo>
                  <a:lnTo>
                    <a:pt x="27763" y="2462"/>
                  </a:lnTo>
                  <a:lnTo>
                    <a:pt x="28147" y="2690"/>
                  </a:lnTo>
                  <a:lnTo>
                    <a:pt x="28531" y="2932"/>
                  </a:lnTo>
                  <a:lnTo>
                    <a:pt x="28901" y="3174"/>
                  </a:lnTo>
                  <a:lnTo>
                    <a:pt x="29257" y="3430"/>
                  </a:lnTo>
                  <a:lnTo>
                    <a:pt x="29627" y="3686"/>
                  </a:lnTo>
                  <a:lnTo>
                    <a:pt x="29983" y="3957"/>
                  </a:lnTo>
                  <a:lnTo>
                    <a:pt x="30324" y="4241"/>
                  </a:lnTo>
                  <a:lnTo>
                    <a:pt x="30666" y="4526"/>
                  </a:lnTo>
                  <a:lnTo>
                    <a:pt x="30993" y="4825"/>
                  </a:lnTo>
                  <a:lnTo>
                    <a:pt x="31320" y="5123"/>
                  </a:lnTo>
                  <a:lnTo>
                    <a:pt x="31633" y="5436"/>
                  </a:lnTo>
                  <a:lnTo>
                    <a:pt x="31946" y="5750"/>
                  </a:lnTo>
                  <a:lnTo>
                    <a:pt x="32260" y="6077"/>
                  </a:lnTo>
                  <a:lnTo>
                    <a:pt x="32544" y="6404"/>
                  </a:lnTo>
                  <a:lnTo>
                    <a:pt x="32843" y="6746"/>
                  </a:lnTo>
                  <a:lnTo>
                    <a:pt x="33113" y="7101"/>
                  </a:lnTo>
                  <a:lnTo>
                    <a:pt x="33384" y="7443"/>
                  </a:lnTo>
                  <a:lnTo>
                    <a:pt x="33654" y="7813"/>
                  </a:lnTo>
                  <a:lnTo>
                    <a:pt x="33896" y="8183"/>
                  </a:lnTo>
                  <a:lnTo>
                    <a:pt x="34152" y="8553"/>
                  </a:lnTo>
                  <a:lnTo>
                    <a:pt x="34380" y="8923"/>
                  </a:lnTo>
                  <a:lnTo>
                    <a:pt x="34607" y="9307"/>
                  </a:lnTo>
                  <a:lnTo>
                    <a:pt x="34835" y="9705"/>
                  </a:lnTo>
                  <a:lnTo>
                    <a:pt x="35034" y="10104"/>
                  </a:lnTo>
                  <a:lnTo>
                    <a:pt x="35234" y="10502"/>
                  </a:lnTo>
                  <a:lnTo>
                    <a:pt x="35433" y="10915"/>
                  </a:lnTo>
                  <a:lnTo>
                    <a:pt x="35618" y="11328"/>
                  </a:lnTo>
                  <a:lnTo>
                    <a:pt x="35789" y="11740"/>
                  </a:lnTo>
                  <a:lnTo>
                    <a:pt x="35945" y="12167"/>
                  </a:lnTo>
                  <a:lnTo>
                    <a:pt x="36087" y="12594"/>
                  </a:lnTo>
                  <a:lnTo>
                    <a:pt x="36230" y="13021"/>
                  </a:lnTo>
                  <a:lnTo>
                    <a:pt x="36358" y="13462"/>
                  </a:lnTo>
                  <a:lnTo>
                    <a:pt x="36486" y="13903"/>
                  </a:lnTo>
                  <a:lnTo>
                    <a:pt x="36600" y="14359"/>
                  </a:lnTo>
                  <a:lnTo>
                    <a:pt x="36685" y="14800"/>
                  </a:lnTo>
                  <a:lnTo>
                    <a:pt x="36785" y="15255"/>
                  </a:lnTo>
                  <a:lnTo>
                    <a:pt x="36856" y="15710"/>
                  </a:lnTo>
                  <a:lnTo>
                    <a:pt x="36913" y="16180"/>
                  </a:lnTo>
                  <a:lnTo>
                    <a:pt x="36970" y="16650"/>
                  </a:lnTo>
                  <a:lnTo>
                    <a:pt x="37012" y="17105"/>
                  </a:lnTo>
                  <a:lnTo>
                    <a:pt x="37041" y="17589"/>
                  </a:lnTo>
                  <a:lnTo>
                    <a:pt x="37055" y="18058"/>
                  </a:lnTo>
                  <a:lnTo>
                    <a:pt x="37069" y="185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1577563" y="3298975"/>
              <a:ext cx="649625" cy="649975"/>
            </a:xfrm>
            <a:custGeom>
              <a:avLst/>
              <a:gdLst/>
              <a:ahLst/>
              <a:cxnLst/>
              <a:rect l="l" t="t" r="r" b="b"/>
              <a:pathLst>
                <a:path w="25985" h="25999" extrusionOk="0">
                  <a:moveTo>
                    <a:pt x="13746" y="0"/>
                  </a:moveTo>
                  <a:lnTo>
                    <a:pt x="13604" y="2377"/>
                  </a:lnTo>
                  <a:lnTo>
                    <a:pt x="14145" y="2419"/>
                  </a:lnTo>
                  <a:lnTo>
                    <a:pt x="14401" y="57"/>
                  </a:lnTo>
                  <a:lnTo>
                    <a:pt x="13746" y="0"/>
                  </a:lnTo>
                  <a:close/>
                  <a:moveTo>
                    <a:pt x="11142" y="100"/>
                  </a:moveTo>
                  <a:lnTo>
                    <a:pt x="10815" y="157"/>
                  </a:lnTo>
                  <a:lnTo>
                    <a:pt x="10502" y="214"/>
                  </a:lnTo>
                  <a:lnTo>
                    <a:pt x="10943" y="2547"/>
                  </a:lnTo>
                  <a:lnTo>
                    <a:pt x="11470" y="2462"/>
                  </a:lnTo>
                  <a:lnTo>
                    <a:pt x="11142" y="100"/>
                  </a:lnTo>
                  <a:close/>
                  <a:moveTo>
                    <a:pt x="16948" y="598"/>
                  </a:moveTo>
                  <a:lnTo>
                    <a:pt x="16222" y="2875"/>
                  </a:lnTo>
                  <a:lnTo>
                    <a:pt x="16735" y="3046"/>
                  </a:lnTo>
                  <a:lnTo>
                    <a:pt x="17574" y="811"/>
                  </a:lnTo>
                  <a:lnTo>
                    <a:pt x="16948" y="598"/>
                  </a:lnTo>
                  <a:close/>
                  <a:moveTo>
                    <a:pt x="7997" y="968"/>
                  </a:moveTo>
                  <a:lnTo>
                    <a:pt x="7400" y="1224"/>
                  </a:lnTo>
                  <a:lnTo>
                    <a:pt x="8424" y="3387"/>
                  </a:lnTo>
                  <a:lnTo>
                    <a:pt x="8908" y="3159"/>
                  </a:lnTo>
                  <a:lnTo>
                    <a:pt x="7997" y="968"/>
                  </a:lnTo>
                  <a:close/>
                  <a:moveTo>
                    <a:pt x="19908" y="1978"/>
                  </a:moveTo>
                  <a:lnTo>
                    <a:pt x="18641" y="3999"/>
                  </a:lnTo>
                  <a:lnTo>
                    <a:pt x="19083" y="4298"/>
                  </a:lnTo>
                  <a:lnTo>
                    <a:pt x="20449" y="2334"/>
                  </a:lnTo>
                  <a:lnTo>
                    <a:pt x="19908" y="1978"/>
                  </a:lnTo>
                  <a:close/>
                  <a:moveTo>
                    <a:pt x="5166" y="2576"/>
                  </a:moveTo>
                  <a:lnTo>
                    <a:pt x="4910" y="2775"/>
                  </a:lnTo>
                  <a:lnTo>
                    <a:pt x="4653" y="2989"/>
                  </a:lnTo>
                  <a:lnTo>
                    <a:pt x="6176" y="4810"/>
                  </a:lnTo>
                  <a:lnTo>
                    <a:pt x="6603" y="4483"/>
                  </a:lnTo>
                  <a:lnTo>
                    <a:pt x="5166" y="2576"/>
                  </a:lnTo>
                  <a:close/>
                  <a:moveTo>
                    <a:pt x="22427" y="4056"/>
                  </a:moveTo>
                  <a:lnTo>
                    <a:pt x="20691" y="5692"/>
                  </a:lnTo>
                  <a:lnTo>
                    <a:pt x="21046" y="6091"/>
                  </a:lnTo>
                  <a:lnTo>
                    <a:pt x="22868" y="4525"/>
                  </a:lnTo>
                  <a:lnTo>
                    <a:pt x="22427" y="4056"/>
                  </a:lnTo>
                  <a:close/>
                  <a:moveTo>
                    <a:pt x="2818" y="4838"/>
                  </a:moveTo>
                  <a:lnTo>
                    <a:pt x="2434" y="5365"/>
                  </a:lnTo>
                  <a:lnTo>
                    <a:pt x="4355" y="6760"/>
                  </a:lnTo>
                  <a:lnTo>
                    <a:pt x="4682" y="6333"/>
                  </a:lnTo>
                  <a:lnTo>
                    <a:pt x="2818" y="4838"/>
                  </a:lnTo>
                  <a:close/>
                  <a:moveTo>
                    <a:pt x="24348" y="6674"/>
                  </a:moveTo>
                  <a:lnTo>
                    <a:pt x="22270" y="7841"/>
                  </a:lnTo>
                  <a:lnTo>
                    <a:pt x="22512" y="8311"/>
                  </a:lnTo>
                  <a:lnTo>
                    <a:pt x="24661" y="7258"/>
                  </a:lnTo>
                  <a:lnTo>
                    <a:pt x="24504" y="6959"/>
                  </a:lnTo>
                  <a:lnTo>
                    <a:pt x="24348" y="6674"/>
                  </a:lnTo>
                  <a:close/>
                  <a:moveTo>
                    <a:pt x="1110" y="7628"/>
                  </a:moveTo>
                  <a:lnTo>
                    <a:pt x="854" y="8225"/>
                  </a:lnTo>
                  <a:lnTo>
                    <a:pt x="3074" y="9093"/>
                  </a:lnTo>
                  <a:lnTo>
                    <a:pt x="3287" y="8609"/>
                  </a:lnTo>
                  <a:lnTo>
                    <a:pt x="1110" y="7628"/>
                  </a:lnTo>
                  <a:close/>
                  <a:moveTo>
                    <a:pt x="25557" y="9705"/>
                  </a:moveTo>
                  <a:lnTo>
                    <a:pt x="23252" y="10303"/>
                  </a:lnTo>
                  <a:lnTo>
                    <a:pt x="23380" y="10829"/>
                  </a:lnTo>
                  <a:lnTo>
                    <a:pt x="25714" y="10331"/>
                  </a:lnTo>
                  <a:lnTo>
                    <a:pt x="25557" y="9705"/>
                  </a:lnTo>
                  <a:close/>
                  <a:moveTo>
                    <a:pt x="157" y="10744"/>
                  </a:moveTo>
                  <a:lnTo>
                    <a:pt x="57" y="11384"/>
                  </a:lnTo>
                  <a:lnTo>
                    <a:pt x="2419" y="11683"/>
                  </a:lnTo>
                  <a:lnTo>
                    <a:pt x="2505" y="11142"/>
                  </a:lnTo>
                  <a:lnTo>
                    <a:pt x="157" y="10744"/>
                  </a:lnTo>
                  <a:close/>
                  <a:moveTo>
                    <a:pt x="25557" y="12950"/>
                  </a:moveTo>
                  <a:lnTo>
                    <a:pt x="23593" y="12992"/>
                  </a:lnTo>
                  <a:lnTo>
                    <a:pt x="23579" y="13519"/>
                  </a:lnTo>
                  <a:lnTo>
                    <a:pt x="25970" y="13647"/>
                  </a:lnTo>
                  <a:lnTo>
                    <a:pt x="25984" y="13305"/>
                  </a:lnTo>
                  <a:lnTo>
                    <a:pt x="25984" y="12950"/>
                  </a:lnTo>
                  <a:close/>
                  <a:moveTo>
                    <a:pt x="2377" y="13818"/>
                  </a:moveTo>
                  <a:lnTo>
                    <a:pt x="0" y="13988"/>
                  </a:lnTo>
                  <a:lnTo>
                    <a:pt x="29" y="14316"/>
                  </a:lnTo>
                  <a:lnTo>
                    <a:pt x="71" y="14643"/>
                  </a:lnTo>
                  <a:lnTo>
                    <a:pt x="2434" y="14344"/>
                  </a:lnTo>
                  <a:lnTo>
                    <a:pt x="2377" y="13818"/>
                  </a:lnTo>
                  <a:close/>
                  <a:moveTo>
                    <a:pt x="23266" y="15625"/>
                  </a:moveTo>
                  <a:lnTo>
                    <a:pt x="23124" y="16151"/>
                  </a:lnTo>
                  <a:lnTo>
                    <a:pt x="25401" y="16849"/>
                  </a:lnTo>
                  <a:lnTo>
                    <a:pt x="25571" y="16222"/>
                  </a:lnTo>
                  <a:lnTo>
                    <a:pt x="23266" y="15625"/>
                  </a:lnTo>
                  <a:close/>
                  <a:moveTo>
                    <a:pt x="2917" y="16422"/>
                  </a:moveTo>
                  <a:lnTo>
                    <a:pt x="655" y="17190"/>
                  </a:lnTo>
                  <a:lnTo>
                    <a:pt x="769" y="17489"/>
                  </a:lnTo>
                  <a:lnTo>
                    <a:pt x="883" y="17802"/>
                  </a:lnTo>
                  <a:lnTo>
                    <a:pt x="3102" y="16920"/>
                  </a:lnTo>
                  <a:lnTo>
                    <a:pt x="2917" y="16422"/>
                  </a:lnTo>
                  <a:close/>
                  <a:moveTo>
                    <a:pt x="22284" y="18101"/>
                  </a:moveTo>
                  <a:lnTo>
                    <a:pt x="22014" y="18570"/>
                  </a:lnTo>
                  <a:lnTo>
                    <a:pt x="24049" y="19823"/>
                  </a:lnTo>
                  <a:lnTo>
                    <a:pt x="24220" y="19538"/>
                  </a:lnTo>
                  <a:lnTo>
                    <a:pt x="24376" y="19253"/>
                  </a:lnTo>
                  <a:lnTo>
                    <a:pt x="22284" y="18101"/>
                  </a:lnTo>
                  <a:close/>
                  <a:moveTo>
                    <a:pt x="4084" y="18812"/>
                  </a:moveTo>
                  <a:lnTo>
                    <a:pt x="2092" y="20121"/>
                  </a:lnTo>
                  <a:lnTo>
                    <a:pt x="2462" y="20648"/>
                  </a:lnTo>
                  <a:lnTo>
                    <a:pt x="4383" y="19239"/>
                  </a:lnTo>
                  <a:lnTo>
                    <a:pt x="4084" y="18812"/>
                  </a:lnTo>
                  <a:close/>
                  <a:moveTo>
                    <a:pt x="20719" y="20264"/>
                  </a:moveTo>
                  <a:lnTo>
                    <a:pt x="20349" y="20634"/>
                  </a:lnTo>
                  <a:lnTo>
                    <a:pt x="22000" y="22356"/>
                  </a:lnTo>
                  <a:lnTo>
                    <a:pt x="22455" y="21886"/>
                  </a:lnTo>
                  <a:lnTo>
                    <a:pt x="20719" y="20264"/>
                  </a:lnTo>
                  <a:close/>
                  <a:moveTo>
                    <a:pt x="5806" y="20833"/>
                  </a:moveTo>
                  <a:lnTo>
                    <a:pt x="4198" y="22597"/>
                  </a:lnTo>
                  <a:lnTo>
                    <a:pt x="4696" y="23024"/>
                  </a:lnTo>
                  <a:lnTo>
                    <a:pt x="6204" y="21189"/>
                  </a:lnTo>
                  <a:lnTo>
                    <a:pt x="5806" y="20833"/>
                  </a:lnTo>
                  <a:close/>
                  <a:moveTo>
                    <a:pt x="18670" y="21957"/>
                  </a:moveTo>
                  <a:lnTo>
                    <a:pt x="18215" y="22227"/>
                  </a:lnTo>
                  <a:lnTo>
                    <a:pt x="19396" y="24305"/>
                  </a:lnTo>
                  <a:lnTo>
                    <a:pt x="19951" y="23964"/>
                  </a:lnTo>
                  <a:lnTo>
                    <a:pt x="18670" y="21957"/>
                  </a:lnTo>
                  <a:close/>
                  <a:moveTo>
                    <a:pt x="7983" y="22370"/>
                  </a:moveTo>
                  <a:lnTo>
                    <a:pt x="6859" y="24476"/>
                  </a:lnTo>
                  <a:lnTo>
                    <a:pt x="7442" y="24775"/>
                  </a:lnTo>
                  <a:lnTo>
                    <a:pt x="8453" y="22612"/>
                  </a:lnTo>
                  <a:lnTo>
                    <a:pt x="7983" y="22370"/>
                  </a:lnTo>
                  <a:close/>
                  <a:moveTo>
                    <a:pt x="16265" y="23095"/>
                  </a:moveTo>
                  <a:lnTo>
                    <a:pt x="15753" y="23252"/>
                  </a:lnTo>
                  <a:lnTo>
                    <a:pt x="16379" y="25543"/>
                  </a:lnTo>
                  <a:lnTo>
                    <a:pt x="17005" y="25358"/>
                  </a:lnTo>
                  <a:lnTo>
                    <a:pt x="16265" y="23095"/>
                  </a:lnTo>
                  <a:close/>
                  <a:moveTo>
                    <a:pt x="10473" y="23323"/>
                  </a:moveTo>
                  <a:lnTo>
                    <a:pt x="9904" y="25643"/>
                  </a:lnTo>
                  <a:lnTo>
                    <a:pt x="10545" y="25771"/>
                  </a:lnTo>
                  <a:lnTo>
                    <a:pt x="10986" y="23423"/>
                  </a:lnTo>
                  <a:lnTo>
                    <a:pt x="10473" y="23323"/>
                  </a:lnTo>
                  <a:close/>
                  <a:moveTo>
                    <a:pt x="13647" y="23594"/>
                  </a:moveTo>
                  <a:lnTo>
                    <a:pt x="13120" y="23608"/>
                  </a:lnTo>
                  <a:lnTo>
                    <a:pt x="13149" y="25998"/>
                  </a:lnTo>
                  <a:lnTo>
                    <a:pt x="13803" y="25970"/>
                  </a:lnTo>
                  <a:lnTo>
                    <a:pt x="13647" y="235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1905563" y="3888800"/>
              <a:ext cx="17100" cy="60150"/>
            </a:xfrm>
            <a:custGeom>
              <a:avLst/>
              <a:gdLst/>
              <a:ahLst/>
              <a:cxnLst/>
              <a:rect l="l" t="t" r="r" b="b"/>
              <a:pathLst>
                <a:path w="684" h="2406" fill="none" extrusionOk="0">
                  <a:moveTo>
                    <a:pt x="29" y="2405"/>
                  </a:moveTo>
                  <a:lnTo>
                    <a:pt x="0" y="15"/>
                  </a:lnTo>
                  <a:lnTo>
                    <a:pt x="0" y="15"/>
                  </a:lnTo>
                  <a:lnTo>
                    <a:pt x="527" y="1"/>
                  </a:lnTo>
                  <a:lnTo>
                    <a:pt x="683" y="2377"/>
                  </a:lnTo>
                  <a:lnTo>
                    <a:pt x="683" y="2377"/>
                  </a:lnTo>
                  <a:lnTo>
                    <a:pt x="29" y="24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1825163" y="3882050"/>
              <a:ext cx="27050" cy="61200"/>
            </a:xfrm>
            <a:custGeom>
              <a:avLst/>
              <a:gdLst/>
              <a:ahLst/>
              <a:cxnLst/>
              <a:rect l="l" t="t" r="r" b="b"/>
              <a:pathLst>
                <a:path w="1082" h="2448" fill="none" extrusionOk="0">
                  <a:moveTo>
                    <a:pt x="641" y="2448"/>
                  </a:moveTo>
                  <a:lnTo>
                    <a:pt x="641" y="2448"/>
                  </a:lnTo>
                  <a:lnTo>
                    <a:pt x="0" y="2320"/>
                  </a:lnTo>
                  <a:lnTo>
                    <a:pt x="569" y="0"/>
                  </a:lnTo>
                  <a:lnTo>
                    <a:pt x="569" y="0"/>
                  </a:lnTo>
                  <a:lnTo>
                    <a:pt x="1082" y="100"/>
                  </a:lnTo>
                  <a:lnTo>
                    <a:pt x="641"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1971363" y="3876350"/>
              <a:ext cx="31325" cy="61225"/>
            </a:xfrm>
            <a:custGeom>
              <a:avLst/>
              <a:gdLst/>
              <a:ahLst/>
              <a:cxnLst/>
              <a:rect l="l" t="t" r="r" b="b"/>
              <a:pathLst>
                <a:path w="1253" h="2449" fill="none" extrusionOk="0">
                  <a:moveTo>
                    <a:pt x="627" y="2448"/>
                  </a:moveTo>
                  <a:lnTo>
                    <a:pt x="1" y="157"/>
                  </a:lnTo>
                  <a:lnTo>
                    <a:pt x="1" y="157"/>
                  </a:lnTo>
                  <a:lnTo>
                    <a:pt x="513" y="0"/>
                  </a:lnTo>
                  <a:lnTo>
                    <a:pt x="1253" y="2263"/>
                  </a:lnTo>
                  <a:lnTo>
                    <a:pt x="1253" y="2263"/>
                  </a:lnTo>
                  <a:lnTo>
                    <a:pt x="627"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1749038" y="3858200"/>
              <a:ext cx="39850" cy="60150"/>
            </a:xfrm>
            <a:custGeom>
              <a:avLst/>
              <a:gdLst/>
              <a:ahLst/>
              <a:cxnLst/>
              <a:rect l="l" t="t" r="r" b="b"/>
              <a:pathLst>
                <a:path w="1594" h="2406" fill="none" extrusionOk="0">
                  <a:moveTo>
                    <a:pt x="583" y="2406"/>
                  </a:moveTo>
                  <a:lnTo>
                    <a:pt x="583" y="2406"/>
                  </a:lnTo>
                  <a:lnTo>
                    <a:pt x="0" y="2107"/>
                  </a:lnTo>
                  <a:lnTo>
                    <a:pt x="1124" y="1"/>
                  </a:lnTo>
                  <a:lnTo>
                    <a:pt x="1124" y="1"/>
                  </a:lnTo>
                  <a:lnTo>
                    <a:pt x="1594" y="243"/>
                  </a:lnTo>
                  <a:lnTo>
                    <a:pt x="583" y="24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2032913" y="3847900"/>
              <a:ext cx="43425" cy="58725"/>
            </a:xfrm>
            <a:custGeom>
              <a:avLst/>
              <a:gdLst/>
              <a:ahLst/>
              <a:cxnLst/>
              <a:rect l="l" t="t" r="r" b="b"/>
              <a:pathLst>
                <a:path w="1737" h="2349" fill="none" extrusionOk="0">
                  <a:moveTo>
                    <a:pt x="1182" y="2348"/>
                  </a:moveTo>
                  <a:lnTo>
                    <a:pt x="1" y="270"/>
                  </a:lnTo>
                  <a:lnTo>
                    <a:pt x="1" y="270"/>
                  </a:lnTo>
                  <a:lnTo>
                    <a:pt x="456" y="0"/>
                  </a:lnTo>
                  <a:lnTo>
                    <a:pt x="1737" y="2007"/>
                  </a:lnTo>
                  <a:lnTo>
                    <a:pt x="1737" y="2007"/>
                  </a:lnTo>
                  <a:lnTo>
                    <a:pt x="1182" y="23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1682513" y="3819775"/>
              <a:ext cx="50175" cy="54825"/>
            </a:xfrm>
            <a:custGeom>
              <a:avLst/>
              <a:gdLst/>
              <a:ahLst/>
              <a:cxnLst/>
              <a:rect l="l" t="t" r="r" b="b"/>
              <a:pathLst>
                <a:path w="2007" h="2193" fill="none" extrusionOk="0">
                  <a:moveTo>
                    <a:pt x="498" y="2192"/>
                  </a:moveTo>
                  <a:lnTo>
                    <a:pt x="498" y="2192"/>
                  </a:lnTo>
                  <a:lnTo>
                    <a:pt x="0" y="1765"/>
                  </a:lnTo>
                  <a:lnTo>
                    <a:pt x="1608" y="1"/>
                  </a:lnTo>
                  <a:lnTo>
                    <a:pt x="1608" y="1"/>
                  </a:lnTo>
                  <a:lnTo>
                    <a:pt x="2006" y="357"/>
                  </a:lnTo>
                  <a:lnTo>
                    <a:pt x="498" y="21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2086288" y="3805550"/>
              <a:ext cx="52675" cy="52325"/>
            </a:xfrm>
            <a:custGeom>
              <a:avLst/>
              <a:gdLst/>
              <a:ahLst/>
              <a:cxnLst/>
              <a:rect l="l" t="t" r="r" b="b"/>
              <a:pathLst>
                <a:path w="2107" h="2093" fill="none" extrusionOk="0">
                  <a:moveTo>
                    <a:pt x="1651" y="2093"/>
                  </a:moveTo>
                  <a:lnTo>
                    <a:pt x="0" y="371"/>
                  </a:lnTo>
                  <a:lnTo>
                    <a:pt x="0" y="371"/>
                  </a:lnTo>
                  <a:lnTo>
                    <a:pt x="370" y="1"/>
                  </a:lnTo>
                  <a:lnTo>
                    <a:pt x="2106" y="1623"/>
                  </a:lnTo>
                  <a:lnTo>
                    <a:pt x="2106" y="1623"/>
                  </a:lnTo>
                  <a:lnTo>
                    <a:pt x="1651" y="20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1629863" y="3769275"/>
              <a:ext cx="57300" cy="45900"/>
            </a:xfrm>
            <a:custGeom>
              <a:avLst/>
              <a:gdLst/>
              <a:ahLst/>
              <a:cxnLst/>
              <a:rect l="l" t="t" r="r" b="b"/>
              <a:pathLst>
                <a:path w="2292" h="1836" fill="none" extrusionOk="0">
                  <a:moveTo>
                    <a:pt x="370" y="1836"/>
                  </a:moveTo>
                  <a:lnTo>
                    <a:pt x="370" y="1836"/>
                  </a:lnTo>
                  <a:lnTo>
                    <a:pt x="0" y="1309"/>
                  </a:lnTo>
                  <a:lnTo>
                    <a:pt x="1992" y="0"/>
                  </a:lnTo>
                  <a:lnTo>
                    <a:pt x="1992" y="0"/>
                  </a:lnTo>
                  <a:lnTo>
                    <a:pt x="2291" y="427"/>
                  </a:lnTo>
                  <a:lnTo>
                    <a:pt x="370" y="18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2127888" y="3751475"/>
              <a:ext cx="59100" cy="43075"/>
            </a:xfrm>
            <a:custGeom>
              <a:avLst/>
              <a:gdLst/>
              <a:ahLst/>
              <a:cxnLst/>
              <a:rect l="l" t="t" r="r" b="b"/>
              <a:pathLst>
                <a:path w="2364" h="1723" fill="none" extrusionOk="0">
                  <a:moveTo>
                    <a:pt x="2036" y="1723"/>
                  </a:moveTo>
                  <a:lnTo>
                    <a:pt x="1" y="470"/>
                  </a:lnTo>
                  <a:lnTo>
                    <a:pt x="1" y="470"/>
                  </a:lnTo>
                  <a:lnTo>
                    <a:pt x="271" y="1"/>
                  </a:lnTo>
                  <a:lnTo>
                    <a:pt x="2363" y="1153"/>
                  </a:lnTo>
                  <a:lnTo>
                    <a:pt x="2363" y="1153"/>
                  </a:lnTo>
                  <a:lnTo>
                    <a:pt x="2207" y="1438"/>
                  </a:lnTo>
                  <a:lnTo>
                    <a:pt x="2036" y="17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1593913" y="3709500"/>
              <a:ext cx="61225" cy="34525"/>
            </a:xfrm>
            <a:custGeom>
              <a:avLst/>
              <a:gdLst/>
              <a:ahLst/>
              <a:cxnLst/>
              <a:rect l="l" t="t" r="r" b="b"/>
              <a:pathLst>
                <a:path w="2449" h="1381" fill="none" extrusionOk="0">
                  <a:moveTo>
                    <a:pt x="229" y="1381"/>
                  </a:moveTo>
                  <a:lnTo>
                    <a:pt x="229" y="1381"/>
                  </a:lnTo>
                  <a:lnTo>
                    <a:pt x="115" y="1068"/>
                  </a:lnTo>
                  <a:lnTo>
                    <a:pt x="1" y="769"/>
                  </a:lnTo>
                  <a:lnTo>
                    <a:pt x="2263" y="1"/>
                  </a:lnTo>
                  <a:lnTo>
                    <a:pt x="2263" y="1"/>
                  </a:lnTo>
                  <a:lnTo>
                    <a:pt x="2448" y="499"/>
                  </a:lnTo>
                  <a:lnTo>
                    <a:pt x="229" y="13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2155638" y="3689575"/>
              <a:ext cx="61225" cy="30625"/>
            </a:xfrm>
            <a:custGeom>
              <a:avLst/>
              <a:gdLst/>
              <a:ahLst/>
              <a:cxnLst/>
              <a:rect l="l" t="t" r="r" b="b"/>
              <a:pathLst>
                <a:path w="2449" h="1225" fill="none" extrusionOk="0">
                  <a:moveTo>
                    <a:pt x="2278" y="1225"/>
                  </a:moveTo>
                  <a:lnTo>
                    <a:pt x="1" y="527"/>
                  </a:lnTo>
                  <a:lnTo>
                    <a:pt x="1" y="527"/>
                  </a:lnTo>
                  <a:lnTo>
                    <a:pt x="143" y="1"/>
                  </a:lnTo>
                  <a:lnTo>
                    <a:pt x="2448" y="598"/>
                  </a:lnTo>
                  <a:lnTo>
                    <a:pt x="2448" y="598"/>
                  </a:lnTo>
                  <a:lnTo>
                    <a:pt x="2278" y="12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1577563" y="3644400"/>
              <a:ext cx="60850" cy="20650"/>
            </a:xfrm>
            <a:custGeom>
              <a:avLst/>
              <a:gdLst/>
              <a:ahLst/>
              <a:cxnLst/>
              <a:rect l="l" t="t" r="r" b="b"/>
              <a:pathLst>
                <a:path w="2434" h="826" fill="none" extrusionOk="0">
                  <a:moveTo>
                    <a:pt x="71" y="826"/>
                  </a:moveTo>
                  <a:lnTo>
                    <a:pt x="71" y="826"/>
                  </a:lnTo>
                  <a:lnTo>
                    <a:pt x="29" y="499"/>
                  </a:lnTo>
                  <a:lnTo>
                    <a:pt x="0" y="171"/>
                  </a:lnTo>
                  <a:lnTo>
                    <a:pt x="2377" y="1"/>
                  </a:lnTo>
                  <a:lnTo>
                    <a:pt x="2377" y="1"/>
                  </a:lnTo>
                  <a:lnTo>
                    <a:pt x="2434" y="527"/>
                  </a:lnTo>
                  <a:lnTo>
                    <a:pt x="71" y="8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2167038" y="3622700"/>
              <a:ext cx="60150" cy="17450"/>
            </a:xfrm>
            <a:custGeom>
              <a:avLst/>
              <a:gdLst/>
              <a:ahLst/>
              <a:cxnLst/>
              <a:rect l="l" t="t" r="r" b="b"/>
              <a:pathLst>
                <a:path w="2406" h="698" fill="none" extrusionOk="0">
                  <a:moveTo>
                    <a:pt x="2391" y="698"/>
                  </a:moveTo>
                  <a:lnTo>
                    <a:pt x="0" y="570"/>
                  </a:lnTo>
                  <a:lnTo>
                    <a:pt x="0" y="570"/>
                  </a:lnTo>
                  <a:lnTo>
                    <a:pt x="14" y="43"/>
                  </a:lnTo>
                  <a:lnTo>
                    <a:pt x="1978" y="1"/>
                  </a:lnTo>
                  <a:lnTo>
                    <a:pt x="2405" y="1"/>
                  </a:lnTo>
                  <a:lnTo>
                    <a:pt x="2405" y="1"/>
                  </a:lnTo>
                  <a:lnTo>
                    <a:pt x="2405" y="356"/>
                  </a:lnTo>
                  <a:lnTo>
                    <a:pt x="2391" y="6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1578988" y="3567550"/>
              <a:ext cx="61200" cy="23525"/>
            </a:xfrm>
            <a:custGeom>
              <a:avLst/>
              <a:gdLst/>
              <a:ahLst/>
              <a:cxnLst/>
              <a:rect l="l" t="t" r="r" b="b"/>
              <a:pathLst>
                <a:path w="2448" h="941" fill="none" extrusionOk="0">
                  <a:moveTo>
                    <a:pt x="2362" y="940"/>
                  </a:moveTo>
                  <a:lnTo>
                    <a:pt x="0" y="641"/>
                  </a:lnTo>
                  <a:lnTo>
                    <a:pt x="0" y="641"/>
                  </a:lnTo>
                  <a:lnTo>
                    <a:pt x="100" y="1"/>
                  </a:lnTo>
                  <a:lnTo>
                    <a:pt x="2448" y="399"/>
                  </a:lnTo>
                  <a:lnTo>
                    <a:pt x="2448" y="399"/>
                  </a:lnTo>
                  <a:lnTo>
                    <a:pt x="2362" y="9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2158838" y="3541600"/>
              <a:ext cx="61575" cy="28125"/>
            </a:xfrm>
            <a:custGeom>
              <a:avLst/>
              <a:gdLst/>
              <a:ahLst/>
              <a:cxnLst/>
              <a:rect l="l" t="t" r="r" b="b"/>
              <a:pathLst>
                <a:path w="2463" h="1125" fill="none" extrusionOk="0">
                  <a:moveTo>
                    <a:pt x="129" y="1124"/>
                  </a:moveTo>
                  <a:lnTo>
                    <a:pt x="129" y="1124"/>
                  </a:lnTo>
                  <a:lnTo>
                    <a:pt x="1" y="598"/>
                  </a:lnTo>
                  <a:lnTo>
                    <a:pt x="2306" y="0"/>
                  </a:lnTo>
                  <a:lnTo>
                    <a:pt x="2306" y="0"/>
                  </a:lnTo>
                  <a:lnTo>
                    <a:pt x="2463" y="626"/>
                  </a:lnTo>
                  <a:lnTo>
                    <a:pt x="129" y="11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2134313" y="3465825"/>
              <a:ext cx="59775" cy="40925"/>
            </a:xfrm>
            <a:custGeom>
              <a:avLst/>
              <a:gdLst/>
              <a:ahLst/>
              <a:cxnLst/>
              <a:rect l="l" t="t" r="r" b="b"/>
              <a:pathLst>
                <a:path w="2391" h="1637" fill="none" extrusionOk="0">
                  <a:moveTo>
                    <a:pt x="242" y="1637"/>
                  </a:moveTo>
                  <a:lnTo>
                    <a:pt x="242" y="1637"/>
                  </a:lnTo>
                  <a:lnTo>
                    <a:pt x="0" y="1167"/>
                  </a:lnTo>
                  <a:lnTo>
                    <a:pt x="2078" y="0"/>
                  </a:lnTo>
                  <a:lnTo>
                    <a:pt x="2078" y="0"/>
                  </a:lnTo>
                  <a:lnTo>
                    <a:pt x="2234" y="285"/>
                  </a:lnTo>
                  <a:lnTo>
                    <a:pt x="2391" y="584"/>
                  </a:lnTo>
                  <a:lnTo>
                    <a:pt x="242" y="16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2094813" y="3400350"/>
              <a:ext cx="54450" cy="50900"/>
            </a:xfrm>
            <a:custGeom>
              <a:avLst/>
              <a:gdLst/>
              <a:ahLst/>
              <a:cxnLst/>
              <a:rect l="l" t="t" r="r" b="b"/>
              <a:pathLst>
                <a:path w="2178" h="2036" fill="none" extrusionOk="0">
                  <a:moveTo>
                    <a:pt x="356" y="2036"/>
                  </a:moveTo>
                  <a:lnTo>
                    <a:pt x="356" y="2036"/>
                  </a:lnTo>
                  <a:lnTo>
                    <a:pt x="1" y="1637"/>
                  </a:lnTo>
                  <a:lnTo>
                    <a:pt x="1737" y="1"/>
                  </a:lnTo>
                  <a:lnTo>
                    <a:pt x="1737" y="1"/>
                  </a:lnTo>
                  <a:lnTo>
                    <a:pt x="2178" y="470"/>
                  </a:lnTo>
                  <a:lnTo>
                    <a:pt x="356" y="20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2043588" y="3348425"/>
              <a:ext cx="45200" cy="58000"/>
            </a:xfrm>
            <a:custGeom>
              <a:avLst/>
              <a:gdLst/>
              <a:ahLst/>
              <a:cxnLst/>
              <a:rect l="l" t="t" r="r" b="b"/>
              <a:pathLst>
                <a:path w="1808" h="2320" fill="none" extrusionOk="0">
                  <a:moveTo>
                    <a:pt x="442" y="2320"/>
                  </a:moveTo>
                  <a:lnTo>
                    <a:pt x="442" y="2320"/>
                  </a:lnTo>
                  <a:lnTo>
                    <a:pt x="0" y="2021"/>
                  </a:lnTo>
                  <a:lnTo>
                    <a:pt x="1267" y="0"/>
                  </a:lnTo>
                  <a:lnTo>
                    <a:pt x="1267" y="0"/>
                  </a:lnTo>
                  <a:lnTo>
                    <a:pt x="1808" y="356"/>
                  </a:lnTo>
                  <a:lnTo>
                    <a:pt x="442" y="23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1983113" y="3313900"/>
              <a:ext cx="33825" cy="61225"/>
            </a:xfrm>
            <a:custGeom>
              <a:avLst/>
              <a:gdLst/>
              <a:ahLst/>
              <a:cxnLst/>
              <a:rect l="l" t="t" r="r" b="b"/>
              <a:pathLst>
                <a:path w="1353" h="2449" fill="none" extrusionOk="0">
                  <a:moveTo>
                    <a:pt x="513" y="2449"/>
                  </a:moveTo>
                  <a:lnTo>
                    <a:pt x="513" y="2449"/>
                  </a:lnTo>
                  <a:lnTo>
                    <a:pt x="0" y="2278"/>
                  </a:lnTo>
                  <a:lnTo>
                    <a:pt x="726" y="1"/>
                  </a:lnTo>
                  <a:lnTo>
                    <a:pt x="726" y="1"/>
                  </a:lnTo>
                  <a:lnTo>
                    <a:pt x="1352" y="214"/>
                  </a:lnTo>
                  <a:lnTo>
                    <a:pt x="513" y="24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1917663" y="3298975"/>
              <a:ext cx="19925" cy="60500"/>
            </a:xfrm>
            <a:custGeom>
              <a:avLst/>
              <a:gdLst/>
              <a:ahLst/>
              <a:cxnLst/>
              <a:rect l="l" t="t" r="r" b="b"/>
              <a:pathLst>
                <a:path w="797" h="2420" fill="none" extrusionOk="0">
                  <a:moveTo>
                    <a:pt x="541" y="2419"/>
                  </a:moveTo>
                  <a:lnTo>
                    <a:pt x="541" y="2419"/>
                  </a:lnTo>
                  <a:lnTo>
                    <a:pt x="0" y="2377"/>
                  </a:lnTo>
                  <a:lnTo>
                    <a:pt x="142" y="0"/>
                  </a:lnTo>
                  <a:lnTo>
                    <a:pt x="142" y="0"/>
                  </a:lnTo>
                  <a:lnTo>
                    <a:pt x="797" y="57"/>
                  </a:lnTo>
                  <a:lnTo>
                    <a:pt x="541" y="24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851113" y="2915825"/>
              <a:ext cx="557500" cy="412350"/>
            </a:xfrm>
            <a:custGeom>
              <a:avLst/>
              <a:gdLst/>
              <a:ahLst/>
              <a:cxnLst/>
              <a:rect l="l" t="t" r="r" b="b"/>
              <a:pathLst>
                <a:path w="22300" h="16494" extrusionOk="0">
                  <a:moveTo>
                    <a:pt x="1" y="1"/>
                  </a:moveTo>
                  <a:lnTo>
                    <a:pt x="1" y="16493"/>
                  </a:lnTo>
                  <a:lnTo>
                    <a:pt x="3573" y="16493"/>
                  </a:lnTo>
                  <a:lnTo>
                    <a:pt x="3573" y="3587"/>
                  </a:lnTo>
                  <a:lnTo>
                    <a:pt x="22299" y="3587"/>
                  </a:lnTo>
                  <a:lnTo>
                    <a:pt x="22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851113" y="3935050"/>
              <a:ext cx="557500" cy="412325"/>
            </a:xfrm>
            <a:custGeom>
              <a:avLst/>
              <a:gdLst/>
              <a:ahLst/>
              <a:cxnLst/>
              <a:rect l="l" t="t" r="r" b="b"/>
              <a:pathLst>
                <a:path w="22300" h="16493" extrusionOk="0">
                  <a:moveTo>
                    <a:pt x="1" y="0"/>
                  </a:moveTo>
                  <a:lnTo>
                    <a:pt x="1" y="16493"/>
                  </a:lnTo>
                  <a:lnTo>
                    <a:pt x="22299" y="16493"/>
                  </a:lnTo>
                  <a:lnTo>
                    <a:pt x="22299" y="12907"/>
                  </a:lnTo>
                  <a:lnTo>
                    <a:pt x="3573" y="12907"/>
                  </a:lnTo>
                  <a:lnTo>
                    <a:pt x="3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2427438" y="2915825"/>
              <a:ext cx="557125" cy="412350"/>
            </a:xfrm>
            <a:custGeom>
              <a:avLst/>
              <a:gdLst/>
              <a:ahLst/>
              <a:cxnLst/>
              <a:rect l="l" t="t" r="r" b="b"/>
              <a:pathLst>
                <a:path w="22285" h="16494" extrusionOk="0">
                  <a:moveTo>
                    <a:pt x="0" y="1"/>
                  </a:moveTo>
                  <a:lnTo>
                    <a:pt x="0" y="3587"/>
                  </a:lnTo>
                  <a:lnTo>
                    <a:pt x="18713" y="3587"/>
                  </a:lnTo>
                  <a:lnTo>
                    <a:pt x="18713" y="16493"/>
                  </a:lnTo>
                  <a:lnTo>
                    <a:pt x="22284" y="16493"/>
                  </a:lnTo>
                  <a:lnTo>
                    <a:pt x="222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2427438" y="3935050"/>
              <a:ext cx="557125" cy="412325"/>
            </a:xfrm>
            <a:custGeom>
              <a:avLst/>
              <a:gdLst/>
              <a:ahLst/>
              <a:cxnLst/>
              <a:rect l="l" t="t" r="r" b="b"/>
              <a:pathLst>
                <a:path w="22285" h="16493" extrusionOk="0">
                  <a:moveTo>
                    <a:pt x="18713" y="0"/>
                  </a:moveTo>
                  <a:lnTo>
                    <a:pt x="18713" y="12907"/>
                  </a:lnTo>
                  <a:lnTo>
                    <a:pt x="0" y="12907"/>
                  </a:lnTo>
                  <a:lnTo>
                    <a:pt x="0" y="16493"/>
                  </a:lnTo>
                  <a:lnTo>
                    <a:pt x="22284" y="16493"/>
                  </a:lnTo>
                  <a:lnTo>
                    <a:pt x="222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1581463" y="3255575"/>
              <a:ext cx="389575" cy="389575"/>
            </a:xfrm>
            <a:custGeom>
              <a:avLst/>
              <a:gdLst/>
              <a:ahLst/>
              <a:cxnLst/>
              <a:rect l="l" t="t" r="r" b="b"/>
              <a:pathLst>
                <a:path w="15583" h="15583" extrusionOk="0">
                  <a:moveTo>
                    <a:pt x="10986" y="1836"/>
                  </a:moveTo>
                  <a:lnTo>
                    <a:pt x="11314" y="4198"/>
                  </a:lnTo>
                  <a:lnTo>
                    <a:pt x="10787" y="4283"/>
                  </a:lnTo>
                  <a:lnTo>
                    <a:pt x="10346" y="1950"/>
                  </a:lnTo>
                  <a:lnTo>
                    <a:pt x="10659" y="1893"/>
                  </a:lnTo>
                  <a:lnTo>
                    <a:pt x="10986" y="1836"/>
                  </a:lnTo>
                  <a:close/>
                  <a:moveTo>
                    <a:pt x="7841" y="2704"/>
                  </a:moveTo>
                  <a:lnTo>
                    <a:pt x="8752" y="4895"/>
                  </a:lnTo>
                  <a:lnTo>
                    <a:pt x="8268" y="5123"/>
                  </a:lnTo>
                  <a:lnTo>
                    <a:pt x="7244" y="2960"/>
                  </a:lnTo>
                  <a:lnTo>
                    <a:pt x="7841" y="2704"/>
                  </a:lnTo>
                  <a:close/>
                  <a:moveTo>
                    <a:pt x="5010" y="4312"/>
                  </a:moveTo>
                  <a:lnTo>
                    <a:pt x="6447" y="6219"/>
                  </a:lnTo>
                  <a:lnTo>
                    <a:pt x="6020" y="6546"/>
                  </a:lnTo>
                  <a:lnTo>
                    <a:pt x="4497" y="4725"/>
                  </a:lnTo>
                  <a:lnTo>
                    <a:pt x="4754" y="4511"/>
                  </a:lnTo>
                  <a:lnTo>
                    <a:pt x="5010" y="4312"/>
                  </a:lnTo>
                  <a:close/>
                  <a:moveTo>
                    <a:pt x="2662" y="6574"/>
                  </a:moveTo>
                  <a:lnTo>
                    <a:pt x="4526" y="8069"/>
                  </a:lnTo>
                  <a:lnTo>
                    <a:pt x="4199" y="8496"/>
                  </a:lnTo>
                  <a:lnTo>
                    <a:pt x="2278" y="7101"/>
                  </a:lnTo>
                  <a:lnTo>
                    <a:pt x="2662" y="6574"/>
                  </a:lnTo>
                  <a:close/>
                  <a:moveTo>
                    <a:pt x="954" y="9364"/>
                  </a:moveTo>
                  <a:lnTo>
                    <a:pt x="3131" y="10345"/>
                  </a:lnTo>
                  <a:lnTo>
                    <a:pt x="2918" y="10829"/>
                  </a:lnTo>
                  <a:lnTo>
                    <a:pt x="698" y="9961"/>
                  </a:lnTo>
                  <a:lnTo>
                    <a:pt x="954" y="9364"/>
                  </a:lnTo>
                  <a:close/>
                  <a:moveTo>
                    <a:pt x="7386" y="0"/>
                  </a:move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8268" y="15568"/>
                  </a:lnTo>
                  <a:lnTo>
                    <a:pt x="8724" y="15525"/>
                  </a:lnTo>
                  <a:lnTo>
                    <a:pt x="8667" y="15255"/>
                  </a:lnTo>
                  <a:lnTo>
                    <a:pt x="8624" y="14984"/>
                  </a:lnTo>
                  <a:lnTo>
                    <a:pt x="8610" y="1471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477" y="9833"/>
                  </a:lnTo>
                  <a:lnTo>
                    <a:pt x="13733" y="9862"/>
                  </a:lnTo>
                  <a:lnTo>
                    <a:pt x="13989" y="9890"/>
                  </a:lnTo>
                  <a:lnTo>
                    <a:pt x="14231" y="9947"/>
                  </a:lnTo>
                  <a:lnTo>
                    <a:pt x="14487" y="10004"/>
                  </a:lnTo>
                  <a:lnTo>
                    <a:pt x="14715" y="10075"/>
                  </a:lnTo>
                  <a:lnTo>
                    <a:pt x="14956" y="101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448" y="411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close/>
                </a:path>
              </a:pathLst>
            </a:custGeom>
            <a:solidFill>
              <a:srgbClr val="45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8"/>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a:off x="1581463" y="3255575"/>
              <a:ext cx="389575" cy="389575"/>
            </a:xfrm>
            <a:custGeom>
              <a:avLst/>
              <a:gdLst/>
              <a:ahLst/>
              <a:cxnLst/>
              <a:rect l="l" t="t" r="r" b="b"/>
              <a:pathLst>
                <a:path w="15583" h="15583" fill="none" extrusionOk="0">
                  <a:moveTo>
                    <a:pt x="7785" y="0"/>
                  </a:moveTo>
                  <a:lnTo>
                    <a:pt x="7785" y="0"/>
                  </a:lnTo>
                  <a:lnTo>
                    <a:pt x="7386" y="0"/>
                  </a:ln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349" y="12878"/>
                  </a:lnTo>
                  <a:lnTo>
                    <a:pt x="2292" y="13305"/>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7785" y="15582"/>
                  </a:lnTo>
                  <a:lnTo>
                    <a:pt x="8268" y="15568"/>
                  </a:lnTo>
                  <a:lnTo>
                    <a:pt x="8724" y="15525"/>
                  </a:lnTo>
                  <a:lnTo>
                    <a:pt x="8724" y="15525"/>
                  </a:lnTo>
                  <a:lnTo>
                    <a:pt x="8667" y="15255"/>
                  </a:lnTo>
                  <a:lnTo>
                    <a:pt x="8624" y="14984"/>
                  </a:lnTo>
                  <a:lnTo>
                    <a:pt x="8610" y="14714"/>
                  </a:lnTo>
                  <a:lnTo>
                    <a:pt x="8596" y="1444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206" y="9833"/>
                  </a:lnTo>
                  <a:lnTo>
                    <a:pt x="13206" y="9833"/>
                  </a:lnTo>
                  <a:lnTo>
                    <a:pt x="13477" y="9833"/>
                  </a:lnTo>
                  <a:lnTo>
                    <a:pt x="13733" y="9862"/>
                  </a:lnTo>
                  <a:lnTo>
                    <a:pt x="13989" y="9890"/>
                  </a:lnTo>
                  <a:lnTo>
                    <a:pt x="14231" y="9947"/>
                  </a:lnTo>
                  <a:lnTo>
                    <a:pt x="14487" y="10004"/>
                  </a:lnTo>
                  <a:lnTo>
                    <a:pt x="14715" y="10075"/>
                  </a:lnTo>
                  <a:lnTo>
                    <a:pt x="14956" y="10160"/>
                  </a:lnTo>
                  <a:lnTo>
                    <a:pt x="15184" y="102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989" y="4155"/>
                  </a:lnTo>
                  <a:lnTo>
                    <a:pt x="13448" y="4113"/>
                  </a:lnTo>
                  <a:lnTo>
                    <a:pt x="13548" y="253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lnTo>
                    <a:pt x="77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a:off x="1598913" y="3301450"/>
              <a:ext cx="334775" cy="286775"/>
            </a:xfrm>
            <a:custGeom>
              <a:avLst/>
              <a:gdLst/>
              <a:ahLst/>
              <a:cxnLst/>
              <a:rect l="l" t="t" r="r" b="b"/>
              <a:pathLst>
                <a:path w="13391" h="11471" extrusionOk="0">
                  <a:moveTo>
                    <a:pt x="12850" y="698"/>
                  </a:moveTo>
                  <a:lnTo>
                    <a:pt x="12750" y="2278"/>
                  </a:lnTo>
                  <a:lnTo>
                    <a:pt x="13291" y="2320"/>
                  </a:lnTo>
                  <a:lnTo>
                    <a:pt x="13390" y="1367"/>
                  </a:lnTo>
                  <a:lnTo>
                    <a:pt x="13134" y="1025"/>
                  </a:lnTo>
                  <a:lnTo>
                    <a:pt x="12850" y="698"/>
                  </a:lnTo>
                  <a:close/>
                  <a:moveTo>
                    <a:pt x="10288" y="1"/>
                  </a:moveTo>
                  <a:lnTo>
                    <a:pt x="9961" y="58"/>
                  </a:lnTo>
                  <a:lnTo>
                    <a:pt x="9648" y="115"/>
                  </a:lnTo>
                  <a:lnTo>
                    <a:pt x="10089" y="2448"/>
                  </a:lnTo>
                  <a:lnTo>
                    <a:pt x="10616" y="2363"/>
                  </a:lnTo>
                  <a:lnTo>
                    <a:pt x="10288" y="1"/>
                  </a:lnTo>
                  <a:close/>
                  <a:moveTo>
                    <a:pt x="7143" y="869"/>
                  </a:moveTo>
                  <a:lnTo>
                    <a:pt x="6546" y="1125"/>
                  </a:lnTo>
                  <a:lnTo>
                    <a:pt x="7570" y="3288"/>
                  </a:lnTo>
                  <a:lnTo>
                    <a:pt x="8054" y="3060"/>
                  </a:lnTo>
                  <a:lnTo>
                    <a:pt x="7143" y="869"/>
                  </a:lnTo>
                  <a:close/>
                  <a:moveTo>
                    <a:pt x="4312" y="2477"/>
                  </a:moveTo>
                  <a:lnTo>
                    <a:pt x="4056" y="2676"/>
                  </a:lnTo>
                  <a:lnTo>
                    <a:pt x="3799" y="2890"/>
                  </a:lnTo>
                  <a:lnTo>
                    <a:pt x="5322" y="4711"/>
                  </a:lnTo>
                  <a:lnTo>
                    <a:pt x="5749" y="4384"/>
                  </a:lnTo>
                  <a:lnTo>
                    <a:pt x="4312" y="2477"/>
                  </a:lnTo>
                  <a:close/>
                  <a:moveTo>
                    <a:pt x="1964" y="4739"/>
                  </a:moveTo>
                  <a:lnTo>
                    <a:pt x="1580" y="5266"/>
                  </a:lnTo>
                  <a:lnTo>
                    <a:pt x="3501" y="6661"/>
                  </a:lnTo>
                  <a:lnTo>
                    <a:pt x="3828" y="6234"/>
                  </a:lnTo>
                  <a:lnTo>
                    <a:pt x="1964" y="4739"/>
                  </a:lnTo>
                  <a:close/>
                  <a:moveTo>
                    <a:pt x="256" y="7529"/>
                  </a:moveTo>
                  <a:lnTo>
                    <a:pt x="0" y="8126"/>
                  </a:lnTo>
                  <a:lnTo>
                    <a:pt x="2220" y="8994"/>
                  </a:lnTo>
                  <a:lnTo>
                    <a:pt x="2433" y="8510"/>
                  </a:lnTo>
                  <a:lnTo>
                    <a:pt x="256" y="7529"/>
                  </a:lnTo>
                  <a:close/>
                  <a:moveTo>
                    <a:pt x="1124" y="10958"/>
                  </a:moveTo>
                  <a:lnTo>
                    <a:pt x="1352" y="11214"/>
                  </a:lnTo>
                  <a:lnTo>
                    <a:pt x="1594" y="11470"/>
                  </a:lnTo>
                  <a:lnTo>
                    <a:pt x="1651" y="11043"/>
                  </a:lnTo>
                  <a:lnTo>
                    <a:pt x="1124" y="1095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8"/>
            <p:cNvSpPr/>
            <p:nvPr/>
          </p:nvSpPr>
          <p:spPr>
            <a:xfrm>
              <a:off x="1627013" y="3575375"/>
              <a:ext cx="13175" cy="12850"/>
            </a:xfrm>
            <a:custGeom>
              <a:avLst/>
              <a:gdLst/>
              <a:ahLst/>
              <a:cxnLst/>
              <a:rect l="l" t="t" r="r" b="b"/>
              <a:pathLst>
                <a:path w="527" h="514" fill="none" extrusionOk="0">
                  <a:moveTo>
                    <a:pt x="0" y="1"/>
                  </a:moveTo>
                  <a:lnTo>
                    <a:pt x="0" y="1"/>
                  </a:lnTo>
                  <a:lnTo>
                    <a:pt x="228" y="257"/>
                  </a:lnTo>
                  <a:lnTo>
                    <a:pt x="470" y="513"/>
                  </a:lnTo>
                  <a:lnTo>
                    <a:pt x="470" y="513"/>
                  </a:lnTo>
                  <a:lnTo>
                    <a:pt x="527" y="8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a:off x="1598913" y="3489650"/>
              <a:ext cx="60850" cy="36675"/>
            </a:xfrm>
            <a:custGeom>
              <a:avLst/>
              <a:gdLst/>
              <a:ahLst/>
              <a:cxnLst/>
              <a:rect l="l" t="t" r="r" b="b"/>
              <a:pathLst>
                <a:path w="2434" h="1467" fill="none" extrusionOk="0">
                  <a:moveTo>
                    <a:pt x="256" y="1"/>
                  </a:moveTo>
                  <a:lnTo>
                    <a:pt x="256" y="1"/>
                  </a:lnTo>
                  <a:lnTo>
                    <a:pt x="0" y="598"/>
                  </a:lnTo>
                  <a:lnTo>
                    <a:pt x="2220" y="1466"/>
                  </a:lnTo>
                  <a:lnTo>
                    <a:pt x="2220" y="1466"/>
                  </a:lnTo>
                  <a:lnTo>
                    <a:pt x="2433" y="982"/>
                  </a:lnTo>
                  <a:lnTo>
                    <a:pt x="25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a:off x="1638388" y="3419925"/>
              <a:ext cx="56225" cy="48050"/>
            </a:xfrm>
            <a:custGeom>
              <a:avLst/>
              <a:gdLst/>
              <a:ahLst/>
              <a:cxnLst/>
              <a:rect l="l" t="t" r="r" b="b"/>
              <a:pathLst>
                <a:path w="2249" h="1922" fill="none" extrusionOk="0">
                  <a:moveTo>
                    <a:pt x="385" y="0"/>
                  </a:moveTo>
                  <a:lnTo>
                    <a:pt x="385" y="0"/>
                  </a:lnTo>
                  <a:lnTo>
                    <a:pt x="1" y="527"/>
                  </a:lnTo>
                  <a:lnTo>
                    <a:pt x="1922" y="1922"/>
                  </a:lnTo>
                  <a:lnTo>
                    <a:pt x="1922" y="1922"/>
                  </a:lnTo>
                  <a:lnTo>
                    <a:pt x="2249" y="1495"/>
                  </a:lnTo>
                  <a:lnTo>
                    <a:pt x="3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8"/>
            <p:cNvSpPr/>
            <p:nvPr/>
          </p:nvSpPr>
          <p:spPr>
            <a:xfrm>
              <a:off x="1693888" y="3363350"/>
              <a:ext cx="48750" cy="55900"/>
            </a:xfrm>
            <a:custGeom>
              <a:avLst/>
              <a:gdLst/>
              <a:ahLst/>
              <a:cxnLst/>
              <a:rect l="l" t="t" r="r" b="b"/>
              <a:pathLst>
                <a:path w="1950" h="2236" fill="none" extrusionOk="0">
                  <a:moveTo>
                    <a:pt x="513" y="1"/>
                  </a:moveTo>
                  <a:lnTo>
                    <a:pt x="513" y="1"/>
                  </a:lnTo>
                  <a:lnTo>
                    <a:pt x="257" y="200"/>
                  </a:lnTo>
                  <a:lnTo>
                    <a:pt x="0" y="414"/>
                  </a:lnTo>
                  <a:lnTo>
                    <a:pt x="1523" y="2235"/>
                  </a:lnTo>
                  <a:lnTo>
                    <a:pt x="1523" y="2235"/>
                  </a:lnTo>
                  <a:lnTo>
                    <a:pt x="1950" y="1908"/>
                  </a:lnTo>
                  <a:lnTo>
                    <a:pt x="5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8"/>
            <p:cNvSpPr/>
            <p:nvPr/>
          </p:nvSpPr>
          <p:spPr>
            <a:xfrm>
              <a:off x="1762538" y="3323150"/>
              <a:ext cx="37750" cy="60525"/>
            </a:xfrm>
            <a:custGeom>
              <a:avLst/>
              <a:gdLst/>
              <a:ahLst/>
              <a:cxnLst/>
              <a:rect l="l" t="t" r="r" b="b"/>
              <a:pathLst>
                <a:path w="1510" h="2421" fill="none" extrusionOk="0">
                  <a:moveTo>
                    <a:pt x="598" y="1"/>
                  </a:moveTo>
                  <a:lnTo>
                    <a:pt x="598" y="1"/>
                  </a:lnTo>
                  <a:lnTo>
                    <a:pt x="1" y="257"/>
                  </a:lnTo>
                  <a:lnTo>
                    <a:pt x="1025" y="2420"/>
                  </a:lnTo>
                  <a:lnTo>
                    <a:pt x="1025" y="2420"/>
                  </a:lnTo>
                  <a:lnTo>
                    <a:pt x="1509" y="2192"/>
                  </a:lnTo>
                  <a:lnTo>
                    <a:pt x="59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1917663" y="3318900"/>
              <a:ext cx="16025" cy="40575"/>
            </a:xfrm>
            <a:custGeom>
              <a:avLst/>
              <a:gdLst/>
              <a:ahLst/>
              <a:cxnLst/>
              <a:rect l="l" t="t" r="r" b="b"/>
              <a:pathLst>
                <a:path w="641" h="1623" fill="none" extrusionOk="0">
                  <a:moveTo>
                    <a:pt x="100" y="0"/>
                  </a:moveTo>
                  <a:lnTo>
                    <a:pt x="0" y="1580"/>
                  </a:lnTo>
                  <a:lnTo>
                    <a:pt x="0" y="1580"/>
                  </a:lnTo>
                  <a:lnTo>
                    <a:pt x="541" y="1622"/>
                  </a:lnTo>
                  <a:lnTo>
                    <a:pt x="640" y="669"/>
                  </a:lnTo>
                  <a:lnTo>
                    <a:pt x="640" y="669"/>
                  </a:lnTo>
                  <a:lnTo>
                    <a:pt x="384" y="327"/>
                  </a:lnTo>
                  <a:lnTo>
                    <a:pt x="1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1840088" y="3301450"/>
              <a:ext cx="24225" cy="61225"/>
            </a:xfrm>
            <a:custGeom>
              <a:avLst/>
              <a:gdLst/>
              <a:ahLst/>
              <a:cxnLst/>
              <a:rect l="l" t="t" r="r" b="b"/>
              <a:pathLst>
                <a:path w="969" h="2449" fill="none" extrusionOk="0">
                  <a:moveTo>
                    <a:pt x="641" y="1"/>
                  </a:moveTo>
                  <a:lnTo>
                    <a:pt x="641" y="1"/>
                  </a:lnTo>
                  <a:lnTo>
                    <a:pt x="314" y="58"/>
                  </a:lnTo>
                  <a:lnTo>
                    <a:pt x="1" y="115"/>
                  </a:lnTo>
                  <a:lnTo>
                    <a:pt x="442" y="2448"/>
                  </a:lnTo>
                  <a:lnTo>
                    <a:pt x="442" y="2448"/>
                  </a:lnTo>
                  <a:lnTo>
                    <a:pt x="969" y="2363"/>
                  </a:lnTo>
                  <a:lnTo>
                    <a:pt x="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t>Methodology</a:t>
            </a:r>
            <a:endParaRPr sz="4400" dirty="0"/>
          </a:p>
        </p:txBody>
      </p:sp>
      <p:sp>
        <p:nvSpPr>
          <p:cNvPr id="413" name="Google Shape;413;p18"/>
          <p:cNvSpPr/>
          <p:nvPr/>
        </p:nvSpPr>
        <p:spPr>
          <a:xfrm>
            <a:off x="1780350" y="2975620"/>
            <a:ext cx="230900" cy="230550"/>
          </a:xfrm>
          <a:custGeom>
            <a:avLst/>
            <a:gdLst/>
            <a:ahLst/>
            <a:cxnLst/>
            <a:rect l="l" t="t" r="r" b="b"/>
            <a:pathLst>
              <a:path w="9236" h="9222" extrusionOk="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38"/>
                </a:lnTo>
                <a:lnTo>
                  <a:pt x="29" y="5080"/>
                </a:lnTo>
                <a:lnTo>
                  <a:pt x="58" y="5308"/>
                </a:lnTo>
                <a:lnTo>
                  <a:pt x="100" y="5536"/>
                </a:lnTo>
                <a:lnTo>
                  <a:pt x="143" y="5763"/>
                </a:lnTo>
                <a:lnTo>
                  <a:pt x="214" y="5977"/>
                </a:lnTo>
                <a:lnTo>
                  <a:pt x="285" y="6190"/>
                </a:lnTo>
                <a:lnTo>
                  <a:pt x="371" y="6404"/>
                </a:lnTo>
                <a:lnTo>
                  <a:pt x="456" y="6603"/>
                </a:lnTo>
                <a:lnTo>
                  <a:pt x="556" y="6802"/>
                </a:lnTo>
                <a:lnTo>
                  <a:pt x="669" y="7001"/>
                </a:lnTo>
                <a:lnTo>
                  <a:pt x="783" y="7186"/>
                </a:lnTo>
                <a:lnTo>
                  <a:pt x="926" y="7371"/>
                </a:lnTo>
                <a:lnTo>
                  <a:pt x="1054" y="7542"/>
                </a:lnTo>
                <a:lnTo>
                  <a:pt x="1196" y="7713"/>
                </a:lnTo>
                <a:lnTo>
                  <a:pt x="1352" y="7869"/>
                </a:lnTo>
                <a:lnTo>
                  <a:pt x="1509" y="8026"/>
                </a:lnTo>
                <a:lnTo>
                  <a:pt x="1680" y="8168"/>
                </a:lnTo>
                <a:lnTo>
                  <a:pt x="1851" y="8310"/>
                </a:lnTo>
                <a:lnTo>
                  <a:pt x="2036" y="8439"/>
                </a:lnTo>
                <a:lnTo>
                  <a:pt x="2221" y="8552"/>
                </a:lnTo>
                <a:lnTo>
                  <a:pt x="2420" y="8666"/>
                </a:lnTo>
                <a:lnTo>
                  <a:pt x="2619" y="8766"/>
                </a:lnTo>
                <a:lnTo>
                  <a:pt x="2818" y="8865"/>
                </a:lnTo>
                <a:lnTo>
                  <a:pt x="3032" y="8937"/>
                </a:lnTo>
                <a:lnTo>
                  <a:pt x="3245" y="9008"/>
                </a:lnTo>
                <a:lnTo>
                  <a:pt x="3459" y="9079"/>
                </a:lnTo>
                <a:lnTo>
                  <a:pt x="3686" y="9122"/>
                </a:lnTo>
                <a:lnTo>
                  <a:pt x="3914" y="9164"/>
                </a:lnTo>
                <a:lnTo>
                  <a:pt x="4142" y="9193"/>
                </a:lnTo>
                <a:lnTo>
                  <a:pt x="4383" y="9221"/>
                </a:lnTo>
                <a:lnTo>
                  <a:pt x="4853" y="9221"/>
                </a:lnTo>
                <a:lnTo>
                  <a:pt x="5095" y="9193"/>
                </a:lnTo>
                <a:lnTo>
                  <a:pt x="5323" y="9164"/>
                </a:lnTo>
                <a:lnTo>
                  <a:pt x="5550" y="9122"/>
                </a:lnTo>
                <a:lnTo>
                  <a:pt x="5764" y="9079"/>
                </a:lnTo>
                <a:lnTo>
                  <a:pt x="5991" y="9008"/>
                </a:lnTo>
                <a:lnTo>
                  <a:pt x="6205" y="8937"/>
                </a:lnTo>
                <a:lnTo>
                  <a:pt x="6418" y="8865"/>
                </a:lnTo>
                <a:lnTo>
                  <a:pt x="6618" y="8766"/>
                </a:lnTo>
                <a:lnTo>
                  <a:pt x="6817" y="8666"/>
                </a:lnTo>
                <a:lnTo>
                  <a:pt x="7002" y="8552"/>
                </a:lnTo>
                <a:lnTo>
                  <a:pt x="7201" y="8439"/>
                </a:lnTo>
                <a:lnTo>
                  <a:pt x="7372" y="8310"/>
                </a:lnTo>
                <a:lnTo>
                  <a:pt x="7557" y="8168"/>
                </a:lnTo>
                <a:lnTo>
                  <a:pt x="7713" y="8026"/>
                </a:lnTo>
                <a:lnTo>
                  <a:pt x="7884" y="7869"/>
                </a:lnTo>
                <a:lnTo>
                  <a:pt x="8026" y="7713"/>
                </a:lnTo>
                <a:lnTo>
                  <a:pt x="8183" y="7542"/>
                </a:lnTo>
                <a:lnTo>
                  <a:pt x="8311" y="7371"/>
                </a:lnTo>
                <a:lnTo>
                  <a:pt x="8439" y="7186"/>
                </a:lnTo>
                <a:lnTo>
                  <a:pt x="8567" y="7001"/>
                </a:lnTo>
                <a:lnTo>
                  <a:pt x="8667" y="6802"/>
                </a:lnTo>
                <a:lnTo>
                  <a:pt x="8780" y="6603"/>
                </a:lnTo>
                <a:lnTo>
                  <a:pt x="8866" y="6404"/>
                </a:lnTo>
                <a:lnTo>
                  <a:pt x="8951" y="6190"/>
                </a:lnTo>
                <a:lnTo>
                  <a:pt x="9022" y="5977"/>
                </a:lnTo>
                <a:lnTo>
                  <a:pt x="9079" y="5763"/>
                </a:lnTo>
                <a:lnTo>
                  <a:pt x="9136" y="5536"/>
                </a:lnTo>
                <a:lnTo>
                  <a:pt x="9179" y="5308"/>
                </a:lnTo>
                <a:lnTo>
                  <a:pt x="9207" y="5080"/>
                </a:lnTo>
                <a:lnTo>
                  <a:pt x="9222" y="4838"/>
                </a:lnTo>
                <a:lnTo>
                  <a:pt x="9236" y="4611"/>
                </a:lnTo>
                <a:lnTo>
                  <a:pt x="9222" y="4369"/>
                </a:lnTo>
                <a:lnTo>
                  <a:pt x="9207" y="4141"/>
                </a:lnTo>
                <a:lnTo>
                  <a:pt x="9179" y="3899"/>
                </a:lnTo>
                <a:lnTo>
                  <a:pt x="9136" y="3671"/>
                </a:lnTo>
                <a:lnTo>
                  <a:pt x="9079" y="3458"/>
                </a:lnTo>
                <a:lnTo>
                  <a:pt x="9022" y="3230"/>
                </a:lnTo>
                <a:lnTo>
                  <a:pt x="8951" y="3017"/>
                </a:lnTo>
                <a:lnTo>
                  <a:pt x="8866" y="2818"/>
                </a:lnTo>
                <a:lnTo>
                  <a:pt x="8780" y="2604"/>
                </a:lnTo>
                <a:lnTo>
                  <a:pt x="8667" y="2405"/>
                </a:lnTo>
                <a:lnTo>
                  <a:pt x="8567" y="2220"/>
                </a:lnTo>
                <a:lnTo>
                  <a:pt x="8439" y="2035"/>
                </a:lnTo>
                <a:lnTo>
                  <a:pt x="8311" y="1850"/>
                </a:lnTo>
                <a:lnTo>
                  <a:pt x="8183" y="1679"/>
                </a:lnTo>
                <a:lnTo>
                  <a:pt x="8026" y="1509"/>
                </a:lnTo>
                <a:lnTo>
                  <a:pt x="7884" y="1352"/>
                </a:lnTo>
                <a:lnTo>
                  <a:pt x="7713" y="1195"/>
                </a:lnTo>
                <a:lnTo>
                  <a:pt x="7557" y="1053"/>
                </a:lnTo>
                <a:lnTo>
                  <a:pt x="7372" y="911"/>
                </a:lnTo>
                <a:lnTo>
                  <a:pt x="7201" y="783"/>
                </a:lnTo>
                <a:lnTo>
                  <a:pt x="7002" y="669"/>
                </a:lnTo>
                <a:lnTo>
                  <a:pt x="6817" y="555"/>
                </a:lnTo>
                <a:lnTo>
                  <a:pt x="6618" y="456"/>
                </a:lnTo>
                <a:lnTo>
                  <a:pt x="6418" y="356"/>
                </a:lnTo>
                <a:lnTo>
                  <a:pt x="6205" y="271"/>
                </a:lnTo>
                <a:lnTo>
                  <a:pt x="5991" y="199"/>
                </a:lnTo>
                <a:lnTo>
                  <a:pt x="5764" y="142"/>
                </a:lnTo>
                <a:lnTo>
                  <a:pt x="5550" y="86"/>
                </a:lnTo>
                <a:lnTo>
                  <a:pt x="5323" y="43"/>
                </a:lnTo>
                <a:lnTo>
                  <a:pt x="5095" y="14"/>
                </a:lnTo>
                <a:lnTo>
                  <a:pt x="48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8"/>
          <p:cNvSpPr/>
          <p:nvPr/>
        </p:nvSpPr>
        <p:spPr>
          <a:xfrm>
            <a:off x="1780350" y="2975620"/>
            <a:ext cx="230900" cy="230550"/>
          </a:xfrm>
          <a:custGeom>
            <a:avLst/>
            <a:gdLst/>
            <a:ahLst/>
            <a:cxnLst/>
            <a:rect l="l" t="t" r="r" b="b"/>
            <a:pathLst>
              <a:path w="9236" h="9222" fill="none" extrusionOk="0">
                <a:moveTo>
                  <a:pt x="9236" y="4611"/>
                </a:moveTo>
                <a:lnTo>
                  <a:pt x="9236" y="4611"/>
                </a:lnTo>
                <a:lnTo>
                  <a:pt x="9222" y="4838"/>
                </a:lnTo>
                <a:lnTo>
                  <a:pt x="9207" y="5080"/>
                </a:lnTo>
                <a:lnTo>
                  <a:pt x="9179" y="5308"/>
                </a:lnTo>
                <a:lnTo>
                  <a:pt x="9136" y="5536"/>
                </a:lnTo>
                <a:lnTo>
                  <a:pt x="9079" y="5763"/>
                </a:lnTo>
                <a:lnTo>
                  <a:pt x="9022" y="5977"/>
                </a:lnTo>
                <a:lnTo>
                  <a:pt x="8951" y="6190"/>
                </a:lnTo>
                <a:lnTo>
                  <a:pt x="8866" y="6404"/>
                </a:lnTo>
                <a:lnTo>
                  <a:pt x="8780" y="6603"/>
                </a:lnTo>
                <a:lnTo>
                  <a:pt x="8667" y="6802"/>
                </a:lnTo>
                <a:lnTo>
                  <a:pt x="8567" y="7001"/>
                </a:lnTo>
                <a:lnTo>
                  <a:pt x="8439" y="7186"/>
                </a:lnTo>
                <a:lnTo>
                  <a:pt x="8311" y="7371"/>
                </a:lnTo>
                <a:lnTo>
                  <a:pt x="8183" y="7542"/>
                </a:lnTo>
                <a:lnTo>
                  <a:pt x="8026" y="7713"/>
                </a:lnTo>
                <a:lnTo>
                  <a:pt x="7884" y="7869"/>
                </a:lnTo>
                <a:lnTo>
                  <a:pt x="7713" y="8026"/>
                </a:lnTo>
                <a:lnTo>
                  <a:pt x="7557" y="8168"/>
                </a:lnTo>
                <a:lnTo>
                  <a:pt x="7372" y="8310"/>
                </a:lnTo>
                <a:lnTo>
                  <a:pt x="7201" y="8439"/>
                </a:lnTo>
                <a:lnTo>
                  <a:pt x="7002" y="8552"/>
                </a:lnTo>
                <a:lnTo>
                  <a:pt x="6817" y="8666"/>
                </a:lnTo>
                <a:lnTo>
                  <a:pt x="6618" y="8766"/>
                </a:lnTo>
                <a:lnTo>
                  <a:pt x="6418" y="8865"/>
                </a:lnTo>
                <a:lnTo>
                  <a:pt x="6205" y="8937"/>
                </a:lnTo>
                <a:lnTo>
                  <a:pt x="5991" y="9008"/>
                </a:lnTo>
                <a:lnTo>
                  <a:pt x="5764" y="9079"/>
                </a:lnTo>
                <a:lnTo>
                  <a:pt x="5550" y="9122"/>
                </a:lnTo>
                <a:lnTo>
                  <a:pt x="5323" y="9164"/>
                </a:lnTo>
                <a:lnTo>
                  <a:pt x="5095" y="9193"/>
                </a:lnTo>
                <a:lnTo>
                  <a:pt x="4853" y="9221"/>
                </a:lnTo>
                <a:lnTo>
                  <a:pt x="4611" y="9221"/>
                </a:lnTo>
                <a:lnTo>
                  <a:pt x="4611" y="9221"/>
                </a:lnTo>
                <a:lnTo>
                  <a:pt x="4383" y="9221"/>
                </a:lnTo>
                <a:lnTo>
                  <a:pt x="4142" y="9193"/>
                </a:lnTo>
                <a:lnTo>
                  <a:pt x="3914" y="9164"/>
                </a:lnTo>
                <a:lnTo>
                  <a:pt x="3686" y="9122"/>
                </a:lnTo>
                <a:lnTo>
                  <a:pt x="3459" y="9079"/>
                </a:lnTo>
                <a:lnTo>
                  <a:pt x="3245" y="9008"/>
                </a:lnTo>
                <a:lnTo>
                  <a:pt x="3032" y="8937"/>
                </a:lnTo>
                <a:lnTo>
                  <a:pt x="2818" y="8865"/>
                </a:lnTo>
                <a:lnTo>
                  <a:pt x="2619" y="8766"/>
                </a:lnTo>
                <a:lnTo>
                  <a:pt x="2420" y="8666"/>
                </a:lnTo>
                <a:lnTo>
                  <a:pt x="2221" y="8552"/>
                </a:lnTo>
                <a:lnTo>
                  <a:pt x="2036" y="8439"/>
                </a:lnTo>
                <a:lnTo>
                  <a:pt x="1851" y="8310"/>
                </a:lnTo>
                <a:lnTo>
                  <a:pt x="1680" y="8168"/>
                </a:lnTo>
                <a:lnTo>
                  <a:pt x="1509" y="8026"/>
                </a:lnTo>
                <a:lnTo>
                  <a:pt x="1352" y="7869"/>
                </a:lnTo>
                <a:lnTo>
                  <a:pt x="1196" y="7713"/>
                </a:lnTo>
                <a:lnTo>
                  <a:pt x="1054" y="7542"/>
                </a:lnTo>
                <a:lnTo>
                  <a:pt x="926" y="7371"/>
                </a:lnTo>
                <a:lnTo>
                  <a:pt x="783" y="7186"/>
                </a:lnTo>
                <a:lnTo>
                  <a:pt x="669" y="7001"/>
                </a:lnTo>
                <a:lnTo>
                  <a:pt x="556" y="6802"/>
                </a:lnTo>
                <a:lnTo>
                  <a:pt x="456" y="6603"/>
                </a:lnTo>
                <a:lnTo>
                  <a:pt x="371" y="6404"/>
                </a:lnTo>
                <a:lnTo>
                  <a:pt x="285" y="6190"/>
                </a:lnTo>
                <a:lnTo>
                  <a:pt x="214" y="5977"/>
                </a:lnTo>
                <a:lnTo>
                  <a:pt x="143" y="5763"/>
                </a:lnTo>
                <a:lnTo>
                  <a:pt x="100" y="5536"/>
                </a:lnTo>
                <a:lnTo>
                  <a:pt x="58" y="5308"/>
                </a:lnTo>
                <a:lnTo>
                  <a:pt x="29" y="5080"/>
                </a:lnTo>
                <a:lnTo>
                  <a:pt x="15" y="4838"/>
                </a:lnTo>
                <a:lnTo>
                  <a:pt x="1" y="4611"/>
                </a:lnTo>
                <a:lnTo>
                  <a:pt x="1" y="4611"/>
                </a:lnTo>
                <a:lnTo>
                  <a:pt x="15" y="4369"/>
                </a:lnTo>
                <a:lnTo>
                  <a:pt x="29" y="4141"/>
                </a:lnTo>
                <a:lnTo>
                  <a:pt x="58" y="3899"/>
                </a:lnTo>
                <a:lnTo>
                  <a:pt x="100" y="3671"/>
                </a:lnTo>
                <a:lnTo>
                  <a:pt x="143" y="3458"/>
                </a:lnTo>
                <a:lnTo>
                  <a:pt x="214" y="3230"/>
                </a:lnTo>
                <a:lnTo>
                  <a:pt x="285" y="3017"/>
                </a:lnTo>
                <a:lnTo>
                  <a:pt x="371" y="2818"/>
                </a:lnTo>
                <a:lnTo>
                  <a:pt x="456" y="2604"/>
                </a:lnTo>
                <a:lnTo>
                  <a:pt x="556" y="2405"/>
                </a:lnTo>
                <a:lnTo>
                  <a:pt x="669" y="2220"/>
                </a:lnTo>
                <a:lnTo>
                  <a:pt x="783" y="2035"/>
                </a:lnTo>
                <a:lnTo>
                  <a:pt x="926" y="1850"/>
                </a:lnTo>
                <a:lnTo>
                  <a:pt x="1054" y="1679"/>
                </a:lnTo>
                <a:lnTo>
                  <a:pt x="1196" y="1509"/>
                </a:lnTo>
                <a:lnTo>
                  <a:pt x="1352" y="1352"/>
                </a:lnTo>
                <a:lnTo>
                  <a:pt x="1509" y="1195"/>
                </a:lnTo>
                <a:lnTo>
                  <a:pt x="1680" y="1053"/>
                </a:lnTo>
                <a:lnTo>
                  <a:pt x="1851" y="911"/>
                </a:lnTo>
                <a:lnTo>
                  <a:pt x="2036" y="783"/>
                </a:lnTo>
                <a:lnTo>
                  <a:pt x="2221" y="669"/>
                </a:lnTo>
                <a:lnTo>
                  <a:pt x="2420" y="555"/>
                </a:lnTo>
                <a:lnTo>
                  <a:pt x="2619" y="456"/>
                </a:lnTo>
                <a:lnTo>
                  <a:pt x="2818" y="356"/>
                </a:lnTo>
                <a:lnTo>
                  <a:pt x="3032" y="271"/>
                </a:lnTo>
                <a:lnTo>
                  <a:pt x="3245" y="199"/>
                </a:lnTo>
                <a:lnTo>
                  <a:pt x="3459" y="142"/>
                </a:lnTo>
                <a:lnTo>
                  <a:pt x="3686" y="86"/>
                </a:lnTo>
                <a:lnTo>
                  <a:pt x="3914" y="43"/>
                </a:lnTo>
                <a:lnTo>
                  <a:pt x="4142" y="14"/>
                </a:lnTo>
                <a:lnTo>
                  <a:pt x="4383" y="0"/>
                </a:lnTo>
                <a:lnTo>
                  <a:pt x="4611" y="0"/>
                </a:lnTo>
                <a:lnTo>
                  <a:pt x="4611" y="0"/>
                </a:lnTo>
                <a:lnTo>
                  <a:pt x="4853" y="0"/>
                </a:lnTo>
                <a:lnTo>
                  <a:pt x="5095" y="14"/>
                </a:lnTo>
                <a:lnTo>
                  <a:pt x="5323" y="43"/>
                </a:lnTo>
                <a:lnTo>
                  <a:pt x="5550" y="86"/>
                </a:lnTo>
                <a:lnTo>
                  <a:pt x="5764" y="142"/>
                </a:lnTo>
                <a:lnTo>
                  <a:pt x="5991" y="199"/>
                </a:lnTo>
                <a:lnTo>
                  <a:pt x="6205" y="271"/>
                </a:lnTo>
                <a:lnTo>
                  <a:pt x="6418" y="356"/>
                </a:lnTo>
                <a:lnTo>
                  <a:pt x="6618" y="456"/>
                </a:lnTo>
                <a:lnTo>
                  <a:pt x="6817" y="555"/>
                </a:lnTo>
                <a:lnTo>
                  <a:pt x="7002" y="669"/>
                </a:lnTo>
                <a:lnTo>
                  <a:pt x="7201" y="783"/>
                </a:lnTo>
                <a:lnTo>
                  <a:pt x="7372" y="911"/>
                </a:lnTo>
                <a:lnTo>
                  <a:pt x="7557" y="1053"/>
                </a:lnTo>
                <a:lnTo>
                  <a:pt x="7713" y="1195"/>
                </a:lnTo>
                <a:lnTo>
                  <a:pt x="7884" y="1352"/>
                </a:lnTo>
                <a:lnTo>
                  <a:pt x="8026" y="1509"/>
                </a:lnTo>
                <a:lnTo>
                  <a:pt x="8183" y="1679"/>
                </a:lnTo>
                <a:lnTo>
                  <a:pt x="8311" y="1850"/>
                </a:lnTo>
                <a:lnTo>
                  <a:pt x="8439" y="2035"/>
                </a:lnTo>
                <a:lnTo>
                  <a:pt x="8567" y="2220"/>
                </a:lnTo>
                <a:lnTo>
                  <a:pt x="8667" y="2405"/>
                </a:lnTo>
                <a:lnTo>
                  <a:pt x="8780" y="2604"/>
                </a:lnTo>
                <a:lnTo>
                  <a:pt x="8866" y="2818"/>
                </a:lnTo>
                <a:lnTo>
                  <a:pt x="8951" y="3017"/>
                </a:lnTo>
                <a:lnTo>
                  <a:pt x="9022" y="3230"/>
                </a:lnTo>
                <a:lnTo>
                  <a:pt x="9079" y="3458"/>
                </a:lnTo>
                <a:lnTo>
                  <a:pt x="9136" y="3671"/>
                </a:lnTo>
                <a:lnTo>
                  <a:pt x="9179" y="3899"/>
                </a:lnTo>
                <a:lnTo>
                  <a:pt x="9207" y="4141"/>
                </a:lnTo>
                <a:lnTo>
                  <a:pt x="9222" y="4369"/>
                </a:lnTo>
                <a:lnTo>
                  <a:pt x="9236" y="46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a:off x="1780350" y="2975620"/>
            <a:ext cx="164750" cy="142325"/>
          </a:xfrm>
          <a:custGeom>
            <a:avLst/>
            <a:gdLst/>
            <a:ahLst/>
            <a:cxnLst/>
            <a:rect l="l" t="t" r="r" b="b"/>
            <a:pathLst>
              <a:path w="6590" h="5693" extrusionOk="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81"/>
                </a:lnTo>
                <a:lnTo>
                  <a:pt x="29" y="5151"/>
                </a:lnTo>
                <a:lnTo>
                  <a:pt x="72" y="542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361" y="327"/>
                </a:lnTo>
                <a:lnTo>
                  <a:pt x="6120" y="242"/>
                </a:lnTo>
                <a:lnTo>
                  <a:pt x="5892" y="171"/>
                </a:lnTo>
                <a:lnTo>
                  <a:pt x="5636" y="114"/>
                </a:lnTo>
                <a:lnTo>
                  <a:pt x="5394" y="57"/>
                </a:lnTo>
                <a:lnTo>
                  <a:pt x="5138" y="29"/>
                </a:lnTo>
                <a:lnTo>
                  <a:pt x="48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a:off x="1780350" y="2975620"/>
            <a:ext cx="164750" cy="142325"/>
          </a:xfrm>
          <a:custGeom>
            <a:avLst/>
            <a:gdLst/>
            <a:ahLst/>
            <a:cxnLst/>
            <a:rect l="l" t="t" r="r" b="b"/>
            <a:pathLst>
              <a:path w="6590" h="5693" fill="none" extrusionOk="0">
                <a:moveTo>
                  <a:pt x="4611" y="0"/>
                </a:moveTo>
                <a:lnTo>
                  <a:pt x="4611" y="0"/>
                </a:lnTo>
                <a:lnTo>
                  <a:pt x="4383" y="0"/>
                </a:ln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 y="4611"/>
                </a:lnTo>
                <a:lnTo>
                  <a:pt x="15" y="4881"/>
                </a:lnTo>
                <a:lnTo>
                  <a:pt x="29" y="5151"/>
                </a:lnTo>
                <a:lnTo>
                  <a:pt x="72" y="5422"/>
                </a:lnTo>
                <a:lnTo>
                  <a:pt x="129" y="569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589" y="427"/>
                </a:lnTo>
                <a:lnTo>
                  <a:pt x="6361" y="327"/>
                </a:lnTo>
                <a:lnTo>
                  <a:pt x="6120" y="242"/>
                </a:lnTo>
                <a:lnTo>
                  <a:pt x="5892" y="171"/>
                </a:lnTo>
                <a:lnTo>
                  <a:pt x="5636" y="114"/>
                </a:lnTo>
                <a:lnTo>
                  <a:pt x="5394" y="57"/>
                </a:lnTo>
                <a:lnTo>
                  <a:pt x="5138" y="29"/>
                </a:lnTo>
                <a:lnTo>
                  <a:pt x="4882" y="0"/>
                </a:lnTo>
                <a:lnTo>
                  <a:pt x="46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8"/>
          <p:cNvSpPr/>
          <p:nvPr/>
        </p:nvSpPr>
        <p:spPr>
          <a:xfrm>
            <a:off x="1780362" y="2975445"/>
            <a:ext cx="231000" cy="231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276;p30">
            <a:extLst>
              <a:ext uri="{FF2B5EF4-FFF2-40B4-BE49-F238E27FC236}">
                <a16:creationId xmlns:a16="http://schemas.microsoft.com/office/drawing/2014/main" id="{54EE2A47-9320-1AC4-8BAB-1A40D3C4D50C}"/>
              </a:ext>
            </a:extLst>
          </p:cNvPr>
          <p:cNvSpPr txBox="1"/>
          <p:nvPr/>
        </p:nvSpPr>
        <p:spPr>
          <a:xfrm>
            <a:off x="4235434" y="1573522"/>
            <a:ext cx="4249643" cy="21518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Roboto"/>
                <a:ea typeface="Roboto"/>
                <a:cs typeface="Roboto"/>
                <a:sym typeface="Roboto"/>
              </a:rPr>
              <a:t>What is Sentiment Analysis?</a:t>
            </a:r>
          </a:p>
          <a:p>
            <a:pPr marL="0" lvl="0" indent="0" algn="l" rtl="0">
              <a:spcBef>
                <a:spcPts val="0"/>
              </a:spcBef>
              <a:spcAft>
                <a:spcPts val="0"/>
              </a:spcAft>
              <a:buNone/>
            </a:pPr>
            <a:r>
              <a:rPr lang="en-GB" dirty="0">
                <a:latin typeface="Roboto"/>
                <a:ea typeface="Roboto"/>
                <a:cs typeface="Roboto"/>
                <a:sym typeface="Roboto"/>
              </a:rPr>
              <a:t>Types of Sentiment Analysis</a:t>
            </a:r>
          </a:p>
          <a:p>
            <a:pPr marL="285750" lvl="0" indent="-285750" algn="l" rtl="0">
              <a:spcBef>
                <a:spcPts val="0"/>
              </a:spcBef>
              <a:spcAft>
                <a:spcPts val="0"/>
              </a:spcAft>
              <a:buFont typeface="Arial" panose="020B0604020202020204" pitchFamily="34" charset="0"/>
              <a:buChar char="•"/>
            </a:pPr>
            <a:r>
              <a:rPr lang="en-GB" sz="1400" dirty="0"/>
              <a:t>Fire-grained</a:t>
            </a:r>
            <a:endParaRPr lang="en-GB" sz="1400" dirty="0">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r>
              <a:rPr lang="en-GB" sz="1400" dirty="0"/>
              <a:t>Emotion Detection</a:t>
            </a:r>
            <a:endParaRPr lang="en-GB" dirty="0">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r>
              <a:rPr lang="en-GB" sz="1400" dirty="0"/>
              <a:t>Aspect Based</a:t>
            </a:r>
            <a:endParaRPr lang="en-GB" sz="1400" dirty="0">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r>
              <a:rPr lang="en-GB" sz="1400" dirty="0"/>
              <a:t>Multi-lingual</a:t>
            </a:r>
            <a:endParaRPr lang="en-GB" dirty="0">
              <a:latin typeface="Roboto"/>
              <a:ea typeface="Roboto"/>
              <a:cs typeface="Roboto"/>
              <a:sym typeface="Roboto"/>
            </a:endParaRPr>
          </a:p>
          <a:p>
            <a:pPr lvl="0" algn="l" rtl="0">
              <a:spcBef>
                <a:spcPts val="0"/>
              </a:spcBef>
              <a:spcAft>
                <a:spcPts val="0"/>
              </a:spcAft>
            </a:pPr>
            <a:r>
              <a:rPr lang="en-GB" dirty="0">
                <a:latin typeface="Roboto"/>
                <a:ea typeface="Roboto"/>
                <a:cs typeface="Roboto"/>
                <a:sym typeface="Roboto"/>
              </a:rPr>
              <a:t>Importance of Sentiment Analysis</a:t>
            </a:r>
          </a:p>
          <a:p>
            <a:pPr lvl="0" algn="l" rtl="0">
              <a:spcBef>
                <a:spcPts val="0"/>
              </a:spcBef>
              <a:spcAft>
                <a:spcPts val="0"/>
              </a:spcAft>
            </a:pPr>
            <a:r>
              <a:rPr lang="en-GB" dirty="0">
                <a:latin typeface="Roboto"/>
                <a:ea typeface="Roboto"/>
                <a:cs typeface="Roboto"/>
                <a:sym typeface="Roboto"/>
              </a:rPr>
              <a:t>Implementation Steps</a:t>
            </a:r>
          </a:p>
        </p:txBody>
      </p:sp>
      <p:sp>
        <p:nvSpPr>
          <p:cNvPr id="3" name="Google Shape;237;p16">
            <a:extLst>
              <a:ext uri="{FF2B5EF4-FFF2-40B4-BE49-F238E27FC236}">
                <a16:creationId xmlns:a16="http://schemas.microsoft.com/office/drawing/2014/main" id="{EF2DF4FD-588B-FC9F-0CA7-322171525057}"/>
              </a:ext>
            </a:extLst>
          </p:cNvPr>
          <p:cNvSpPr/>
          <p:nvPr/>
        </p:nvSpPr>
        <p:spPr>
          <a:xfrm>
            <a:off x="-214025" y="-276641"/>
            <a:ext cx="1634727" cy="1634727"/>
          </a:xfrm>
          <a:prstGeom prst="ellipse">
            <a:avLst/>
          </a:prstGeom>
          <a:solidFill>
            <a:srgbClr val="EA482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chemeClr val="lt1"/>
                </a:solidFill>
                <a:latin typeface="Fira Sans Extra Condensed"/>
                <a:ea typeface="Fira Sans Extra Condensed"/>
                <a:cs typeface="Fira Sans Extra Condensed"/>
                <a:sym typeface="Fira Sans Extra Condensed"/>
              </a:rPr>
              <a:t>03</a:t>
            </a:r>
            <a:endParaRPr sz="2800" dirty="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What is Sentiment Analysis?</a:t>
            </a:r>
          </a:p>
        </p:txBody>
      </p:sp>
      <p:sp>
        <p:nvSpPr>
          <p:cNvPr id="2" name="Google Shape;1276;p30">
            <a:extLst>
              <a:ext uri="{FF2B5EF4-FFF2-40B4-BE49-F238E27FC236}">
                <a16:creationId xmlns:a16="http://schemas.microsoft.com/office/drawing/2014/main" id="{F92C8215-6D1B-B3DB-3650-19E15266A691}"/>
              </a:ext>
            </a:extLst>
          </p:cNvPr>
          <p:cNvSpPr txBox="1"/>
          <p:nvPr/>
        </p:nvSpPr>
        <p:spPr>
          <a:xfrm>
            <a:off x="4235434" y="1573522"/>
            <a:ext cx="4249643" cy="21518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Roboto"/>
                <a:ea typeface="Roboto"/>
                <a:cs typeface="Roboto"/>
                <a:sym typeface="Roboto"/>
              </a:rPr>
              <a:t>We have mentioned about the benefits of sentiment analysis, but it was not mentioned what is actually sentiment analysis.</a:t>
            </a:r>
          </a:p>
          <a:p>
            <a:pPr marL="0" lvl="0" indent="0" algn="l" rtl="0">
              <a:spcBef>
                <a:spcPts val="0"/>
              </a:spcBef>
              <a:spcAft>
                <a:spcPts val="0"/>
              </a:spcAft>
              <a:buNone/>
            </a:pPr>
            <a:r>
              <a:rPr lang="en-GB" dirty="0">
                <a:latin typeface="Roboto"/>
                <a:ea typeface="Roboto"/>
                <a:cs typeface="Roboto"/>
                <a:sym typeface="Roboto"/>
              </a:rPr>
              <a:t>Analysis of the customer's positive or negative attitude in text is known as sentiment analysis. Businesses can monitor online chats to use contextual analysis of identifying information to better understand the social attitude of their customers.</a:t>
            </a:r>
          </a:p>
        </p:txBody>
      </p:sp>
      <p:grpSp>
        <p:nvGrpSpPr>
          <p:cNvPr id="55" name="Google Shape;642;p22">
            <a:extLst>
              <a:ext uri="{FF2B5EF4-FFF2-40B4-BE49-F238E27FC236}">
                <a16:creationId xmlns:a16="http://schemas.microsoft.com/office/drawing/2014/main" id="{28C28CA9-CF36-613D-3E76-4E0176816358}"/>
              </a:ext>
            </a:extLst>
          </p:cNvPr>
          <p:cNvGrpSpPr/>
          <p:nvPr/>
        </p:nvGrpSpPr>
        <p:grpSpPr>
          <a:xfrm>
            <a:off x="457200" y="1866886"/>
            <a:ext cx="2716242" cy="2750745"/>
            <a:chOff x="457200" y="1485900"/>
            <a:chExt cx="3205384" cy="3246100"/>
          </a:xfrm>
        </p:grpSpPr>
        <p:sp>
          <p:nvSpPr>
            <p:cNvPr id="56" name="Google Shape;643;p22">
              <a:extLst>
                <a:ext uri="{FF2B5EF4-FFF2-40B4-BE49-F238E27FC236}">
                  <a16:creationId xmlns:a16="http://schemas.microsoft.com/office/drawing/2014/main" id="{03C54277-0D68-D3CD-DD51-973460668F00}"/>
                </a:ext>
              </a:extLst>
            </p:cNvPr>
            <p:cNvSpPr/>
            <p:nvPr/>
          </p:nvSpPr>
          <p:spPr>
            <a:xfrm>
              <a:off x="457200" y="4516621"/>
              <a:ext cx="1920994" cy="173515"/>
            </a:xfrm>
            <a:custGeom>
              <a:avLst/>
              <a:gdLst/>
              <a:ahLst/>
              <a:cxnLst/>
              <a:rect l="l" t="t" r="r" b="b"/>
              <a:pathLst>
                <a:path w="47517" h="4292" extrusionOk="0">
                  <a:moveTo>
                    <a:pt x="23754" y="1"/>
                  </a:moveTo>
                  <a:lnTo>
                    <a:pt x="21330" y="10"/>
                  </a:lnTo>
                  <a:lnTo>
                    <a:pt x="18965" y="49"/>
                  </a:lnTo>
                  <a:lnTo>
                    <a:pt x="16695" y="97"/>
                  </a:lnTo>
                  <a:lnTo>
                    <a:pt x="14511" y="173"/>
                  </a:lnTo>
                  <a:lnTo>
                    <a:pt x="12432" y="259"/>
                  </a:lnTo>
                  <a:lnTo>
                    <a:pt x="11436" y="317"/>
                  </a:lnTo>
                  <a:lnTo>
                    <a:pt x="10469" y="365"/>
                  </a:lnTo>
                  <a:lnTo>
                    <a:pt x="9540" y="432"/>
                  </a:lnTo>
                  <a:lnTo>
                    <a:pt x="8639" y="489"/>
                  </a:lnTo>
                  <a:lnTo>
                    <a:pt x="7777" y="556"/>
                  </a:lnTo>
                  <a:lnTo>
                    <a:pt x="6954" y="633"/>
                  </a:lnTo>
                  <a:lnTo>
                    <a:pt x="6168" y="710"/>
                  </a:lnTo>
                  <a:lnTo>
                    <a:pt x="5421" y="786"/>
                  </a:lnTo>
                  <a:lnTo>
                    <a:pt x="4722" y="863"/>
                  </a:lnTo>
                  <a:lnTo>
                    <a:pt x="4052" y="949"/>
                  </a:lnTo>
                  <a:lnTo>
                    <a:pt x="3439" y="1035"/>
                  </a:lnTo>
                  <a:lnTo>
                    <a:pt x="2864" y="1121"/>
                  </a:lnTo>
                  <a:lnTo>
                    <a:pt x="2337" y="1217"/>
                  </a:lnTo>
                  <a:lnTo>
                    <a:pt x="1868" y="1313"/>
                  </a:lnTo>
                  <a:lnTo>
                    <a:pt x="1437" y="1409"/>
                  </a:lnTo>
                  <a:lnTo>
                    <a:pt x="1063" y="1514"/>
                  </a:lnTo>
                  <a:lnTo>
                    <a:pt x="747" y="1610"/>
                  </a:lnTo>
                  <a:lnTo>
                    <a:pt x="479" y="1715"/>
                  </a:lnTo>
                  <a:lnTo>
                    <a:pt x="364" y="1773"/>
                  </a:lnTo>
                  <a:lnTo>
                    <a:pt x="268" y="1821"/>
                  </a:lnTo>
                  <a:lnTo>
                    <a:pt x="192" y="1878"/>
                  </a:lnTo>
                  <a:lnTo>
                    <a:pt x="125" y="1926"/>
                  </a:lnTo>
                  <a:lnTo>
                    <a:pt x="67" y="1984"/>
                  </a:lnTo>
                  <a:lnTo>
                    <a:pt x="29" y="2041"/>
                  </a:lnTo>
                  <a:lnTo>
                    <a:pt x="10" y="2098"/>
                  </a:lnTo>
                  <a:lnTo>
                    <a:pt x="0" y="2146"/>
                  </a:lnTo>
                  <a:lnTo>
                    <a:pt x="10" y="2204"/>
                  </a:lnTo>
                  <a:lnTo>
                    <a:pt x="29" y="2261"/>
                  </a:lnTo>
                  <a:lnTo>
                    <a:pt x="67" y="2319"/>
                  </a:lnTo>
                  <a:lnTo>
                    <a:pt x="125" y="2367"/>
                  </a:lnTo>
                  <a:lnTo>
                    <a:pt x="192" y="2424"/>
                  </a:lnTo>
                  <a:lnTo>
                    <a:pt x="268" y="2472"/>
                  </a:lnTo>
                  <a:lnTo>
                    <a:pt x="364" y="2529"/>
                  </a:lnTo>
                  <a:lnTo>
                    <a:pt x="479" y="2577"/>
                  </a:lnTo>
                  <a:lnTo>
                    <a:pt x="747" y="2683"/>
                  </a:lnTo>
                  <a:lnTo>
                    <a:pt x="1063" y="2788"/>
                  </a:lnTo>
                  <a:lnTo>
                    <a:pt x="1437" y="2884"/>
                  </a:lnTo>
                  <a:lnTo>
                    <a:pt x="1868" y="2989"/>
                  </a:lnTo>
                  <a:lnTo>
                    <a:pt x="2337" y="3075"/>
                  </a:lnTo>
                  <a:lnTo>
                    <a:pt x="2864" y="3171"/>
                  </a:lnTo>
                  <a:lnTo>
                    <a:pt x="3439" y="3257"/>
                  </a:lnTo>
                  <a:lnTo>
                    <a:pt x="4052" y="3353"/>
                  </a:lnTo>
                  <a:lnTo>
                    <a:pt x="4722" y="3430"/>
                  </a:lnTo>
                  <a:lnTo>
                    <a:pt x="5421" y="3516"/>
                  </a:lnTo>
                  <a:lnTo>
                    <a:pt x="6168" y="3593"/>
                  </a:lnTo>
                  <a:lnTo>
                    <a:pt x="6954" y="3669"/>
                  </a:lnTo>
                  <a:lnTo>
                    <a:pt x="7777" y="3736"/>
                  </a:lnTo>
                  <a:lnTo>
                    <a:pt x="8639" y="3803"/>
                  </a:lnTo>
                  <a:lnTo>
                    <a:pt x="9540" y="3870"/>
                  </a:lnTo>
                  <a:lnTo>
                    <a:pt x="10469" y="3928"/>
                  </a:lnTo>
                  <a:lnTo>
                    <a:pt x="11436" y="3985"/>
                  </a:lnTo>
                  <a:lnTo>
                    <a:pt x="12432" y="4033"/>
                  </a:lnTo>
                  <a:lnTo>
                    <a:pt x="14511" y="4129"/>
                  </a:lnTo>
                  <a:lnTo>
                    <a:pt x="16695" y="4196"/>
                  </a:lnTo>
                  <a:lnTo>
                    <a:pt x="18965" y="4254"/>
                  </a:lnTo>
                  <a:lnTo>
                    <a:pt x="21330" y="4282"/>
                  </a:lnTo>
                  <a:lnTo>
                    <a:pt x="23754" y="4292"/>
                  </a:lnTo>
                  <a:lnTo>
                    <a:pt x="26187" y="4282"/>
                  </a:lnTo>
                  <a:lnTo>
                    <a:pt x="28543" y="4254"/>
                  </a:lnTo>
                  <a:lnTo>
                    <a:pt x="30822" y="4196"/>
                  </a:lnTo>
                  <a:lnTo>
                    <a:pt x="33006" y="4129"/>
                  </a:lnTo>
                  <a:lnTo>
                    <a:pt x="35085" y="4033"/>
                  </a:lnTo>
                  <a:lnTo>
                    <a:pt x="36071" y="3985"/>
                  </a:lnTo>
                  <a:lnTo>
                    <a:pt x="37038" y="3928"/>
                  </a:lnTo>
                  <a:lnTo>
                    <a:pt x="37968" y="3870"/>
                  </a:lnTo>
                  <a:lnTo>
                    <a:pt x="38868" y="3803"/>
                  </a:lnTo>
                  <a:lnTo>
                    <a:pt x="39730" y="3736"/>
                  </a:lnTo>
                  <a:lnTo>
                    <a:pt x="40554" y="3669"/>
                  </a:lnTo>
                  <a:lnTo>
                    <a:pt x="41339" y="3593"/>
                  </a:lnTo>
                  <a:lnTo>
                    <a:pt x="42086" y="3516"/>
                  </a:lnTo>
                  <a:lnTo>
                    <a:pt x="42795" y="3430"/>
                  </a:lnTo>
                  <a:lnTo>
                    <a:pt x="43456" y="3353"/>
                  </a:lnTo>
                  <a:lnTo>
                    <a:pt x="44078" y="3257"/>
                  </a:lnTo>
                  <a:lnTo>
                    <a:pt x="44643" y="3171"/>
                  </a:lnTo>
                  <a:lnTo>
                    <a:pt x="45170" y="3075"/>
                  </a:lnTo>
                  <a:lnTo>
                    <a:pt x="45649" y="2989"/>
                  </a:lnTo>
                  <a:lnTo>
                    <a:pt x="46071" y="2884"/>
                  </a:lnTo>
                  <a:lnTo>
                    <a:pt x="46444" y="2788"/>
                  </a:lnTo>
                  <a:lnTo>
                    <a:pt x="46770" y="2683"/>
                  </a:lnTo>
                  <a:lnTo>
                    <a:pt x="47028" y="2577"/>
                  </a:lnTo>
                  <a:lnTo>
                    <a:pt x="47143" y="2529"/>
                  </a:lnTo>
                  <a:lnTo>
                    <a:pt x="47239" y="2472"/>
                  </a:lnTo>
                  <a:lnTo>
                    <a:pt x="47325" y="2424"/>
                  </a:lnTo>
                  <a:lnTo>
                    <a:pt x="47392" y="2367"/>
                  </a:lnTo>
                  <a:lnTo>
                    <a:pt x="47450" y="2319"/>
                  </a:lnTo>
                  <a:lnTo>
                    <a:pt x="47488" y="2261"/>
                  </a:lnTo>
                  <a:lnTo>
                    <a:pt x="47507" y="2204"/>
                  </a:lnTo>
                  <a:lnTo>
                    <a:pt x="47517" y="2146"/>
                  </a:lnTo>
                  <a:lnTo>
                    <a:pt x="47507" y="2098"/>
                  </a:lnTo>
                  <a:lnTo>
                    <a:pt x="47488" y="2041"/>
                  </a:lnTo>
                  <a:lnTo>
                    <a:pt x="47450" y="1984"/>
                  </a:lnTo>
                  <a:lnTo>
                    <a:pt x="47392" y="1926"/>
                  </a:lnTo>
                  <a:lnTo>
                    <a:pt x="47325" y="1878"/>
                  </a:lnTo>
                  <a:lnTo>
                    <a:pt x="47239" y="1821"/>
                  </a:lnTo>
                  <a:lnTo>
                    <a:pt x="47143" y="1773"/>
                  </a:lnTo>
                  <a:lnTo>
                    <a:pt x="47028" y="1715"/>
                  </a:lnTo>
                  <a:lnTo>
                    <a:pt x="46770" y="1610"/>
                  </a:lnTo>
                  <a:lnTo>
                    <a:pt x="46444" y="1514"/>
                  </a:lnTo>
                  <a:lnTo>
                    <a:pt x="46071" y="1409"/>
                  </a:lnTo>
                  <a:lnTo>
                    <a:pt x="45649" y="1313"/>
                  </a:lnTo>
                  <a:lnTo>
                    <a:pt x="45170" y="1217"/>
                  </a:lnTo>
                  <a:lnTo>
                    <a:pt x="44643" y="1121"/>
                  </a:lnTo>
                  <a:lnTo>
                    <a:pt x="44078" y="1035"/>
                  </a:lnTo>
                  <a:lnTo>
                    <a:pt x="43456" y="949"/>
                  </a:lnTo>
                  <a:lnTo>
                    <a:pt x="42795" y="863"/>
                  </a:lnTo>
                  <a:lnTo>
                    <a:pt x="42086" y="786"/>
                  </a:lnTo>
                  <a:lnTo>
                    <a:pt x="41339" y="710"/>
                  </a:lnTo>
                  <a:lnTo>
                    <a:pt x="40554" y="633"/>
                  </a:lnTo>
                  <a:lnTo>
                    <a:pt x="39730" y="556"/>
                  </a:lnTo>
                  <a:lnTo>
                    <a:pt x="38868" y="489"/>
                  </a:lnTo>
                  <a:lnTo>
                    <a:pt x="37968" y="432"/>
                  </a:lnTo>
                  <a:lnTo>
                    <a:pt x="37038" y="365"/>
                  </a:lnTo>
                  <a:lnTo>
                    <a:pt x="36071" y="317"/>
                  </a:lnTo>
                  <a:lnTo>
                    <a:pt x="35085" y="259"/>
                  </a:lnTo>
                  <a:lnTo>
                    <a:pt x="33006" y="173"/>
                  </a:lnTo>
                  <a:lnTo>
                    <a:pt x="30822" y="97"/>
                  </a:lnTo>
                  <a:lnTo>
                    <a:pt x="28543" y="49"/>
                  </a:lnTo>
                  <a:lnTo>
                    <a:pt x="26187" y="10"/>
                  </a:lnTo>
                  <a:lnTo>
                    <a:pt x="2375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44;p22">
              <a:extLst>
                <a:ext uri="{FF2B5EF4-FFF2-40B4-BE49-F238E27FC236}">
                  <a16:creationId xmlns:a16="http://schemas.microsoft.com/office/drawing/2014/main" id="{1446618A-47D8-D6B0-28D1-695073A76DDA}"/>
                </a:ext>
              </a:extLst>
            </p:cNvPr>
            <p:cNvSpPr/>
            <p:nvPr/>
          </p:nvSpPr>
          <p:spPr>
            <a:xfrm>
              <a:off x="2360341" y="2998390"/>
              <a:ext cx="417454" cy="50373"/>
            </a:xfrm>
            <a:custGeom>
              <a:avLst/>
              <a:gdLst/>
              <a:ahLst/>
              <a:cxnLst/>
              <a:rect l="l" t="t" r="r" b="b"/>
              <a:pathLst>
                <a:path w="10326" h="1246" extrusionOk="0">
                  <a:moveTo>
                    <a:pt x="565" y="0"/>
                  </a:moveTo>
                  <a:lnTo>
                    <a:pt x="498" y="10"/>
                  </a:lnTo>
                  <a:lnTo>
                    <a:pt x="441" y="29"/>
                  </a:lnTo>
                  <a:lnTo>
                    <a:pt x="383" y="48"/>
                  </a:lnTo>
                  <a:lnTo>
                    <a:pt x="326" y="67"/>
                  </a:lnTo>
                  <a:lnTo>
                    <a:pt x="278" y="105"/>
                  </a:lnTo>
                  <a:lnTo>
                    <a:pt x="182" y="182"/>
                  </a:lnTo>
                  <a:lnTo>
                    <a:pt x="106" y="268"/>
                  </a:lnTo>
                  <a:lnTo>
                    <a:pt x="77" y="326"/>
                  </a:lnTo>
                  <a:lnTo>
                    <a:pt x="48" y="374"/>
                  </a:lnTo>
                  <a:lnTo>
                    <a:pt x="29" y="431"/>
                  </a:lnTo>
                  <a:lnTo>
                    <a:pt x="19" y="489"/>
                  </a:lnTo>
                  <a:lnTo>
                    <a:pt x="10" y="556"/>
                  </a:lnTo>
                  <a:lnTo>
                    <a:pt x="0" y="623"/>
                  </a:lnTo>
                  <a:lnTo>
                    <a:pt x="10" y="680"/>
                  </a:lnTo>
                  <a:lnTo>
                    <a:pt x="19" y="747"/>
                  </a:lnTo>
                  <a:lnTo>
                    <a:pt x="29" y="805"/>
                  </a:lnTo>
                  <a:lnTo>
                    <a:pt x="48" y="862"/>
                  </a:lnTo>
                  <a:lnTo>
                    <a:pt x="77" y="920"/>
                  </a:lnTo>
                  <a:lnTo>
                    <a:pt x="106" y="967"/>
                  </a:lnTo>
                  <a:lnTo>
                    <a:pt x="182" y="1063"/>
                  </a:lnTo>
                  <a:lnTo>
                    <a:pt x="278" y="1130"/>
                  </a:lnTo>
                  <a:lnTo>
                    <a:pt x="326" y="1169"/>
                  </a:lnTo>
                  <a:lnTo>
                    <a:pt x="383" y="1188"/>
                  </a:lnTo>
                  <a:lnTo>
                    <a:pt x="441" y="1216"/>
                  </a:lnTo>
                  <a:lnTo>
                    <a:pt x="498" y="1226"/>
                  </a:lnTo>
                  <a:lnTo>
                    <a:pt x="565" y="1236"/>
                  </a:lnTo>
                  <a:lnTo>
                    <a:pt x="623" y="1245"/>
                  </a:lnTo>
                  <a:lnTo>
                    <a:pt x="9703" y="1245"/>
                  </a:lnTo>
                  <a:lnTo>
                    <a:pt x="9770" y="1236"/>
                  </a:lnTo>
                  <a:lnTo>
                    <a:pt x="9837" y="1226"/>
                  </a:lnTo>
                  <a:lnTo>
                    <a:pt x="9894" y="1216"/>
                  </a:lnTo>
                  <a:lnTo>
                    <a:pt x="9952" y="1188"/>
                  </a:lnTo>
                  <a:lnTo>
                    <a:pt x="10000" y="1169"/>
                  </a:lnTo>
                  <a:lnTo>
                    <a:pt x="10057" y="1130"/>
                  </a:lnTo>
                  <a:lnTo>
                    <a:pt x="10144" y="1063"/>
                  </a:lnTo>
                  <a:lnTo>
                    <a:pt x="10220" y="967"/>
                  </a:lnTo>
                  <a:lnTo>
                    <a:pt x="10258" y="920"/>
                  </a:lnTo>
                  <a:lnTo>
                    <a:pt x="10278" y="862"/>
                  </a:lnTo>
                  <a:lnTo>
                    <a:pt x="10297" y="805"/>
                  </a:lnTo>
                  <a:lnTo>
                    <a:pt x="10316" y="747"/>
                  </a:lnTo>
                  <a:lnTo>
                    <a:pt x="10326" y="680"/>
                  </a:lnTo>
                  <a:lnTo>
                    <a:pt x="10326" y="623"/>
                  </a:lnTo>
                  <a:lnTo>
                    <a:pt x="10326" y="556"/>
                  </a:lnTo>
                  <a:lnTo>
                    <a:pt x="10316" y="489"/>
                  </a:lnTo>
                  <a:lnTo>
                    <a:pt x="10297" y="431"/>
                  </a:lnTo>
                  <a:lnTo>
                    <a:pt x="10278" y="374"/>
                  </a:lnTo>
                  <a:lnTo>
                    <a:pt x="10258" y="326"/>
                  </a:lnTo>
                  <a:lnTo>
                    <a:pt x="10220" y="268"/>
                  </a:lnTo>
                  <a:lnTo>
                    <a:pt x="10144" y="182"/>
                  </a:lnTo>
                  <a:lnTo>
                    <a:pt x="10057" y="105"/>
                  </a:lnTo>
                  <a:lnTo>
                    <a:pt x="10000" y="67"/>
                  </a:lnTo>
                  <a:lnTo>
                    <a:pt x="9952" y="48"/>
                  </a:lnTo>
                  <a:lnTo>
                    <a:pt x="9894" y="29"/>
                  </a:lnTo>
                  <a:lnTo>
                    <a:pt x="9837" y="10"/>
                  </a:lnTo>
                  <a:lnTo>
                    <a:pt x="9770"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45;p22">
              <a:extLst>
                <a:ext uri="{FF2B5EF4-FFF2-40B4-BE49-F238E27FC236}">
                  <a16:creationId xmlns:a16="http://schemas.microsoft.com/office/drawing/2014/main" id="{CC3CC402-8756-AE0E-2D86-97A7D5221970}"/>
                </a:ext>
              </a:extLst>
            </p:cNvPr>
            <p:cNvSpPr/>
            <p:nvPr/>
          </p:nvSpPr>
          <p:spPr>
            <a:xfrm>
              <a:off x="2623642" y="2998390"/>
              <a:ext cx="154150" cy="50373"/>
            </a:xfrm>
            <a:custGeom>
              <a:avLst/>
              <a:gdLst/>
              <a:ahLst/>
              <a:cxnLst/>
              <a:rect l="l" t="t" r="r" b="b"/>
              <a:pathLst>
                <a:path w="3813" h="1246" extrusionOk="0">
                  <a:moveTo>
                    <a:pt x="566" y="0"/>
                  </a:moveTo>
                  <a:lnTo>
                    <a:pt x="498" y="10"/>
                  </a:lnTo>
                  <a:lnTo>
                    <a:pt x="441" y="29"/>
                  </a:lnTo>
                  <a:lnTo>
                    <a:pt x="384" y="48"/>
                  </a:lnTo>
                  <a:lnTo>
                    <a:pt x="326" y="67"/>
                  </a:lnTo>
                  <a:lnTo>
                    <a:pt x="278" y="105"/>
                  </a:lnTo>
                  <a:lnTo>
                    <a:pt x="182" y="182"/>
                  </a:lnTo>
                  <a:lnTo>
                    <a:pt x="106" y="268"/>
                  </a:lnTo>
                  <a:lnTo>
                    <a:pt x="77" y="326"/>
                  </a:lnTo>
                  <a:lnTo>
                    <a:pt x="48" y="374"/>
                  </a:lnTo>
                  <a:lnTo>
                    <a:pt x="29" y="431"/>
                  </a:lnTo>
                  <a:lnTo>
                    <a:pt x="20" y="489"/>
                  </a:lnTo>
                  <a:lnTo>
                    <a:pt x="10" y="556"/>
                  </a:lnTo>
                  <a:lnTo>
                    <a:pt x="0" y="623"/>
                  </a:lnTo>
                  <a:lnTo>
                    <a:pt x="10" y="680"/>
                  </a:lnTo>
                  <a:lnTo>
                    <a:pt x="20" y="747"/>
                  </a:lnTo>
                  <a:lnTo>
                    <a:pt x="29" y="805"/>
                  </a:lnTo>
                  <a:lnTo>
                    <a:pt x="48" y="862"/>
                  </a:lnTo>
                  <a:lnTo>
                    <a:pt x="77" y="920"/>
                  </a:lnTo>
                  <a:lnTo>
                    <a:pt x="106" y="967"/>
                  </a:lnTo>
                  <a:lnTo>
                    <a:pt x="182" y="1063"/>
                  </a:lnTo>
                  <a:lnTo>
                    <a:pt x="278" y="1130"/>
                  </a:lnTo>
                  <a:lnTo>
                    <a:pt x="326" y="1169"/>
                  </a:lnTo>
                  <a:lnTo>
                    <a:pt x="384" y="1188"/>
                  </a:lnTo>
                  <a:lnTo>
                    <a:pt x="441" y="1216"/>
                  </a:lnTo>
                  <a:lnTo>
                    <a:pt x="498" y="1226"/>
                  </a:lnTo>
                  <a:lnTo>
                    <a:pt x="566" y="1236"/>
                  </a:lnTo>
                  <a:lnTo>
                    <a:pt x="623" y="1245"/>
                  </a:lnTo>
                  <a:lnTo>
                    <a:pt x="3190" y="1245"/>
                  </a:lnTo>
                  <a:lnTo>
                    <a:pt x="3257" y="1236"/>
                  </a:lnTo>
                  <a:lnTo>
                    <a:pt x="3324" y="1226"/>
                  </a:lnTo>
                  <a:lnTo>
                    <a:pt x="3381" y="1216"/>
                  </a:lnTo>
                  <a:lnTo>
                    <a:pt x="3439" y="1188"/>
                  </a:lnTo>
                  <a:lnTo>
                    <a:pt x="3487" y="1169"/>
                  </a:lnTo>
                  <a:lnTo>
                    <a:pt x="3544" y="1130"/>
                  </a:lnTo>
                  <a:lnTo>
                    <a:pt x="3631" y="1063"/>
                  </a:lnTo>
                  <a:lnTo>
                    <a:pt x="3707" y="967"/>
                  </a:lnTo>
                  <a:lnTo>
                    <a:pt x="3745" y="920"/>
                  </a:lnTo>
                  <a:lnTo>
                    <a:pt x="3765" y="862"/>
                  </a:lnTo>
                  <a:lnTo>
                    <a:pt x="3784" y="805"/>
                  </a:lnTo>
                  <a:lnTo>
                    <a:pt x="3803" y="747"/>
                  </a:lnTo>
                  <a:lnTo>
                    <a:pt x="3813" y="680"/>
                  </a:lnTo>
                  <a:lnTo>
                    <a:pt x="3813" y="623"/>
                  </a:lnTo>
                  <a:lnTo>
                    <a:pt x="3813" y="556"/>
                  </a:lnTo>
                  <a:lnTo>
                    <a:pt x="3803" y="489"/>
                  </a:lnTo>
                  <a:lnTo>
                    <a:pt x="3784" y="431"/>
                  </a:lnTo>
                  <a:lnTo>
                    <a:pt x="3765" y="374"/>
                  </a:lnTo>
                  <a:lnTo>
                    <a:pt x="3745" y="326"/>
                  </a:lnTo>
                  <a:lnTo>
                    <a:pt x="3707" y="268"/>
                  </a:lnTo>
                  <a:lnTo>
                    <a:pt x="3631" y="182"/>
                  </a:lnTo>
                  <a:lnTo>
                    <a:pt x="3544" y="105"/>
                  </a:lnTo>
                  <a:lnTo>
                    <a:pt x="3487" y="67"/>
                  </a:lnTo>
                  <a:lnTo>
                    <a:pt x="3439" y="48"/>
                  </a:lnTo>
                  <a:lnTo>
                    <a:pt x="3381" y="29"/>
                  </a:lnTo>
                  <a:lnTo>
                    <a:pt x="3324" y="10"/>
                  </a:lnTo>
                  <a:lnTo>
                    <a:pt x="32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46;p22">
              <a:extLst>
                <a:ext uri="{FF2B5EF4-FFF2-40B4-BE49-F238E27FC236}">
                  <a16:creationId xmlns:a16="http://schemas.microsoft.com/office/drawing/2014/main" id="{3772955F-0504-2FC7-9699-346A86763174}"/>
                </a:ext>
              </a:extLst>
            </p:cNvPr>
            <p:cNvSpPr/>
            <p:nvPr/>
          </p:nvSpPr>
          <p:spPr>
            <a:xfrm>
              <a:off x="2665443" y="2196079"/>
              <a:ext cx="84453" cy="111176"/>
            </a:xfrm>
            <a:custGeom>
              <a:avLst/>
              <a:gdLst/>
              <a:ahLst/>
              <a:cxnLst/>
              <a:rect l="l" t="t" r="r" b="b"/>
              <a:pathLst>
                <a:path w="2089" h="2750" extrusionOk="0">
                  <a:moveTo>
                    <a:pt x="1821" y="0"/>
                  </a:moveTo>
                  <a:lnTo>
                    <a:pt x="1754" y="19"/>
                  </a:lnTo>
                  <a:lnTo>
                    <a:pt x="1620" y="67"/>
                  </a:lnTo>
                  <a:lnTo>
                    <a:pt x="1466" y="144"/>
                  </a:lnTo>
                  <a:lnTo>
                    <a:pt x="1303" y="240"/>
                  </a:lnTo>
                  <a:lnTo>
                    <a:pt x="1141" y="345"/>
                  </a:lnTo>
                  <a:lnTo>
                    <a:pt x="968" y="470"/>
                  </a:lnTo>
                  <a:lnTo>
                    <a:pt x="643" y="719"/>
                  </a:lnTo>
                  <a:lnTo>
                    <a:pt x="374" y="948"/>
                  </a:lnTo>
                  <a:lnTo>
                    <a:pt x="116" y="1178"/>
                  </a:lnTo>
                  <a:lnTo>
                    <a:pt x="68" y="1303"/>
                  </a:lnTo>
                  <a:lnTo>
                    <a:pt x="30" y="1437"/>
                  </a:lnTo>
                  <a:lnTo>
                    <a:pt x="10" y="1571"/>
                  </a:lnTo>
                  <a:lnTo>
                    <a:pt x="1" y="1705"/>
                  </a:lnTo>
                  <a:lnTo>
                    <a:pt x="1" y="1839"/>
                  </a:lnTo>
                  <a:lnTo>
                    <a:pt x="10" y="1964"/>
                  </a:lnTo>
                  <a:lnTo>
                    <a:pt x="39" y="2088"/>
                  </a:lnTo>
                  <a:lnTo>
                    <a:pt x="68" y="2203"/>
                  </a:lnTo>
                  <a:lnTo>
                    <a:pt x="106" y="2318"/>
                  </a:lnTo>
                  <a:lnTo>
                    <a:pt x="164" y="2414"/>
                  </a:lnTo>
                  <a:lnTo>
                    <a:pt x="221" y="2510"/>
                  </a:lnTo>
                  <a:lnTo>
                    <a:pt x="288" y="2586"/>
                  </a:lnTo>
                  <a:lnTo>
                    <a:pt x="365" y="2653"/>
                  </a:lnTo>
                  <a:lnTo>
                    <a:pt x="441" y="2701"/>
                  </a:lnTo>
                  <a:lnTo>
                    <a:pt x="528" y="2730"/>
                  </a:lnTo>
                  <a:lnTo>
                    <a:pt x="623" y="2749"/>
                  </a:lnTo>
                  <a:lnTo>
                    <a:pt x="671" y="2749"/>
                  </a:lnTo>
                  <a:lnTo>
                    <a:pt x="729" y="2730"/>
                  </a:lnTo>
                  <a:lnTo>
                    <a:pt x="786" y="2701"/>
                  </a:lnTo>
                  <a:lnTo>
                    <a:pt x="844" y="2663"/>
                  </a:lnTo>
                  <a:lnTo>
                    <a:pt x="901" y="2615"/>
                  </a:lnTo>
                  <a:lnTo>
                    <a:pt x="968" y="2548"/>
                  </a:lnTo>
                  <a:lnTo>
                    <a:pt x="1102" y="2404"/>
                  </a:lnTo>
                  <a:lnTo>
                    <a:pt x="1236" y="2232"/>
                  </a:lnTo>
                  <a:lnTo>
                    <a:pt x="1371" y="2031"/>
                  </a:lnTo>
                  <a:lnTo>
                    <a:pt x="1505" y="1810"/>
                  </a:lnTo>
                  <a:lnTo>
                    <a:pt x="1629" y="1581"/>
                  </a:lnTo>
                  <a:lnTo>
                    <a:pt x="1754" y="1351"/>
                  </a:lnTo>
                  <a:lnTo>
                    <a:pt x="1859" y="1111"/>
                  </a:lnTo>
                  <a:lnTo>
                    <a:pt x="1945" y="891"/>
                  </a:lnTo>
                  <a:lnTo>
                    <a:pt x="2012" y="671"/>
                  </a:lnTo>
                  <a:lnTo>
                    <a:pt x="2060" y="479"/>
                  </a:lnTo>
                  <a:lnTo>
                    <a:pt x="2079" y="393"/>
                  </a:lnTo>
                  <a:lnTo>
                    <a:pt x="2089" y="307"/>
                  </a:lnTo>
                  <a:lnTo>
                    <a:pt x="2089" y="240"/>
                  </a:lnTo>
                  <a:lnTo>
                    <a:pt x="2079" y="173"/>
                  </a:lnTo>
                  <a:lnTo>
                    <a:pt x="2070" y="115"/>
                  </a:lnTo>
                  <a:lnTo>
                    <a:pt x="2041" y="77"/>
                  </a:lnTo>
                  <a:lnTo>
                    <a:pt x="2012" y="39"/>
                  </a:lnTo>
                  <a:lnTo>
                    <a:pt x="1974" y="19"/>
                  </a:lnTo>
                  <a:lnTo>
                    <a:pt x="1926"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47;p22">
              <a:extLst>
                <a:ext uri="{FF2B5EF4-FFF2-40B4-BE49-F238E27FC236}">
                  <a16:creationId xmlns:a16="http://schemas.microsoft.com/office/drawing/2014/main" id="{773661ED-FB7B-0203-0F35-B048A33F774F}"/>
                </a:ext>
              </a:extLst>
            </p:cNvPr>
            <p:cNvSpPr/>
            <p:nvPr/>
          </p:nvSpPr>
          <p:spPr>
            <a:xfrm>
              <a:off x="3148708" y="1685326"/>
              <a:ext cx="513874" cy="513874"/>
            </a:xfrm>
            <a:custGeom>
              <a:avLst/>
              <a:gdLst/>
              <a:ahLst/>
              <a:cxnLst/>
              <a:rect l="l" t="t" r="r" b="b"/>
              <a:pathLst>
                <a:path w="12711" h="12711" extrusionOk="0">
                  <a:moveTo>
                    <a:pt x="6025" y="1"/>
                  </a:moveTo>
                  <a:lnTo>
                    <a:pt x="5699" y="29"/>
                  </a:lnTo>
                  <a:lnTo>
                    <a:pt x="5383" y="68"/>
                  </a:lnTo>
                  <a:lnTo>
                    <a:pt x="5077" y="125"/>
                  </a:lnTo>
                  <a:lnTo>
                    <a:pt x="4761" y="192"/>
                  </a:lnTo>
                  <a:lnTo>
                    <a:pt x="4464" y="278"/>
                  </a:lnTo>
                  <a:lnTo>
                    <a:pt x="4167" y="384"/>
                  </a:lnTo>
                  <a:lnTo>
                    <a:pt x="3879" y="499"/>
                  </a:lnTo>
                  <a:lnTo>
                    <a:pt x="3602" y="623"/>
                  </a:lnTo>
                  <a:lnTo>
                    <a:pt x="3324" y="767"/>
                  </a:lnTo>
                  <a:lnTo>
                    <a:pt x="3056" y="920"/>
                  </a:lnTo>
                  <a:lnTo>
                    <a:pt x="2797" y="1083"/>
                  </a:lnTo>
                  <a:lnTo>
                    <a:pt x="2548" y="1255"/>
                  </a:lnTo>
                  <a:lnTo>
                    <a:pt x="2309" y="1447"/>
                  </a:lnTo>
                  <a:lnTo>
                    <a:pt x="2079" y="1648"/>
                  </a:lnTo>
                  <a:lnTo>
                    <a:pt x="1858" y="1859"/>
                  </a:lnTo>
                  <a:lnTo>
                    <a:pt x="1648" y="2079"/>
                  </a:lnTo>
                  <a:lnTo>
                    <a:pt x="1447" y="2309"/>
                  </a:lnTo>
                  <a:lnTo>
                    <a:pt x="1265" y="2548"/>
                  </a:lnTo>
                  <a:lnTo>
                    <a:pt x="1083" y="2797"/>
                  </a:lnTo>
                  <a:lnTo>
                    <a:pt x="920" y="3056"/>
                  </a:lnTo>
                  <a:lnTo>
                    <a:pt x="767" y="3324"/>
                  </a:lnTo>
                  <a:lnTo>
                    <a:pt x="623" y="3592"/>
                  </a:lnTo>
                  <a:lnTo>
                    <a:pt x="498" y="3880"/>
                  </a:lnTo>
                  <a:lnTo>
                    <a:pt x="383" y="4167"/>
                  </a:lnTo>
                  <a:lnTo>
                    <a:pt x="288" y="4464"/>
                  </a:lnTo>
                  <a:lnTo>
                    <a:pt x="201" y="4761"/>
                  </a:lnTo>
                  <a:lnTo>
                    <a:pt x="125" y="5068"/>
                  </a:lnTo>
                  <a:lnTo>
                    <a:pt x="67" y="5384"/>
                  </a:lnTo>
                  <a:lnTo>
                    <a:pt x="29" y="5700"/>
                  </a:lnTo>
                  <a:lnTo>
                    <a:pt x="10" y="6025"/>
                  </a:lnTo>
                  <a:lnTo>
                    <a:pt x="0" y="6351"/>
                  </a:lnTo>
                  <a:lnTo>
                    <a:pt x="10" y="6677"/>
                  </a:lnTo>
                  <a:lnTo>
                    <a:pt x="29" y="7002"/>
                  </a:lnTo>
                  <a:lnTo>
                    <a:pt x="67" y="7318"/>
                  </a:lnTo>
                  <a:lnTo>
                    <a:pt x="125" y="7634"/>
                  </a:lnTo>
                  <a:lnTo>
                    <a:pt x="201" y="7941"/>
                  </a:lnTo>
                  <a:lnTo>
                    <a:pt x="288" y="8238"/>
                  </a:lnTo>
                  <a:lnTo>
                    <a:pt x="383" y="8535"/>
                  </a:lnTo>
                  <a:lnTo>
                    <a:pt x="498" y="8822"/>
                  </a:lnTo>
                  <a:lnTo>
                    <a:pt x="623" y="9109"/>
                  </a:lnTo>
                  <a:lnTo>
                    <a:pt x="767" y="9378"/>
                  </a:lnTo>
                  <a:lnTo>
                    <a:pt x="920" y="9646"/>
                  </a:lnTo>
                  <a:lnTo>
                    <a:pt x="1083" y="9904"/>
                  </a:lnTo>
                  <a:lnTo>
                    <a:pt x="1265" y="10153"/>
                  </a:lnTo>
                  <a:lnTo>
                    <a:pt x="1447" y="10393"/>
                  </a:lnTo>
                  <a:lnTo>
                    <a:pt x="1648" y="10623"/>
                  </a:lnTo>
                  <a:lnTo>
                    <a:pt x="1858" y="10843"/>
                  </a:lnTo>
                  <a:lnTo>
                    <a:pt x="2079" y="11054"/>
                  </a:lnTo>
                  <a:lnTo>
                    <a:pt x="2309" y="11255"/>
                  </a:lnTo>
                  <a:lnTo>
                    <a:pt x="2548" y="11447"/>
                  </a:lnTo>
                  <a:lnTo>
                    <a:pt x="2797" y="11619"/>
                  </a:lnTo>
                  <a:lnTo>
                    <a:pt x="3056" y="11791"/>
                  </a:lnTo>
                  <a:lnTo>
                    <a:pt x="3324" y="11945"/>
                  </a:lnTo>
                  <a:lnTo>
                    <a:pt x="3602" y="12079"/>
                  </a:lnTo>
                  <a:lnTo>
                    <a:pt x="3879" y="12203"/>
                  </a:lnTo>
                  <a:lnTo>
                    <a:pt x="4167" y="12318"/>
                  </a:lnTo>
                  <a:lnTo>
                    <a:pt x="4464" y="12423"/>
                  </a:lnTo>
                  <a:lnTo>
                    <a:pt x="4761" y="12510"/>
                  </a:lnTo>
                  <a:lnTo>
                    <a:pt x="5077" y="12577"/>
                  </a:lnTo>
                  <a:lnTo>
                    <a:pt x="5383" y="12634"/>
                  </a:lnTo>
                  <a:lnTo>
                    <a:pt x="5699" y="12673"/>
                  </a:lnTo>
                  <a:lnTo>
                    <a:pt x="6025" y="12701"/>
                  </a:lnTo>
                  <a:lnTo>
                    <a:pt x="6351" y="12711"/>
                  </a:lnTo>
                  <a:lnTo>
                    <a:pt x="6676" y="12701"/>
                  </a:lnTo>
                  <a:lnTo>
                    <a:pt x="7002" y="12673"/>
                  </a:lnTo>
                  <a:lnTo>
                    <a:pt x="7318" y="12634"/>
                  </a:lnTo>
                  <a:lnTo>
                    <a:pt x="7634" y="12577"/>
                  </a:lnTo>
                  <a:lnTo>
                    <a:pt x="7941" y="12510"/>
                  </a:lnTo>
                  <a:lnTo>
                    <a:pt x="8247" y="12423"/>
                  </a:lnTo>
                  <a:lnTo>
                    <a:pt x="8534" y="12318"/>
                  </a:lnTo>
                  <a:lnTo>
                    <a:pt x="8831" y="12203"/>
                  </a:lnTo>
                  <a:lnTo>
                    <a:pt x="9109" y="12079"/>
                  </a:lnTo>
                  <a:lnTo>
                    <a:pt x="9387" y="11945"/>
                  </a:lnTo>
                  <a:lnTo>
                    <a:pt x="9645" y="11791"/>
                  </a:lnTo>
                  <a:lnTo>
                    <a:pt x="9904" y="11619"/>
                  </a:lnTo>
                  <a:lnTo>
                    <a:pt x="10153" y="11447"/>
                  </a:lnTo>
                  <a:lnTo>
                    <a:pt x="10393" y="11255"/>
                  </a:lnTo>
                  <a:lnTo>
                    <a:pt x="10622" y="11054"/>
                  </a:lnTo>
                  <a:lnTo>
                    <a:pt x="10843" y="10843"/>
                  </a:lnTo>
                  <a:lnTo>
                    <a:pt x="11053" y="10623"/>
                  </a:lnTo>
                  <a:lnTo>
                    <a:pt x="11255" y="10393"/>
                  </a:lnTo>
                  <a:lnTo>
                    <a:pt x="11446" y="10153"/>
                  </a:lnTo>
                  <a:lnTo>
                    <a:pt x="11619" y="9904"/>
                  </a:lnTo>
                  <a:lnTo>
                    <a:pt x="11791" y="9646"/>
                  </a:lnTo>
                  <a:lnTo>
                    <a:pt x="11944" y="9378"/>
                  </a:lnTo>
                  <a:lnTo>
                    <a:pt x="12078" y="9109"/>
                  </a:lnTo>
                  <a:lnTo>
                    <a:pt x="12212" y="8822"/>
                  </a:lnTo>
                  <a:lnTo>
                    <a:pt x="12327" y="8535"/>
                  </a:lnTo>
                  <a:lnTo>
                    <a:pt x="12423" y="8238"/>
                  </a:lnTo>
                  <a:lnTo>
                    <a:pt x="12509" y="7941"/>
                  </a:lnTo>
                  <a:lnTo>
                    <a:pt x="12576" y="7634"/>
                  </a:lnTo>
                  <a:lnTo>
                    <a:pt x="12634" y="7318"/>
                  </a:lnTo>
                  <a:lnTo>
                    <a:pt x="12672" y="7002"/>
                  </a:lnTo>
                  <a:lnTo>
                    <a:pt x="12701" y="6677"/>
                  </a:lnTo>
                  <a:lnTo>
                    <a:pt x="12710" y="6351"/>
                  </a:lnTo>
                  <a:lnTo>
                    <a:pt x="12701" y="6025"/>
                  </a:lnTo>
                  <a:lnTo>
                    <a:pt x="12672" y="5700"/>
                  </a:lnTo>
                  <a:lnTo>
                    <a:pt x="12634" y="5384"/>
                  </a:lnTo>
                  <a:lnTo>
                    <a:pt x="12576" y="5068"/>
                  </a:lnTo>
                  <a:lnTo>
                    <a:pt x="12509" y="4761"/>
                  </a:lnTo>
                  <a:lnTo>
                    <a:pt x="12423" y="4464"/>
                  </a:lnTo>
                  <a:lnTo>
                    <a:pt x="12327" y="4167"/>
                  </a:lnTo>
                  <a:lnTo>
                    <a:pt x="12212" y="3880"/>
                  </a:lnTo>
                  <a:lnTo>
                    <a:pt x="12078" y="3592"/>
                  </a:lnTo>
                  <a:lnTo>
                    <a:pt x="11944" y="3324"/>
                  </a:lnTo>
                  <a:lnTo>
                    <a:pt x="11791" y="3056"/>
                  </a:lnTo>
                  <a:lnTo>
                    <a:pt x="11619" y="2797"/>
                  </a:lnTo>
                  <a:lnTo>
                    <a:pt x="11446" y="2548"/>
                  </a:lnTo>
                  <a:lnTo>
                    <a:pt x="11255" y="2309"/>
                  </a:lnTo>
                  <a:lnTo>
                    <a:pt x="11053" y="2079"/>
                  </a:lnTo>
                  <a:lnTo>
                    <a:pt x="10843" y="1859"/>
                  </a:lnTo>
                  <a:lnTo>
                    <a:pt x="10622" y="1648"/>
                  </a:lnTo>
                  <a:lnTo>
                    <a:pt x="10393" y="1447"/>
                  </a:lnTo>
                  <a:lnTo>
                    <a:pt x="10153" y="1255"/>
                  </a:lnTo>
                  <a:lnTo>
                    <a:pt x="9904" y="1083"/>
                  </a:lnTo>
                  <a:lnTo>
                    <a:pt x="9645" y="920"/>
                  </a:lnTo>
                  <a:lnTo>
                    <a:pt x="9387" y="767"/>
                  </a:lnTo>
                  <a:lnTo>
                    <a:pt x="9109" y="623"/>
                  </a:lnTo>
                  <a:lnTo>
                    <a:pt x="8831" y="499"/>
                  </a:lnTo>
                  <a:lnTo>
                    <a:pt x="8534" y="384"/>
                  </a:lnTo>
                  <a:lnTo>
                    <a:pt x="8247" y="278"/>
                  </a:lnTo>
                  <a:lnTo>
                    <a:pt x="7941" y="192"/>
                  </a:lnTo>
                  <a:lnTo>
                    <a:pt x="7634" y="125"/>
                  </a:lnTo>
                  <a:lnTo>
                    <a:pt x="7318" y="68"/>
                  </a:lnTo>
                  <a:lnTo>
                    <a:pt x="7002" y="29"/>
                  </a:lnTo>
                  <a:lnTo>
                    <a:pt x="66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48;p22">
              <a:extLst>
                <a:ext uri="{FF2B5EF4-FFF2-40B4-BE49-F238E27FC236}">
                  <a16:creationId xmlns:a16="http://schemas.microsoft.com/office/drawing/2014/main" id="{1EBCF933-7A2E-2F15-E721-E4815441EE96}"/>
                </a:ext>
              </a:extLst>
            </p:cNvPr>
            <p:cNvSpPr/>
            <p:nvPr/>
          </p:nvSpPr>
          <p:spPr>
            <a:xfrm>
              <a:off x="1460840" y="4303652"/>
              <a:ext cx="374844" cy="292776"/>
            </a:xfrm>
            <a:custGeom>
              <a:avLst/>
              <a:gdLst/>
              <a:ahLst/>
              <a:cxnLst/>
              <a:rect l="l" t="t" r="r" b="b"/>
              <a:pathLst>
                <a:path w="9272" h="7242" extrusionOk="0">
                  <a:moveTo>
                    <a:pt x="7548" y="1"/>
                  </a:moveTo>
                  <a:lnTo>
                    <a:pt x="3228" y="5470"/>
                  </a:lnTo>
                  <a:lnTo>
                    <a:pt x="2759" y="5623"/>
                  </a:lnTo>
                  <a:lnTo>
                    <a:pt x="2280" y="5805"/>
                  </a:lnTo>
                  <a:lnTo>
                    <a:pt x="1715" y="6026"/>
                  </a:lnTo>
                  <a:lnTo>
                    <a:pt x="1428" y="6150"/>
                  </a:lnTo>
                  <a:lnTo>
                    <a:pt x="1140" y="6284"/>
                  </a:lnTo>
                  <a:lnTo>
                    <a:pt x="872" y="6418"/>
                  </a:lnTo>
                  <a:lnTo>
                    <a:pt x="623" y="6552"/>
                  </a:lnTo>
                  <a:lnTo>
                    <a:pt x="403" y="6686"/>
                  </a:lnTo>
                  <a:lnTo>
                    <a:pt x="307" y="6763"/>
                  </a:lnTo>
                  <a:lnTo>
                    <a:pt x="221" y="6830"/>
                  </a:lnTo>
                  <a:lnTo>
                    <a:pt x="154" y="6897"/>
                  </a:lnTo>
                  <a:lnTo>
                    <a:pt x="87" y="6964"/>
                  </a:lnTo>
                  <a:lnTo>
                    <a:pt x="39" y="7031"/>
                  </a:lnTo>
                  <a:lnTo>
                    <a:pt x="10" y="7089"/>
                  </a:lnTo>
                  <a:lnTo>
                    <a:pt x="0" y="7117"/>
                  </a:lnTo>
                  <a:lnTo>
                    <a:pt x="10" y="7146"/>
                  </a:lnTo>
                  <a:lnTo>
                    <a:pt x="29" y="7165"/>
                  </a:lnTo>
                  <a:lnTo>
                    <a:pt x="48" y="7184"/>
                  </a:lnTo>
                  <a:lnTo>
                    <a:pt x="87" y="7204"/>
                  </a:lnTo>
                  <a:lnTo>
                    <a:pt x="135" y="7223"/>
                  </a:lnTo>
                  <a:lnTo>
                    <a:pt x="249" y="7232"/>
                  </a:lnTo>
                  <a:lnTo>
                    <a:pt x="393" y="7242"/>
                  </a:lnTo>
                  <a:lnTo>
                    <a:pt x="566" y="7242"/>
                  </a:lnTo>
                  <a:lnTo>
                    <a:pt x="977" y="7223"/>
                  </a:lnTo>
                  <a:lnTo>
                    <a:pt x="1428" y="7194"/>
                  </a:lnTo>
                  <a:lnTo>
                    <a:pt x="1897" y="7146"/>
                  </a:lnTo>
                  <a:lnTo>
                    <a:pt x="2357" y="7108"/>
                  </a:lnTo>
                  <a:lnTo>
                    <a:pt x="2749" y="7089"/>
                  </a:lnTo>
                  <a:lnTo>
                    <a:pt x="3075" y="7089"/>
                  </a:lnTo>
                  <a:lnTo>
                    <a:pt x="3238" y="7079"/>
                  </a:lnTo>
                  <a:lnTo>
                    <a:pt x="3401" y="7070"/>
                  </a:lnTo>
                  <a:lnTo>
                    <a:pt x="3544" y="7041"/>
                  </a:lnTo>
                  <a:lnTo>
                    <a:pt x="3621" y="7022"/>
                  </a:lnTo>
                  <a:lnTo>
                    <a:pt x="3688" y="6993"/>
                  </a:lnTo>
                  <a:lnTo>
                    <a:pt x="3765" y="6964"/>
                  </a:lnTo>
                  <a:lnTo>
                    <a:pt x="3832" y="6926"/>
                  </a:lnTo>
                  <a:lnTo>
                    <a:pt x="3889" y="6878"/>
                  </a:lnTo>
                  <a:lnTo>
                    <a:pt x="3956" y="6830"/>
                  </a:lnTo>
                  <a:lnTo>
                    <a:pt x="9272" y="1667"/>
                  </a:lnTo>
                  <a:lnTo>
                    <a:pt x="7548"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49;p22">
              <a:extLst>
                <a:ext uri="{FF2B5EF4-FFF2-40B4-BE49-F238E27FC236}">
                  <a16:creationId xmlns:a16="http://schemas.microsoft.com/office/drawing/2014/main" id="{01579FED-2ADC-3EA8-5D36-8985BD0E8E2D}"/>
                </a:ext>
              </a:extLst>
            </p:cNvPr>
            <p:cNvSpPr/>
            <p:nvPr/>
          </p:nvSpPr>
          <p:spPr>
            <a:xfrm>
              <a:off x="1460840" y="4527860"/>
              <a:ext cx="213376" cy="68565"/>
            </a:xfrm>
            <a:custGeom>
              <a:avLst/>
              <a:gdLst/>
              <a:ahLst/>
              <a:cxnLst/>
              <a:rect l="l" t="t" r="r" b="b"/>
              <a:pathLst>
                <a:path w="5278" h="1696" extrusionOk="0">
                  <a:moveTo>
                    <a:pt x="5278" y="1"/>
                  </a:moveTo>
                  <a:lnTo>
                    <a:pt x="5077" y="96"/>
                  </a:lnTo>
                  <a:lnTo>
                    <a:pt x="4876" y="192"/>
                  </a:lnTo>
                  <a:lnTo>
                    <a:pt x="4665" y="269"/>
                  </a:lnTo>
                  <a:lnTo>
                    <a:pt x="4435" y="336"/>
                  </a:lnTo>
                  <a:lnTo>
                    <a:pt x="4205" y="384"/>
                  </a:lnTo>
                  <a:lnTo>
                    <a:pt x="3956" y="422"/>
                  </a:lnTo>
                  <a:lnTo>
                    <a:pt x="3698" y="441"/>
                  </a:lnTo>
                  <a:lnTo>
                    <a:pt x="3439" y="451"/>
                  </a:lnTo>
                  <a:lnTo>
                    <a:pt x="3276" y="451"/>
                  </a:lnTo>
                  <a:lnTo>
                    <a:pt x="3113" y="441"/>
                  </a:lnTo>
                  <a:lnTo>
                    <a:pt x="2960" y="422"/>
                  </a:lnTo>
                  <a:lnTo>
                    <a:pt x="2807" y="403"/>
                  </a:lnTo>
                  <a:lnTo>
                    <a:pt x="2654" y="384"/>
                  </a:lnTo>
                  <a:lnTo>
                    <a:pt x="2510" y="355"/>
                  </a:lnTo>
                  <a:lnTo>
                    <a:pt x="2232" y="278"/>
                  </a:lnTo>
                  <a:lnTo>
                    <a:pt x="1887" y="412"/>
                  </a:lnTo>
                  <a:lnTo>
                    <a:pt x="1533" y="556"/>
                  </a:lnTo>
                  <a:lnTo>
                    <a:pt x="1179" y="719"/>
                  </a:lnTo>
                  <a:lnTo>
                    <a:pt x="853" y="882"/>
                  </a:lnTo>
                  <a:lnTo>
                    <a:pt x="546" y="1054"/>
                  </a:lnTo>
                  <a:lnTo>
                    <a:pt x="422" y="1131"/>
                  </a:lnTo>
                  <a:lnTo>
                    <a:pt x="297" y="1217"/>
                  </a:lnTo>
                  <a:lnTo>
                    <a:pt x="202" y="1303"/>
                  </a:lnTo>
                  <a:lnTo>
                    <a:pt x="115" y="1389"/>
                  </a:lnTo>
                  <a:lnTo>
                    <a:pt x="48" y="1466"/>
                  </a:lnTo>
                  <a:lnTo>
                    <a:pt x="10" y="1543"/>
                  </a:lnTo>
                  <a:lnTo>
                    <a:pt x="0" y="1571"/>
                  </a:lnTo>
                  <a:lnTo>
                    <a:pt x="10" y="1600"/>
                  </a:lnTo>
                  <a:lnTo>
                    <a:pt x="29" y="1619"/>
                  </a:lnTo>
                  <a:lnTo>
                    <a:pt x="48" y="1638"/>
                  </a:lnTo>
                  <a:lnTo>
                    <a:pt x="87" y="1658"/>
                  </a:lnTo>
                  <a:lnTo>
                    <a:pt x="135" y="1677"/>
                  </a:lnTo>
                  <a:lnTo>
                    <a:pt x="249" y="1686"/>
                  </a:lnTo>
                  <a:lnTo>
                    <a:pt x="393" y="1696"/>
                  </a:lnTo>
                  <a:lnTo>
                    <a:pt x="566" y="1696"/>
                  </a:lnTo>
                  <a:lnTo>
                    <a:pt x="977" y="1677"/>
                  </a:lnTo>
                  <a:lnTo>
                    <a:pt x="1428" y="1648"/>
                  </a:lnTo>
                  <a:lnTo>
                    <a:pt x="1897" y="1600"/>
                  </a:lnTo>
                  <a:lnTo>
                    <a:pt x="2357" y="1562"/>
                  </a:lnTo>
                  <a:lnTo>
                    <a:pt x="2749" y="1543"/>
                  </a:lnTo>
                  <a:lnTo>
                    <a:pt x="3104" y="1533"/>
                  </a:lnTo>
                  <a:lnTo>
                    <a:pt x="3295" y="1533"/>
                  </a:lnTo>
                  <a:lnTo>
                    <a:pt x="3487" y="1514"/>
                  </a:lnTo>
                  <a:lnTo>
                    <a:pt x="3678" y="1485"/>
                  </a:lnTo>
                  <a:lnTo>
                    <a:pt x="3765" y="1456"/>
                  </a:lnTo>
                  <a:lnTo>
                    <a:pt x="3851" y="1428"/>
                  </a:lnTo>
                  <a:lnTo>
                    <a:pt x="3927" y="1399"/>
                  </a:lnTo>
                  <a:lnTo>
                    <a:pt x="4004" y="1361"/>
                  </a:lnTo>
                  <a:lnTo>
                    <a:pt x="4071" y="1313"/>
                  </a:lnTo>
                  <a:lnTo>
                    <a:pt x="4138" y="1255"/>
                  </a:lnTo>
                  <a:lnTo>
                    <a:pt x="52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50;p22">
              <a:extLst>
                <a:ext uri="{FF2B5EF4-FFF2-40B4-BE49-F238E27FC236}">
                  <a16:creationId xmlns:a16="http://schemas.microsoft.com/office/drawing/2014/main" id="{B0C909B1-C626-9DBE-6FBF-A655C46E9DB8}"/>
                </a:ext>
              </a:extLst>
            </p:cNvPr>
            <p:cNvSpPr/>
            <p:nvPr/>
          </p:nvSpPr>
          <p:spPr>
            <a:xfrm>
              <a:off x="1728790" y="3425460"/>
              <a:ext cx="999449" cy="975071"/>
            </a:xfrm>
            <a:custGeom>
              <a:avLst/>
              <a:gdLst/>
              <a:ahLst/>
              <a:cxnLst/>
              <a:rect l="l" t="t" r="r" b="b"/>
              <a:pathLst>
                <a:path w="24722" h="24119" extrusionOk="0">
                  <a:moveTo>
                    <a:pt x="16063" y="1"/>
                  </a:moveTo>
                  <a:lnTo>
                    <a:pt x="15728" y="413"/>
                  </a:lnTo>
                  <a:lnTo>
                    <a:pt x="15364" y="872"/>
                  </a:lnTo>
                  <a:lnTo>
                    <a:pt x="14569" y="1916"/>
                  </a:lnTo>
                  <a:lnTo>
                    <a:pt x="13668" y="3104"/>
                  </a:lnTo>
                  <a:lnTo>
                    <a:pt x="12691" y="4426"/>
                  </a:lnTo>
                  <a:lnTo>
                    <a:pt x="11647" y="5843"/>
                  </a:lnTo>
                  <a:lnTo>
                    <a:pt x="10556" y="7347"/>
                  </a:lnTo>
                  <a:lnTo>
                    <a:pt x="8276" y="10508"/>
                  </a:lnTo>
                  <a:lnTo>
                    <a:pt x="5968" y="13717"/>
                  </a:lnTo>
                  <a:lnTo>
                    <a:pt x="3736" y="16801"/>
                  </a:lnTo>
                  <a:lnTo>
                    <a:pt x="2692" y="18247"/>
                  </a:lnTo>
                  <a:lnTo>
                    <a:pt x="1715" y="19588"/>
                  </a:lnTo>
                  <a:lnTo>
                    <a:pt x="815" y="20804"/>
                  </a:lnTo>
                  <a:lnTo>
                    <a:pt x="0" y="21877"/>
                  </a:lnTo>
                  <a:lnTo>
                    <a:pt x="125" y="22078"/>
                  </a:lnTo>
                  <a:lnTo>
                    <a:pt x="259" y="22270"/>
                  </a:lnTo>
                  <a:lnTo>
                    <a:pt x="393" y="22452"/>
                  </a:lnTo>
                  <a:lnTo>
                    <a:pt x="537" y="22634"/>
                  </a:lnTo>
                  <a:lnTo>
                    <a:pt x="681" y="22797"/>
                  </a:lnTo>
                  <a:lnTo>
                    <a:pt x="834" y="22959"/>
                  </a:lnTo>
                  <a:lnTo>
                    <a:pt x="997" y="23113"/>
                  </a:lnTo>
                  <a:lnTo>
                    <a:pt x="1159" y="23256"/>
                  </a:lnTo>
                  <a:lnTo>
                    <a:pt x="1332" y="23390"/>
                  </a:lnTo>
                  <a:lnTo>
                    <a:pt x="1514" y="23515"/>
                  </a:lnTo>
                  <a:lnTo>
                    <a:pt x="1696" y="23640"/>
                  </a:lnTo>
                  <a:lnTo>
                    <a:pt x="1887" y="23754"/>
                  </a:lnTo>
                  <a:lnTo>
                    <a:pt x="2079" y="23850"/>
                  </a:lnTo>
                  <a:lnTo>
                    <a:pt x="2280" y="23946"/>
                  </a:lnTo>
                  <a:lnTo>
                    <a:pt x="2491" y="24032"/>
                  </a:lnTo>
                  <a:lnTo>
                    <a:pt x="2701" y="24118"/>
                  </a:lnTo>
                  <a:lnTo>
                    <a:pt x="3573" y="23343"/>
                  </a:lnTo>
                  <a:lnTo>
                    <a:pt x="4742" y="22289"/>
                  </a:lnTo>
                  <a:lnTo>
                    <a:pt x="7749" y="19559"/>
                  </a:lnTo>
                  <a:lnTo>
                    <a:pt x="11341" y="16274"/>
                  </a:lnTo>
                  <a:lnTo>
                    <a:pt x="15134" y="12788"/>
                  </a:lnTo>
                  <a:lnTo>
                    <a:pt x="21819" y="6638"/>
                  </a:lnTo>
                  <a:lnTo>
                    <a:pt x="24722" y="3956"/>
                  </a:lnTo>
                  <a:lnTo>
                    <a:pt x="16063" y="1"/>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651;p22">
              <a:extLst>
                <a:ext uri="{FF2B5EF4-FFF2-40B4-BE49-F238E27FC236}">
                  <a16:creationId xmlns:a16="http://schemas.microsoft.com/office/drawing/2014/main" id="{4FF02778-58BD-1E67-D3E6-835C4544B6E5}"/>
                </a:ext>
              </a:extLst>
            </p:cNvPr>
            <p:cNvSpPr/>
            <p:nvPr/>
          </p:nvSpPr>
          <p:spPr>
            <a:xfrm>
              <a:off x="3025971" y="3702707"/>
              <a:ext cx="60035" cy="868585"/>
            </a:xfrm>
            <a:custGeom>
              <a:avLst/>
              <a:gdLst/>
              <a:ahLst/>
              <a:cxnLst/>
              <a:rect l="l" t="t" r="r" b="b"/>
              <a:pathLst>
                <a:path w="1485" h="21485" extrusionOk="0">
                  <a:moveTo>
                    <a:pt x="0" y="1"/>
                  </a:moveTo>
                  <a:lnTo>
                    <a:pt x="0" y="21484"/>
                  </a:lnTo>
                  <a:lnTo>
                    <a:pt x="1485" y="21484"/>
                  </a:lnTo>
                  <a:lnTo>
                    <a:pt x="1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652;p22">
              <a:extLst>
                <a:ext uri="{FF2B5EF4-FFF2-40B4-BE49-F238E27FC236}">
                  <a16:creationId xmlns:a16="http://schemas.microsoft.com/office/drawing/2014/main" id="{B7A043AA-62CD-950F-F381-E103B0B718A3}"/>
                </a:ext>
              </a:extLst>
            </p:cNvPr>
            <p:cNvSpPr/>
            <p:nvPr/>
          </p:nvSpPr>
          <p:spPr>
            <a:xfrm>
              <a:off x="2769624" y="4502714"/>
              <a:ext cx="572736" cy="154514"/>
            </a:xfrm>
            <a:custGeom>
              <a:avLst/>
              <a:gdLst/>
              <a:ahLst/>
              <a:cxnLst/>
              <a:rect l="l" t="t" r="r" b="b"/>
              <a:pathLst>
                <a:path w="14167" h="3822" extrusionOk="0">
                  <a:moveTo>
                    <a:pt x="3630" y="0"/>
                  </a:moveTo>
                  <a:lnTo>
                    <a:pt x="3429" y="19"/>
                  </a:lnTo>
                  <a:lnTo>
                    <a:pt x="3247" y="38"/>
                  </a:lnTo>
                  <a:lnTo>
                    <a:pt x="3056" y="77"/>
                  </a:lnTo>
                  <a:lnTo>
                    <a:pt x="2874" y="115"/>
                  </a:lnTo>
                  <a:lnTo>
                    <a:pt x="2692" y="163"/>
                  </a:lnTo>
                  <a:lnTo>
                    <a:pt x="2510" y="230"/>
                  </a:lnTo>
                  <a:lnTo>
                    <a:pt x="2337" y="297"/>
                  </a:lnTo>
                  <a:lnTo>
                    <a:pt x="2165" y="374"/>
                  </a:lnTo>
                  <a:lnTo>
                    <a:pt x="2002" y="460"/>
                  </a:lnTo>
                  <a:lnTo>
                    <a:pt x="1839" y="546"/>
                  </a:lnTo>
                  <a:lnTo>
                    <a:pt x="1686" y="651"/>
                  </a:lnTo>
                  <a:lnTo>
                    <a:pt x="1533" y="757"/>
                  </a:lnTo>
                  <a:lnTo>
                    <a:pt x="1389" y="872"/>
                  </a:lnTo>
                  <a:lnTo>
                    <a:pt x="1255" y="987"/>
                  </a:lnTo>
                  <a:lnTo>
                    <a:pt x="1121" y="1121"/>
                  </a:lnTo>
                  <a:lnTo>
                    <a:pt x="996" y="1245"/>
                  </a:lnTo>
                  <a:lnTo>
                    <a:pt x="872" y="1389"/>
                  </a:lnTo>
                  <a:lnTo>
                    <a:pt x="757" y="1533"/>
                  </a:lnTo>
                  <a:lnTo>
                    <a:pt x="652" y="1686"/>
                  </a:lnTo>
                  <a:lnTo>
                    <a:pt x="556" y="1839"/>
                  </a:lnTo>
                  <a:lnTo>
                    <a:pt x="460" y="2002"/>
                  </a:lnTo>
                  <a:lnTo>
                    <a:pt x="374" y="2165"/>
                  </a:lnTo>
                  <a:lnTo>
                    <a:pt x="297" y="2337"/>
                  </a:lnTo>
                  <a:lnTo>
                    <a:pt x="230" y="2510"/>
                  </a:lnTo>
                  <a:lnTo>
                    <a:pt x="173" y="2682"/>
                  </a:lnTo>
                  <a:lnTo>
                    <a:pt x="115" y="2864"/>
                  </a:lnTo>
                  <a:lnTo>
                    <a:pt x="77" y="3046"/>
                  </a:lnTo>
                  <a:lnTo>
                    <a:pt x="39" y="3237"/>
                  </a:lnTo>
                  <a:lnTo>
                    <a:pt x="20" y="3429"/>
                  </a:lnTo>
                  <a:lnTo>
                    <a:pt x="0" y="3621"/>
                  </a:lnTo>
                  <a:lnTo>
                    <a:pt x="0" y="3822"/>
                  </a:lnTo>
                  <a:lnTo>
                    <a:pt x="1217" y="3822"/>
                  </a:lnTo>
                  <a:lnTo>
                    <a:pt x="1217" y="3688"/>
                  </a:lnTo>
                  <a:lnTo>
                    <a:pt x="1226" y="3554"/>
                  </a:lnTo>
                  <a:lnTo>
                    <a:pt x="1246" y="3419"/>
                  </a:lnTo>
                  <a:lnTo>
                    <a:pt x="1265" y="3295"/>
                  </a:lnTo>
                  <a:lnTo>
                    <a:pt x="1303" y="3170"/>
                  </a:lnTo>
                  <a:lnTo>
                    <a:pt x="1332" y="3046"/>
                  </a:lnTo>
                  <a:lnTo>
                    <a:pt x="1370" y="2921"/>
                  </a:lnTo>
                  <a:lnTo>
                    <a:pt x="1418" y="2806"/>
                  </a:lnTo>
                  <a:lnTo>
                    <a:pt x="1475" y="2691"/>
                  </a:lnTo>
                  <a:lnTo>
                    <a:pt x="1533" y="2577"/>
                  </a:lnTo>
                  <a:lnTo>
                    <a:pt x="1590" y="2471"/>
                  </a:lnTo>
                  <a:lnTo>
                    <a:pt x="1667" y="2366"/>
                  </a:lnTo>
                  <a:lnTo>
                    <a:pt x="1734" y="2260"/>
                  </a:lnTo>
                  <a:lnTo>
                    <a:pt x="1811" y="2165"/>
                  </a:lnTo>
                  <a:lnTo>
                    <a:pt x="1897" y="2069"/>
                  </a:lnTo>
                  <a:lnTo>
                    <a:pt x="1983" y="1973"/>
                  </a:lnTo>
                  <a:lnTo>
                    <a:pt x="2069" y="1887"/>
                  </a:lnTo>
                  <a:lnTo>
                    <a:pt x="2165" y="1810"/>
                  </a:lnTo>
                  <a:lnTo>
                    <a:pt x="2261" y="1734"/>
                  </a:lnTo>
                  <a:lnTo>
                    <a:pt x="2366" y="1657"/>
                  </a:lnTo>
                  <a:lnTo>
                    <a:pt x="2472" y="1590"/>
                  </a:lnTo>
                  <a:lnTo>
                    <a:pt x="2586" y="1523"/>
                  </a:lnTo>
                  <a:lnTo>
                    <a:pt x="2692" y="1465"/>
                  </a:lnTo>
                  <a:lnTo>
                    <a:pt x="2807" y="1418"/>
                  </a:lnTo>
                  <a:lnTo>
                    <a:pt x="2931" y="1370"/>
                  </a:lnTo>
                  <a:lnTo>
                    <a:pt x="3046" y="1331"/>
                  </a:lnTo>
                  <a:lnTo>
                    <a:pt x="3171" y="1293"/>
                  </a:lnTo>
                  <a:lnTo>
                    <a:pt x="3295" y="1264"/>
                  </a:lnTo>
                  <a:lnTo>
                    <a:pt x="3429" y="1245"/>
                  </a:lnTo>
                  <a:lnTo>
                    <a:pt x="3554" y="1226"/>
                  </a:lnTo>
                  <a:lnTo>
                    <a:pt x="3688" y="1216"/>
                  </a:lnTo>
                  <a:lnTo>
                    <a:pt x="10479" y="1216"/>
                  </a:lnTo>
                  <a:lnTo>
                    <a:pt x="10613" y="1226"/>
                  </a:lnTo>
                  <a:lnTo>
                    <a:pt x="10737" y="1245"/>
                  </a:lnTo>
                  <a:lnTo>
                    <a:pt x="10872" y="1264"/>
                  </a:lnTo>
                  <a:lnTo>
                    <a:pt x="10996" y="1293"/>
                  </a:lnTo>
                  <a:lnTo>
                    <a:pt x="11121" y="1331"/>
                  </a:lnTo>
                  <a:lnTo>
                    <a:pt x="11235" y="1370"/>
                  </a:lnTo>
                  <a:lnTo>
                    <a:pt x="11360" y="1418"/>
                  </a:lnTo>
                  <a:lnTo>
                    <a:pt x="11475" y="1465"/>
                  </a:lnTo>
                  <a:lnTo>
                    <a:pt x="11590" y="1523"/>
                  </a:lnTo>
                  <a:lnTo>
                    <a:pt x="11695" y="1590"/>
                  </a:lnTo>
                  <a:lnTo>
                    <a:pt x="11801" y="1657"/>
                  </a:lnTo>
                  <a:lnTo>
                    <a:pt x="11906" y="1734"/>
                  </a:lnTo>
                  <a:lnTo>
                    <a:pt x="12002" y="1810"/>
                  </a:lnTo>
                  <a:lnTo>
                    <a:pt x="12098" y="1887"/>
                  </a:lnTo>
                  <a:lnTo>
                    <a:pt x="12184" y="1973"/>
                  </a:lnTo>
                  <a:lnTo>
                    <a:pt x="12270" y="2069"/>
                  </a:lnTo>
                  <a:lnTo>
                    <a:pt x="12356" y="2165"/>
                  </a:lnTo>
                  <a:lnTo>
                    <a:pt x="12433" y="2260"/>
                  </a:lnTo>
                  <a:lnTo>
                    <a:pt x="12509" y="2366"/>
                  </a:lnTo>
                  <a:lnTo>
                    <a:pt x="12576" y="2471"/>
                  </a:lnTo>
                  <a:lnTo>
                    <a:pt x="12634" y="2577"/>
                  </a:lnTo>
                  <a:lnTo>
                    <a:pt x="12691" y="2691"/>
                  </a:lnTo>
                  <a:lnTo>
                    <a:pt x="12749" y="2806"/>
                  </a:lnTo>
                  <a:lnTo>
                    <a:pt x="12797" y="2921"/>
                  </a:lnTo>
                  <a:lnTo>
                    <a:pt x="12835" y="3046"/>
                  </a:lnTo>
                  <a:lnTo>
                    <a:pt x="12873" y="3170"/>
                  </a:lnTo>
                  <a:lnTo>
                    <a:pt x="12902" y="3295"/>
                  </a:lnTo>
                  <a:lnTo>
                    <a:pt x="12921" y="3419"/>
                  </a:lnTo>
                  <a:lnTo>
                    <a:pt x="12940" y="3554"/>
                  </a:lnTo>
                  <a:lnTo>
                    <a:pt x="12950" y="3688"/>
                  </a:lnTo>
                  <a:lnTo>
                    <a:pt x="12950" y="3822"/>
                  </a:lnTo>
                  <a:lnTo>
                    <a:pt x="14166" y="3822"/>
                  </a:lnTo>
                  <a:lnTo>
                    <a:pt x="14166" y="3621"/>
                  </a:lnTo>
                  <a:lnTo>
                    <a:pt x="14147" y="3429"/>
                  </a:lnTo>
                  <a:lnTo>
                    <a:pt x="14128" y="3237"/>
                  </a:lnTo>
                  <a:lnTo>
                    <a:pt x="14090" y="3046"/>
                  </a:lnTo>
                  <a:lnTo>
                    <a:pt x="14051" y="2864"/>
                  </a:lnTo>
                  <a:lnTo>
                    <a:pt x="13994" y="2682"/>
                  </a:lnTo>
                  <a:lnTo>
                    <a:pt x="13936" y="2510"/>
                  </a:lnTo>
                  <a:lnTo>
                    <a:pt x="13869" y="2337"/>
                  </a:lnTo>
                  <a:lnTo>
                    <a:pt x="13793" y="2165"/>
                  </a:lnTo>
                  <a:lnTo>
                    <a:pt x="13707" y="2002"/>
                  </a:lnTo>
                  <a:lnTo>
                    <a:pt x="13611" y="1839"/>
                  </a:lnTo>
                  <a:lnTo>
                    <a:pt x="13515" y="1686"/>
                  </a:lnTo>
                  <a:lnTo>
                    <a:pt x="13410" y="1533"/>
                  </a:lnTo>
                  <a:lnTo>
                    <a:pt x="13295" y="1389"/>
                  </a:lnTo>
                  <a:lnTo>
                    <a:pt x="13170" y="1245"/>
                  </a:lnTo>
                  <a:lnTo>
                    <a:pt x="13046" y="1121"/>
                  </a:lnTo>
                  <a:lnTo>
                    <a:pt x="12912" y="987"/>
                  </a:lnTo>
                  <a:lnTo>
                    <a:pt x="12778" y="872"/>
                  </a:lnTo>
                  <a:lnTo>
                    <a:pt x="12634" y="757"/>
                  </a:lnTo>
                  <a:lnTo>
                    <a:pt x="12481" y="651"/>
                  </a:lnTo>
                  <a:lnTo>
                    <a:pt x="12327" y="546"/>
                  </a:lnTo>
                  <a:lnTo>
                    <a:pt x="12165" y="460"/>
                  </a:lnTo>
                  <a:lnTo>
                    <a:pt x="12002" y="374"/>
                  </a:lnTo>
                  <a:lnTo>
                    <a:pt x="11829" y="297"/>
                  </a:lnTo>
                  <a:lnTo>
                    <a:pt x="11657" y="230"/>
                  </a:lnTo>
                  <a:lnTo>
                    <a:pt x="11475" y="163"/>
                  </a:lnTo>
                  <a:lnTo>
                    <a:pt x="11303" y="115"/>
                  </a:lnTo>
                  <a:lnTo>
                    <a:pt x="11111" y="77"/>
                  </a:lnTo>
                  <a:lnTo>
                    <a:pt x="10929" y="38"/>
                  </a:lnTo>
                  <a:lnTo>
                    <a:pt x="10737" y="19"/>
                  </a:lnTo>
                  <a:lnTo>
                    <a:pt x="1053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653;p22">
              <a:extLst>
                <a:ext uri="{FF2B5EF4-FFF2-40B4-BE49-F238E27FC236}">
                  <a16:creationId xmlns:a16="http://schemas.microsoft.com/office/drawing/2014/main" id="{ABDEC00D-C041-B072-38A8-C8680294C10C}"/>
                </a:ext>
              </a:extLst>
            </p:cNvPr>
            <p:cNvSpPr/>
            <p:nvPr/>
          </p:nvSpPr>
          <p:spPr>
            <a:xfrm>
              <a:off x="2991123" y="3677925"/>
              <a:ext cx="129732" cy="201774"/>
            </a:xfrm>
            <a:custGeom>
              <a:avLst/>
              <a:gdLst/>
              <a:ahLst/>
              <a:cxnLst/>
              <a:rect l="l" t="t" r="r" b="b"/>
              <a:pathLst>
                <a:path w="3209" h="4991" extrusionOk="0">
                  <a:moveTo>
                    <a:pt x="0" y="1"/>
                  </a:moveTo>
                  <a:lnTo>
                    <a:pt x="603" y="4991"/>
                  </a:lnTo>
                  <a:lnTo>
                    <a:pt x="2605" y="4991"/>
                  </a:lnTo>
                  <a:lnTo>
                    <a:pt x="3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654;p22">
              <a:extLst>
                <a:ext uri="{FF2B5EF4-FFF2-40B4-BE49-F238E27FC236}">
                  <a16:creationId xmlns:a16="http://schemas.microsoft.com/office/drawing/2014/main" id="{D030B2E4-D133-88D6-FF38-55F1068CA03B}"/>
                </a:ext>
              </a:extLst>
            </p:cNvPr>
            <p:cNvSpPr/>
            <p:nvPr/>
          </p:nvSpPr>
          <p:spPr>
            <a:xfrm>
              <a:off x="2638357" y="3666323"/>
              <a:ext cx="835273" cy="68565"/>
            </a:xfrm>
            <a:custGeom>
              <a:avLst/>
              <a:gdLst/>
              <a:ahLst/>
              <a:cxnLst/>
              <a:rect l="l" t="t" r="r" b="b"/>
              <a:pathLst>
                <a:path w="20661" h="1696" extrusionOk="0">
                  <a:moveTo>
                    <a:pt x="0" y="0"/>
                  </a:moveTo>
                  <a:lnTo>
                    <a:pt x="0" y="1696"/>
                  </a:lnTo>
                  <a:lnTo>
                    <a:pt x="20660" y="1696"/>
                  </a:lnTo>
                  <a:lnTo>
                    <a:pt x="2066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655;p22">
              <a:extLst>
                <a:ext uri="{FF2B5EF4-FFF2-40B4-BE49-F238E27FC236}">
                  <a16:creationId xmlns:a16="http://schemas.microsoft.com/office/drawing/2014/main" id="{01DC0558-039A-A767-CF09-A368FA7B5556}"/>
                </a:ext>
              </a:extLst>
            </p:cNvPr>
            <p:cNvSpPr/>
            <p:nvPr/>
          </p:nvSpPr>
          <p:spPr>
            <a:xfrm>
              <a:off x="2608158" y="3560607"/>
              <a:ext cx="895671" cy="132845"/>
            </a:xfrm>
            <a:custGeom>
              <a:avLst/>
              <a:gdLst/>
              <a:ahLst/>
              <a:cxnLst/>
              <a:rect l="l" t="t" r="r" b="b"/>
              <a:pathLst>
                <a:path w="22155" h="3286" extrusionOk="0">
                  <a:moveTo>
                    <a:pt x="3286" y="0"/>
                  </a:moveTo>
                  <a:lnTo>
                    <a:pt x="3113" y="10"/>
                  </a:lnTo>
                  <a:lnTo>
                    <a:pt x="2950" y="20"/>
                  </a:lnTo>
                  <a:lnTo>
                    <a:pt x="2788" y="39"/>
                  </a:lnTo>
                  <a:lnTo>
                    <a:pt x="2625" y="68"/>
                  </a:lnTo>
                  <a:lnTo>
                    <a:pt x="2462" y="106"/>
                  </a:lnTo>
                  <a:lnTo>
                    <a:pt x="2309" y="154"/>
                  </a:lnTo>
                  <a:lnTo>
                    <a:pt x="2155" y="202"/>
                  </a:lnTo>
                  <a:lnTo>
                    <a:pt x="2012" y="259"/>
                  </a:lnTo>
                  <a:lnTo>
                    <a:pt x="1858" y="326"/>
                  </a:lnTo>
                  <a:lnTo>
                    <a:pt x="1724" y="403"/>
                  </a:lnTo>
                  <a:lnTo>
                    <a:pt x="1581" y="479"/>
                  </a:lnTo>
                  <a:lnTo>
                    <a:pt x="1447" y="566"/>
                  </a:lnTo>
                  <a:lnTo>
                    <a:pt x="1322" y="652"/>
                  </a:lnTo>
                  <a:lnTo>
                    <a:pt x="1198" y="757"/>
                  </a:lnTo>
                  <a:lnTo>
                    <a:pt x="1083" y="853"/>
                  </a:lnTo>
                  <a:lnTo>
                    <a:pt x="968" y="968"/>
                  </a:lnTo>
                  <a:lnTo>
                    <a:pt x="853" y="1083"/>
                  </a:lnTo>
                  <a:lnTo>
                    <a:pt x="757" y="1198"/>
                  </a:lnTo>
                  <a:lnTo>
                    <a:pt x="652" y="1322"/>
                  </a:lnTo>
                  <a:lnTo>
                    <a:pt x="565" y="1447"/>
                  </a:lnTo>
                  <a:lnTo>
                    <a:pt x="479" y="1581"/>
                  </a:lnTo>
                  <a:lnTo>
                    <a:pt x="403" y="1725"/>
                  </a:lnTo>
                  <a:lnTo>
                    <a:pt x="326" y="1859"/>
                  </a:lnTo>
                  <a:lnTo>
                    <a:pt x="259" y="2012"/>
                  </a:lnTo>
                  <a:lnTo>
                    <a:pt x="201" y="2156"/>
                  </a:lnTo>
                  <a:lnTo>
                    <a:pt x="154" y="2309"/>
                  </a:lnTo>
                  <a:lnTo>
                    <a:pt x="106" y="2462"/>
                  </a:lnTo>
                  <a:lnTo>
                    <a:pt x="67" y="2625"/>
                  </a:lnTo>
                  <a:lnTo>
                    <a:pt x="39" y="2788"/>
                  </a:lnTo>
                  <a:lnTo>
                    <a:pt x="19" y="2951"/>
                  </a:lnTo>
                  <a:lnTo>
                    <a:pt x="10" y="3113"/>
                  </a:lnTo>
                  <a:lnTo>
                    <a:pt x="0" y="3286"/>
                  </a:lnTo>
                  <a:lnTo>
                    <a:pt x="22154" y="3286"/>
                  </a:lnTo>
                  <a:lnTo>
                    <a:pt x="22145" y="3113"/>
                  </a:lnTo>
                  <a:lnTo>
                    <a:pt x="22135" y="2951"/>
                  </a:lnTo>
                  <a:lnTo>
                    <a:pt x="22116" y="2788"/>
                  </a:lnTo>
                  <a:lnTo>
                    <a:pt x="22087" y="2625"/>
                  </a:lnTo>
                  <a:lnTo>
                    <a:pt x="22049" y="2462"/>
                  </a:lnTo>
                  <a:lnTo>
                    <a:pt x="22001" y="2309"/>
                  </a:lnTo>
                  <a:lnTo>
                    <a:pt x="21953" y="2156"/>
                  </a:lnTo>
                  <a:lnTo>
                    <a:pt x="21896" y="2012"/>
                  </a:lnTo>
                  <a:lnTo>
                    <a:pt x="21829" y="1859"/>
                  </a:lnTo>
                  <a:lnTo>
                    <a:pt x="21752" y="1725"/>
                  </a:lnTo>
                  <a:lnTo>
                    <a:pt x="21676" y="1581"/>
                  </a:lnTo>
                  <a:lnTo>
                    <a:pt x="21589" y="1447"/>
                  </a:lnTo>
                  <a:lnTo>
                    <a:pt x="21503" y="1322"/>
                  </a:lnTo>
                  <a:lnTo>
                    <a:pt x="21407" y="1198"/>
                  </a:lnTo>
                  <a:lnTo>
                    <a:pt x="21302" y="1083"/>
                  </a:lnTo>
                  <a:lnTo>
                    <a:pt x="21187" y="968"/>
                  </a:lnTo>
                  <a:lnTo>
                    <a:pt x="21082" y="853"/>
                  </a:lnTo>
                  <a:lnTo>
                    <a:pt x="20957" y="757"/>
                  </a:lnTo>
                  <a:lnTo>
                    <a:pt x="20833" y="652"/>
                  </a:lnTo>
                  <a:lnTo>
                    <a:pt x="20708" y="566"/>
                  </a:lnTo>
                  <a:lnTo>
                    <a:pt x="20574" y="479"/>
                  </a:lnTo>
                  <a:lnTo>
                    <a:pt x="20430" y="403"/>
                  </a:lnTo>
                  <a:lnTo>
                    <a:pt x="20296" y="326"/>
                  </a:lnTo>
                  <a:lnTo>
                    <a:pt x="20153" y="259"/>
                  </a:lnTo>
                  <a:lnTo>
                    <a:pt x="19999" y="202"/>
                  </a:lnTo>
                  <a:lnTo>
                    <a:pt x="19846" y="154"/>
                  </a:lnTo>
                  <a:lnTo>
                    <a:pt x="19693" y="106"/>
                  </a:lnTo>
                  <a:lnTo>
                    <a:pt x="19530" y="68"/>
                  </a:lnTo>
                  <a:lnTo>
                    <a:pt x="19367" y="39"/>
                  </a:lnTo>
                  <a:lnTo>
                    <a:pt x="19204" y="20"/>
                  </a:lnTo>
                  <a:lnTo>
                    <a:pt x="19042" y="10"/>
                  </a:lnTo>
                  <a:lnTo>
                    <a:pt x="188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656;p22">
              <a:extLst>
                <a:ext uri="{FF2B5EF4-FFF2-40B4-BE49-F238E27FC236}">
                  <a16:creationId xmlns:a16="http://schemas.microsoft.com/office/drawing/2014/main" id="{94DB3E16-27E6-BD0F-4BC5-0A15E2BF1435}"/>
                </a:ext>
              </a:extLst>
            </p:cNvPr>
            <p:cNvSpPr/>
            <p:nvPr/>
          </p:nvSpPr>
          <p:spPr>
            <a:xfrm>
              <a:off x="2727418" y="3376301"/>
              <a:ext cx="506516" cy="60439"/>
            </a:xfrm>
            <a:custGeom>
              <a:avLst/>
              <a:gdLst/>
              <a:ahLst/>
              <a:cxnLst/>
              <a:rect l="l" t="t" r="r" b="b"/>
              <a:pathLst>
                <a:path w="12529" h="1495" extrusionOk="0">
                  <a:moveTo>
                    <a:pt x="39" y="0"/>
                  </a:moveTo>
                  <a:lnTo>
                    <a:pt x="0" y="537"/>
                  </a:lnTo>
                  <a:lnTo>
                    <a:pt x="12481" y="1494"/>
                  </a:lnTo>
                  <a:lnTo>
                    <a:pt x="12529" y="949"/>
                  </a:lnTo>
                  <a:lnTo>
                    <a:pt x="39" y="0"/>
                  </a:lnTo>
                  <a:close/>
                </a:path>
              </a:pathLst>
            </a:custGeom>
            <a:solidFill>
              <a:srgbClr val="87A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657;p22">
              <a:extLst>
                <a:ext uri="{FF2B5EF4-FFF2-40B4-BE49-F238E27FC236}">
                  <a16:creationId xmlns:a16="http://schemas.microsoft.com/office/drawing/2014/main" id="{912CBAA3-D124-FE0E-BCA3-C865F0E0ADE4}"/>
                </a:ext>
              </a:extLst>
            </p:cNvPr>
            <p:cNvSpPr/>
            <p:nvPr/>
          </p:nvSpPr>
          <p:spPr>
            <a:xfrm>
              <a:off x="2636821" y="1931606"/>
              <a:ext cx="169998" cy="314445"/>
            </a:xfrm>
            <a:custGeom>
              <a:avLst/>
              <a:gdLst/>
              <a:ahLst/>
              <a:cxnLst/>
              <a:rect l="l" t="t" r="r" b="b"/>
              <a:pathLst>
                <a:path w="4205" h="7778" extrusionOk="0">
                  <a:moveTo>
                    <a:pt x="1839" y="0"/>
                  </a:moveTo>
                  <a:lnTo>
                    <a:pt x="1782" y="20"/>
                  </a:lnTo>
                  <a:lnTo>
                    <a:pt x="1724" y="48"/>
                  </a:lnTo>
                  <a:lnTo>
                    <a:pt x="1686" y="96"/>
                  </a:lnTo>
                  <a:lnTo>
                    <a:pt x="1648" y="144"/>
                  </a:lnTo>
                  <a:lnTo>
                    <a:pt x="1628" y="202"/>
                  </a:lnTo>
                  <a:lnTo>
                    <a:pt x="0" y="7663"/>
                  </a:lnTo>
                  <a:lnTo>
                    <a:pt x="517" y="7778"/>
                  </a:lnTo>
                  <a:lnTo>
                    <a:pt x="2069" y="671"/>
                  </a:lnTo>
                  <a:lnTo>
                    <a:pt x="3946" y="1744"/>
                  </a:lnTo>
                  <a:lnTo>
                    <a:pt x="4205" y="1293"/>
                  </a:lnTo>
                  <a:lnTo>
                    <a:pt x="2011" y="29"/>
                  </a:lnTo>
                  <a:lnTo>
                    <a:pt x="1964" y="10"/>
                  </a:lnTo>
                  <a:lnTo>
                    <a:pt x="1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658;p22">
              <a:extLst>
                <a:ext uri="{FF2B5EF4-FFF2-40B4-BE49-F238E27FC236}">
                  <a16:creationId xmlns:a16="http://schemas.microsoft.com/office/drawing/2014/main" id="{90FE321C-F68C-4EE1-D96D-E0A53BAF43EB}"/>
                </a:ext>
              </a:extLst>
            </p:cNvPr>
            <p:cNvSpPr/>
            <p:nvPr/>
          </p:nvSpPr>
          <p:spPr>
            <a:xfrm>
              <a:off x="2378129" y="3053371"/>
              <a:ext cx="1130353" cy="532066"/>
            </a:xfrm>
            <a:custGeom>
              <a:avLst/>
              <a:gdLst/>
              <a:ahLst/>
              <a:cxnLst/>
              <a:rect l="l" t="t" r="r" b="b"/>
              <a:pathLst>
                <a:path w="27960" h="13161" extrusionOk="0">
                  <a:moveTo>
                    <a:pt x="13975" y="0"/>
                  </a:moveTo>
                  <a:lnTo>
                    <a:pt x="13458" y="278"/>
                  </a:lnTo>
                  <a:lnTo>
                    <a:pt x="12079" y="1006"/>
                  </a:lnTo>
                  <a:lnTo>
                    <a:pt x="11159" y="1504"/>
                  </a:lnTo>
                  <a:lnTo>
                    <a:pt x="10125" y="2069"/>
                  </a:lnTo>
                  <a:lnTo>
                    <a:pt x="9014" y="2682"/>
                  </a:lnTo>
                  <a:lnTo>
                    <a:pt x="7865" y="3343"/>
                  </a:lnTo>
                  <a:lnTo>
                    <a:pt x="6715" y="4023"/>
                  </a:lnTo>
                  <a:lnTo>
                    <a:pt x="6140" y="4368"/>
                  </a:lnTo>
                  <a:lnTo>
                    <a:pt x="5585" y="4713"/>
                  </a:lnTo>
                  <a:lnTo>
                    <a:pt x="5039" y="5048"/>
                  </a:lnTo>
                  <a:lnTo>
                    <a:pt x="4522" y="5393"/>
                  </a:lnTo>
                  <a:lnTo>
                    <a:pt x="4024" y="5718"/>
                  </a:lnTo>
                  <a:lnTo>
                    <a:pt x="3554" y="6044"/>
                  </a:lnTo>
                  <a:lnTo>
                    <a:pt x="3123" y="6360"/>
                  </a:lnTo>
                  <a:lnTo>
                    <a:pt x="2721" y="6667"/>
                  </a:lnTo>
                  <a:lnTo>
                    <a:pt x="2367" y="6954"/>
                  </a:lnTo>
                  <a:lnTo>
                    <a:pt x="2060" y="7222"/>
                  </a:lnTo>
                  <a:lnTo>
                    <a:pt x="1917" y="7356"/>
                  </a:lnTo>
                  <a:lnTo>
                    <a:pt x="1792" y="7481"/>
                  </a:lnTo>
                  <a:lnTo>
                    <a:pt x="1687" y="7605"/>
                  </a:lnTo>
                  <a:lnTo>
                    <a:pt x="1591" y="7720"/>
                  </a:lnTo>
                  <a:lnTo>
                    <a:pt x="1514" y="7835"/>
                  </a:lnTo>
                  <a:lnTo>
                    <a:pt x="1447" y="7940"/>
                  </a:lnTo>
                  <a:lnTo>
                    <a:pt x="1399" y="8036"/>
                  </a:lnTo>
                  <a:lnTo>
                    <a:pt x="1361" y="8132"/>
                  </a:lnTo>
                  <a:lnTo>
                    <a:pt x="1" y="13160"/>
                  </a:lnTo>
                  <a:lnTo>
                    <a:pt x="22787" y="12136"/>
                  </a:lnTo>
                  <a:lnTo>
                    <a:pt x="27959" y="2874"/>
                  </a:lnTo>
                  <a:lnTo>
                    <a:pt x="13975" y="0"/>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659;p22">
              <a:extLst>
                <a:ext uri="{FF2B5EF4-FFF2-40B4-BE49-F238E27FC236}">
                  <a16:creationId xmlns:a16="http://schemas.microsoft.com/office/drawing/2014/main" id="{A983586D-A09A-3314-D8EB-58C79CF57358}"/>
                </a:ext>
              </a:extLst>
            </p:cNvPr>
            <p:cNvSpPr/>
            <p:nvPr/>
          </p:nvSpPr>
          <p:spPr>
            <a:xfrm>
              <a:off x="2548892" y="2179787"/>
              <a:ext cx="691229" cy="743906"/>
            </a:xfrm>
            <a:custGeom>
              <a:avLst/>
              <a:gdLst/>
              <a:ahLst/>
              <a:cxnLst/>
              <a:rect l="l" t="t" r="r" b="b"/>
              <a:pathLst>
                <a:path w="17098" h="18401" extrusionOk="0">
                  <a:moveTo>
                    <a:pt x="16169" y="1"/>
                  </a:moveTo>
                  <a:lnTo>
                    <a:pt x="16102" y="11"/>
                  </a:lnTo>
                  <a:lnTo>
                    <a:pt x="15958" y="49"/>
                  </a:lnTo>
                  <a:lnTo>
                    <a:pt x="15805" y="106"/>
                  </a:lnTo>
                  <a:lnTo>
                    <a:pt x="15651" y="192"/>
                  </a:lnTo>
                  <a:lnTo>
                    <a:pt x="15489" y="298"/>
                  </a:lnTo>
                  <a:lnTo>
                    <a:pt x="15316" y="422"/>
                  </a:lnTo>
                  <a:lnTo>
                    <a:pt x="15134" y="566"/>
                  </a:lnTo>
                  <a:lnTo>
                    <a:pt x="14962" y="729"/>
                  </a:lnTo>
                  <a:lnTo>
                    <a:pt x="14770" y="911"/>
                  </a:lnTo>
                  <a:lnTo>
                    <a:pt x="14579" y="1112"/>
                  </a:lnTo>
                  <a:lnTo>
                    <a:pt x="14387" y="1323"/>
                  </a:lnTo>
                  <a:lnTo>
                    <a:pt x="14186" y="1553"/>
                  </a:lnTo>
                  <a:lnTo>
                    <a:pt x="13985" y="1792"/>
                  </a:lnTo>
                  <a:lnTo>
                    <a:pt x="13573" y="2319"/>
                  </a:lnTo>
                  <a:lnTo>
                    <a:pt x="13152" y="2884"/>
                  </a:lnTo>
                  <a:lnTo>
                    <a:pt x="12721" y="3487"/>
                  </a:lnTo>
                  <a:lnTo>
                    <a:pt x="12290" y="4120"/>
                  </a:lnTo>
                  <a:lnTo>
                    <a:pt x="11868" y="4780"/>
                  </a:lnTo>
                  <a:lnTo>
                    <a:pt x="11437" y="5441"/>
                  </a:lnTo>
                  <a:lnTo>
                    <a:pt x="11025" y="6121"/>
                  </a:lnTo>
                  <a:lnTo>
                    <a:pt x="10623" y="6792"/>
                  </a:lnTo>
                  <a:lnTo>
                    <a:pt x="10230" y="7453"/>
                  </a:lnTo>
                  <a:lnTo>
                    <a:pt x="9847" y="8094"/>
                  </a:lnTo>
                  <a:lnTo>
                    <a:pt x="9167" y="9301"/>
                  </a:lnTo>
                  <a:lnTo>
                    <a:pt x="8592" y="10345"/>
                  </a:lnTo>
                  <a:lnTo>
                    <a:pt x="8142" y="11169"/>
                  </a:lnTo>
                  <a:lnTo>
                    <a:pt x="7759" y="11907"/>
                  </a:lnTo>
                  <a:lnTo>
                    <a:pt x="202" y="1802"/>
                  </a:lnTo>
                  <a:lnTo>
                    <a:pt x="1" y="3832"/>
                  </a:lnTo>
                  <a:lnTo>
                    <a:pt x="231" y="4455"/>
                  </a:lnTo>
                  <a:lnTo>
                    <a:pt x="489" y="5173"/>
                  </a:lnTo>
                  <a:lnTo>
                    <a:pt x="834" y="6102"/>
                  </a:lnTo>
                  <a:lnTo>
                    <a:pt x="1256" y="7204"/>
                  </a:lnTo>
                  <a:lnTo>
                    <a:pt x="1734" y="8439"/>
                  </a:lnTo>
                  <a:lnTo>
                    <a:pt x="2271" y="9751"/>
                  </a:lnTo>
                  <a:lnTo>
                    <a:pt x="2549" y="10432"/>
                  </a:lnTo>
                  <a:lnTo>
                    <a:pt x="2846" y="11112"/>
                  </a:lnTo>
                  <a:lnTo>
                    <a:pt x="3142" y="11792"/>
                  </a:lnTo>
                  <a:lnTo>
                    <a:pt x="3449" y="12472"/>
                  </a:lnTo>
                  <a:lnTo>
                    <a:pt x="3755" y="13142"/>
                  </a:lnTo>
                  <a:lnTo>
                    <a:pt x="4072" y="13793"/>
                  </a:lnTo>
                  <a:lnTo>
                    <a:pt x="4388" y="14416"/>
                  </a:lnTo>
                  <a:lnTo>
                    <a:pt x="4704" y="15019"/>
                  </a:lnTo>
                  <a:lnTo>
                    <a:pt x="5010" y="15594"/>
                  </a:lnTo>
                  <a:lnTo>
                    <a:pt x="5326" y="16121"/>
                  </a:lnTo>
                  <a:lnTo>
                    <a:pt x="5633" y="16609"/>
                  </a:lnTo>
                  <a:lnTo>
                    <a:pt x="5786" y="16839"/>
                  </a:lnTo>
                  <a:lnTo>
                    <a:pt x="5939" y="17060"/>
                  </a:lnTo>
                  <a:lnTo>
                    <a:pt x="6083" y="17261"/>
                  </a:lnTo>
                  <a:lnTo>
                    <a:pt x="6236" y="17443"/>
                  </a:lnTo>
                  <a:lnTo>
                    <a:pt x="6380" y="17615"/>
                  </a:lnTo>
                  <a:lnTo>
                    <a:pt x="6524" y="17778"/>
                  </a:lnTo>
                  <a:lnTo>
                    <a:pt x="6658" y="17912"/>
                  </a:lnTo>
                  <a:lnTo>
                    <a:pt x="6801" y="18037"/>
                  </a:lnTo>
                  <a:lnTo>
                    <a:pt x="6935" y="18142"/>
                  </a:lnTo>
                  <a:lnTo>
                    <a:pt x="7069" y="18238"/>
                  </a:lnTo>
                  <a:lnTo>
                    <a:pt x="7194" y="18305"/>
                  </a:lnTo>
                  <a:lnTo>
                    <a:pt x="7319" y="18362"/>
                  </a:lnTo>
                  <a:lnTo>
                    <a:pt x="7443" y="18391"/>
                  </a:lnTo>
                  <a:lnTo>
                    <a:pt x="7568" y="18400"/>
                  </a:lnTo>
                  <a:lnTo>
                    <a:pt x="7721" y="18391"/>
                  </a:lnTo>
                  <a:lnTo>
                    <a:pt x="7884" y="18372"/>
                  </a:lnTo>
                  <a:lnTo>
                    <a:pt x="8056" y="18343"/>
                  </a:lnTo>
                  <a:lnTo>
                    <a:pt x="8228" y="18295"/>
                  </a:lnTo>
                  <a:lnTo>
                    <a:pt x="8410" y="18228"/>
                  </a:lnTo>
                  <a:lnTo>
                    <a:pt x="8583" y="18161"/>
                  </a:lnTo>
                  <a:lnTo>
                    <a:pt x="8765" y="18075"/>
                  </a:lnTo>
                  <a:lnTo>
                    <a:pt x="8956" y="17979"/>
                  </a:lnTo>
                  <a:lnTo>
                    <a:pt x="9138" y="17874"/>
                  </a:lnTo>
                  <a:lnTo>
                    <a:pt x="9330" y="17759"/>
                  </a:lnTo>
                  <a:lnTo>
                    <a:pt x="9531" y="17625"/>
                  </a:lnTo>
                  <a:lnTo>
                    <a:pt x="9723" y="17481"/>
                  </a:lnTo>
                  <a:lnTo>
                    <a:pt x="9924" y="17328"/>
                  </a:lnTo>
                  <a:lnTo>
                    <a:pt x="10115" y="17165"/>
                  </a:lnTo>
                  <a:lnTo>
                    <a:pt x="10316" y="17002"/>
                  </a:lnTo>
                  <a:lnTo>
                    <a:pt x="10518" y="16820"/>
                  </a:lnTo>
                  <a:lnTo>
                    <a:pt x="10719" y="16629"/>
                  </a:lnTo>
                  <a:lnTo>
                    <a:pt x="10929" y="16427"/>
                  </a:lnTo>
                  <a:lnTo>
                    <a:pt x="11131" y="16217"/>
                  </a:lnTo>
                  <a:lnTo>
                    <a:pt x="11332" y="15996"/>
                  </a:lnTo>
                  <a:lnTo>
                    <a:pt x="11744" y="15537"/>
                  </a:lnTo>
                  <a:lnTo>
                    <a:pt x="12146" y="15039"/>
                  </a:lnTo>
                  <a:lnTo>
                    <a:pt x="12548" y="14512"/>
                  </a:lnTo>
                  <a:lnTo>
                    <a:pt x="12941" y="13966"/>
                  </a:lnTo>
                  <a:lnTo>
                    <a:pt x="13334" y="13391"/>
                  </a:lnTo>
                  <a:lnTo>
                    <a:pt x="13717" y="12788"/>
                  </a:lnTo>
                  <a:lnTo>
                    <a:pt x="14081" y="12165"/>
                  </a:lnTo>
                  <a:lnTo>
                    <a:pt x="14435" y="11533"/>
                  </a:lnTo>
                  <a:lnTo>
                    <a:pt x="14780" y="10872"/>
                  </a:lnTo>
                  <a:lnTo>
                    <a:pt x="15106" y="10202"/>
                  </a:lnTo>
                  <a:lnTo>
                    <a:pt x="15412" y="9512"/>
                  </a:lnTo>
                  <a:lnTo>
                    <a:pt x="15565" y="9167"/>
                  </a:lnTo>
                  <a:lnTo>
                    <a:pt x="15699" y="8822"/>
                  </a:lnTo>
                  <a:lnTo>
                    <a:pt x="15843" y="8468"/>
                  </a:lnTo>
                  <a:lnTo>
                    <a:pt x="15968" y="8114"/>
                  </a:lnTo>
                  <a:lnTo>
                    <a:pt x="16092" y="7759"/>
                  </a:lnTo>
                  <a:lnTo>
                    <a:pt x="16207" y="7405"/>
                  </a:lnTo>
                  <a:lnTo>
                    <a:pt x="16322" y="7050"/>
                  </a:lnTo>
                  <a:lnTo>
                    <a:pt x="16427" y="6696"/>
                  </a:lnTo>
                  <a:lnTo>
                    <a:pt x="16523" y="6342"/>
                  </a:lnTo>
                  <a:lnTo>
                    <a:pt x="16619" y="5978"/>
                  </a:lnTo>
                  <a:lnTo>
                    <a:pt x="16705" y="5623"/>
                  </a:lnTo>
                  <a:lnTo>
                    <a:pt x="16782" y="5259"/>
                  </a:lnTo>
                  <a:lnTo>
                    <a:pt x="16849" y="4905"/>
                  </a:lnTo>
                  <a:lnTo>
                    <a:pt x="16906" y="4551"/>
                  </a:lnTo>
                  <a:lnTo>
                    <a:pt x="16964" y="4196"/>
                  </a:lnTo>
                  <a:lnTo>
                    <a:pt x="17002" y="3842"/>
                  </a:lnTo>
                  <a:lnTo>
                    <a:pt x="17040" y="3487"/>
                  </a:lnTo>
                  <a:lnTo>
                    <a:pt x="17069" y="3143"/>
                  </a:lnTo>
                  <a:lnTo>
                    <a:pt x="17088" y="2788"/>
                  </a:lnTo>
                  <a:lnTo>
                    <a:pt x="17098" y="2443"/>
                  </a:lnTo>
                  <a:lnTo>
                    <a:pt x="17098" y="2099"/>
                  </a:lnTo>
                  <a:lnTo>
                    <a:pt x="17079" y="1763"/>
                  </a:lnTo>
                  <a:lnTo>
                    <a:pt x="17059" y="1438"/>
                  </a:lnTo>
                  <a:lnTo>
                    <a:pt x="17031" y="1150"/>
                  </a:lnTo>
                  <a:lnTo>
                    <a:pt x="16983" y="901"/>
                  </a:lnTo>
                  <a:lnTo>
                    <a:pt x="16925" y="681"/>
                  </a:lnTo>
                  <a:lnTo>
                    <a:pt x="16858" y="499"/>
                  </a:lnTo>
                  <a:lnTo>
                    <a:pt x="16820" y="413"/>
                  </a:lnTo>
                  <a:lnTo>
                    <a:pt x="16772" y="346"/>
                  </a:lnTo>
                  <a:lnTo>
                    <a:pt x="16734" y="279"/>
                  </a:lnTo>
                  <a:lnTo>
                    <a:pt x="16686" y="221"/>
                  </a:lnTo>
                  <a:lnTo>
                    <a:pt x="16638" y="164"/>
                  </a:lnTo>
                  <a:lnTo>
                    <a:pt x="16590" y="125"/>
                  </a:lnTo>
                  <a:lnTo>
                    <a:pt x="16533" y="87"/>
                  </a:lnTo>
                  <a:lnTo>
                    <a:pt x="16475" y="58"/>
                  </a:lnTo>
                  <a:lnTo>
                    <a:pt x="16418" y="30"/>
                  </a:lnTo>
                  <a:lnTo>
                    <a:pt x="16360" y="20"/>
                  </a:lnTo>
                  <a:lnTo>
                    <a:pt x="16293"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660;p22">
              <a:extLst>
                <a:ext uri="{FF2B5EF4-FFF2-40B4-BE49-F238E27FC236}">
                  <a16:creationId xmlns:a16="http://schemas.microsoft.com/office/drawing/2014/main" id="{06B82132-F009-0146-151D-2E80FAAAE1FA}"/>
                </a:ext>
              </a:extLst>
            </p:cNvPr>
            <p:cNvSpPr/>
            <p:nvPr/>
          </p:nvSpPr>
          <p:spPr>
            <a:xfrm>
              <a:off x="2861757" y="2179019"/>
              <a:ext cx="379129" cy="650964"/>
            </a:xfrm>
            <a:custGeom>
              <a:avLst/>
              <a:gdLst/>
              <a:ahLst/>
              <a:cxnLst/>
              <a:rect l="l" t="t" r="r" b="b"/>
              <a:pathLst>
                <a:path w="9378" h="16102" extrusionOk="0">
                  <a:moveTo>
                    <a:pt x="8363" y="1"/>
                  </a:moveTo>
                  <a:lnTo>
                    <a:pt x="8229" y="20"/>
                  </a:lnTo>
                  <a:lnTo>
                    <a:pt x="8094" y="68"/>
                  </a:lnTo>
                  <a:lnTo>
                    <a:pt x="7951" y="125"/>
                  </a:lnTo>
                  <a:lnTo>
                    <a:pt x="7798" y="202"/>
                  </a:lnTo>
                  <a:lnTo>
                    <a:pt x="7644" y="298"/>
                  </a:lnTo>
                  <a:lnTo>
                    <a:pt x="7491" y="413"/>
                  </a:lnTo>
                  <a:lnTo>
                    <a:pt x="7319" y="547"/>
                  </a:lnTo>
                  <a:lnTo>
                    <a:pt x="7156" y="690"/>
                  </a:lnTo>
                  <a:lnTo>
                    <a:pt x="6983" y="844"/>
                  </a:lnTo>
                  <a:lnTo>
                    <a:pt x="6801" y="1016"/>
                  </a:lnTo>
                  <a:lnTo>
                    <a:pt x="6619" y="1198"/>
                  </a:lnTo>
                  <a:lnTo>
                    <a:pt x="6246" y="1610"/>
                  </a:lnTo>
                  <a:lnTo>
                    <a:pt x="5863" y="2060"/>
                  </a:lnTo>
                  <a:lnTo>
                    <a:pt x="5480" y="2549"/>
                  </a:lnTo>
                  <a:lnTo>
                    <a:pt x="5077" y="3066"/>
                  </a:lnTo>
                  <a:lnTo>
                    <a:pt x="4675" y="3612"/>
                  </a:lnTo>
                  <a:lnTo>
                    <a:pt x="4282" y="4186"/>
                  </a:lnTo>
                  <a:lnTo>
                    <a:pt x="3880" y="4771"/>
                  </a:lnTo>
                  <a:lnTo>
                    <a:pt x="3487" y="5365"/>
                  </a:lnTo>
                  <a:lnTo>
                    <a:pt x="3104" y="5958"/>
                  </a:lnTo>
                  <a:lnTo>
                    <a:pt x="2721" y="6562"/>
                  </a:lnTo>
                  <a:lnTo>
                    <a:pt x="2357" y="7146"/>
                  </a:lnTo>
                  <a:lnTo>
                    <a:pt x="2003" y="7730"/>
                  </a:lnTo>
                  <a:lnTo>
                    <a:pt x="1351" y="8822"/>
                  </a:lnTo>
                  <a:lnTo>
                    <a:pt x="786" y="9799"/>
                  </a:lnTo>
                  <a:lnTo>
                    <a:pt x="336" y="10623"/>
                  </a:lnTo>
                  <a:lnTo>
                    <a:pt x="1" y="11226"/>
                  </a:lnTo>
                  <a:lnTo>
                    <a:pt x="3909" y="16102"/>
                  </a:lnTo>
                  <a:lnTo>
                    <a:pt x="4072" y="16063"/>
                  </a:lnTo>
                  <a:lnTo>
                    <a:pt x="4234" y="16015"/>
                  </a:lnTo>
                  <a:lnTo>
                    <a:pt x="4388" y="15967"/>
                  </a:lnTo>
                  <a:lnTo>
                    <a:pt x="4541" y="15900"/>
                  </a:lnTo>
                  <a:lnTo>
                    <a:pt x="4694" y="15833"/>
                  </a:lnTo>
                  <a:lnTo>
                    <a:pt x="4847" y="15757"/>
                  </a:lnTo>
                  <a:lnTo>
                    <a:pt x="5001" y="15671"/>
                  </a:lnTo>
                  <a:lnTo>
                    <a:pt x="5154" y="15575"/>
                  </a:lnTo>
                  <a:lnTo>
                    <a:pt x="5298" y="15469"/>
                  </a:lnTo>
                  <a:lnTo>
                    <a:pt x="5441" y="15354"/>
                  </a:lnTo>
                  <a:lnTo>
                    <a:pt x="5585" y="15240"/>
                  </a:lnTo>
                  <a:lnTo>
                    <a:pt x="5719" y="15115"/>
                  </a:lnTo>
                  <a:lnTo>
                    <a:pt x="5863" y="14981"/>
                  </a:lnTo>
                  <a:lnTo>
                    <a:pt x="5997" y="14847"/>
                  </a:lnTo>
                  <a:lnTo>
                    <a:pt x="6131" y="14703"/>
                  </a:lnTo>
                  <a:lnTo>
                    <a:pt x="6265" y="14550"/>
                  </a:lnTo>
                  <a:lnTo>
                    <a:pt x="6390" y="14387"/>
                  </a:lnTo>
                  <a:lnTo>
                    <a:pt x="6524" y="14224"/>
                  </a:lnTo>
                  <a:lnTo>
                    <a:pt x="6773" y="13870"/>
                  </a:lnTo>
                  <a:lnTo>
                    <a:pt x="7003" y="13496"/>
                  </a:lnTo>
                  <a:lnTo>
                    <a:pt x="7232" y="13094"/>
                  </a:lnTo>
                  <a:lnTo>
                    <a:pt x="7453" y="12673"/>
                  </a:lnTo>
                  <a:lnTo>
                    <a:pt x="7663" y="12232"/>
                  </a:lnTo>
                  <a:lnTo>
                    <a:pt x="7855" y="11763"/>
                  </a:lnTo>
                  <a:lnTo>
                    <a:pt x="8047" y="11284"/>
                  </a:lnTo>
                  <a:lnTo>
                    <a:pt x="8219" y="10776"/>
                  </a:lnTo>
                  <a:lnTo>
                    <a:pt x="8382" y="10259"/>
                  </a:lnTo>
                  <a:lnTo>
                    <a:pt x="8535" y="9723"/>
                  </a:lnTo>
                  <a:lnTo>
                    <a:pt x="8679" y="9177"/>
                  </a:lnTo>
                  <a:lnTo>
                    <a:pt x="8803" y="8612"/>
                  </a:lnTo>
                  <a:lnTo>
                    <a:pt x="8918" y="8037"/>
                  </a:lnTo>
                  <a:lnTo>
                    <a:pt x="9024" y="7443"/>
                  </a:lnTo>
                  <a:lnTo>
                    <a:pt x="9119" y="6849"/>
                  </a:lnTo>
                  <a:lnTo>
                    <a:pt x="9196" y="6236"/>
                  </a:lnTo>
                  <a:lnTo>
                    <a:pt x="9263" y="5614"/>
                  </a:lnTo>
                  <a:lnTo>
                    <a:pt x="9311" y="4991"/>
                  </a:lnTo>
                  <a:lnTo>
                    <a:pt x="9349" y="4359"/>
                  </a:lnTo>
                  <a:lnTo>
                    <a:pt x="9368" y="3717"/>
                  </a:lnTo>
                  <a:lnTo>
                    <a:pt x="9378" y="3075"/>
                  </a:lnTo>
                  <a:lnTo>
                    <a:pt x="9368" y="2434"/>
                  </a:lnTo>
                  <a:lnTo>
                    <a:pt x="9340" y="1782"/>
                  </a:lnTo>
                  <a:lnTo>
                    <a:pt x="9320" y="1485"/>
                  </a:lnTo>
                  <a:lnTo>
                    <a:pt x="9292" y="1227"/>
                  </a:lnTo>
                  <a:lnTo>
                    <a:pt x="9253" y="987"/>
                  </a:lnTo>
                  <a:lnTo>
                    <a:pt x="9206" y="777"/>
                  </a:lnTo>
                  <a:lnTo>
                    <a:pt x="9148" y="595"/>
                  </a:lnTo>
                  <a:lnTo>
                    <a:pt x="9071" y="441"/>
                  </a:lnTo>
                  <a:lnTo>
                    <a:pt x="8995" y="307"/>
                  </a:lnTo>
                  <a:lnTo>
                    <a:pt x="8909" y="202"/>
                  </a:lnTo>
                  <a:lnTo>
                    <a:pt x="8813" y="116"/>
                  </a:lnTo>
                  <a:lnTo>
                    <a:pt x="8765" y="77"/>
                  </a:lnTo>
                  <a:lnTo>
                    <a:pt x="8717" y="49"/>
                  </a:lnTo>
                  <a:lnTo>
                    <a:pt x="8660" y="30"/>
                  </a:lnTo>
                  <a:lnTo>
                    <a:pt x="8602" y="10"/>
                  </a:lnTo>
                  <a:lnTo>
                    <a:pt x="8487" y="1"/>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661;p22">
              <a:extLst>
                <a:ext uri="{FF2B5EF4-FFF2-40B4-BE49-F238E27FC236}">
                  <a16:creationId xmlns:a16="http://schemas.microsoft.com/office/drawing/2014/main" id="{0EE8408A-AD22-EEDC-3E85-64E3800A1B4D}"/>
                </a:ext>
              </a:extLst>
            </p:cNvPr>
            <p:cNvSpPr/>
            <p:nvPr/>
          </p:nvSpPr>
          <p:spPr>
            <a:xfrm>
              <a:off x="2947341" y="2125574"/>
              <a:ext cx="715243" cy="1044000"/>
            </a:xfrm>
            <a:custGeom>
              <a:avLst/>
              <a:gdLst/>
              <a:ahLst/>
              <a:cxnLst/>
              <a:rect l="l" t="t" r="r" b="b"/>
              <a:pathLst>
                <a:path w="17692" h="25824" extrusionOk="0">
                  <a:moveTo>
                    <a:pt x="8698" y="1"/>
                  </a:moveTo>
                  <a:lnTo>
                    <a:pt x="8257" y="20"/>
                  </a:lnTo>
                  <a:lnTo>
                    <a:pt x="7816" y="49"/>
                  </a:lnTo>
                  <a:lnTo>
                    <a:pt x="7673" y="68"/>
                  </a:lnTo>
                  <a:lnTo>
                    <a:pt x="7510" y="106"/>
                  </a:lnTo>
                  <a:lnTo>
                    <a:pt x="7338" y="145"/>
                  </a:lnTo>
                  <a:lnTo>
                    <a:pt x="7146" y="202"/>
                  </a:lnTo>
                  <a:lnTo>
                    <a:pt x="6954" y="269"/>
                  </a:lnTo>
                  <a:lnTo>
                    <a:pt x="6744" y="346"/>
                  </a:lnTo>
                  <a:lnTo>
                    <a:pt x="6533" y="432"/>
                  </a:lnTo>
                  <a:lnTo>
                    <a:pt x="6303" y="537"/>
                  </a:lnTo>
                  <a:lnTo>
                    <a:pt x="6073" y="652"/>
                  </a:lnTo>
                  <a:lnTo>
                    <a:pt x="5834" y="777"/>
                  </a:lnTo>
                  <a:lnTo>
                    <a:pt x="5594" y="911"/>
                  </a:lnTo>
                  <a:lnTo>
                    <a:pt x="5345" y="1064"/>
                  </a:lnTo>
                  <a:lnTo>
                    <a:pt x="5096" y="1227"/>
                  </a:lnTo>
                  <a:lnTo>
                    <a:pt x="4838" y="1409"/>
                  </a:lnTo>
                  <a:lnTo>
                    <a:pt x="4579" y="1601"/>
                  </a:lnTo>
                  <a:lnTo>
                    <a:pt x="4320" y="1802"/>
                  </a:lnTo>
                  <a:lnTo>
                    <a:pt x="4062" y="2012"/>
                  </a:lnTo>
                  <a:lnTo>
                    <a:pt x="3813" y="2252"/>
                  </a:lnTo>
                  <a:lnTo>
                    <a:pt x="3554" y="2491"/>
                  </a:lnTo>
                  <a:lnTo>
                    <a:pt x="3305" y="2750"/>
                  </a:lnTo>
                  <a:lnTo>
                    <a:pt x="3056" y="3028"/>
                  </a:lnTo>
                  <a:lnTo>
                    <a:pt x="2807" y="3315"/>
                  </a:lnTo>
                  <a:lnTo>
                    <a:pt x="2568" y="3612"/>
                  </a:lnTo>
                  <a:lnTo>
                    <a:pt x="2338" y="3928"/>
                  </a:lnTo>
                  <a:lnTo>
                    <a:pt x="2117" y="4263"/>
                  </a:lnTo>
                  <a:lnTo>
                    <a:pt x="1897" y="4608"/>
                  </a:lnTo>
                  <a:lnTo>
                    <a:pt x="1686" y="4962"/>
                  </a:lnTo>
                  <a:lnTo>
                    <a:pt x="1495" y="5346"/>
                  </a:lnTo>
                  <a:lnTo>
                    <a:pt x="1303" y="5738"/>
                  </a:lnTo>
                  <a:lnTo>
                    <a:pt x="1131" y="6141"/>
                  </a:lnTo>
                  <a:lnTo>
                    <a:pt x="968" y="6562"/>
                  </a:lnTo>
                  <a:lnTo>
                    <a:pt x="824" y="7003"/>
                  </a:lnTo>
                  <a:lnTo>
                    <a:pt x="738" y="7280"/>
                  </a:lnTo>
                  <a:lnTo>
                    <a:pt x="662" y="7568"/>
                  </a:lnTo>
                  <a:lnTo>
                    <a:pt x="585" y="7865"/>
                  </a:lnTo>
                  <a:lnTo>
                    <a:pt x="518" y="8171"/>
                  </a:lnTo>
                  <a:lnTo>
                    <a:pt x="451" y="8478"/>
                  </a:lnTo>
                  <a:lnTo>
                    <a:pt x="393" y="8784"/>
                  </a:lnTo>
                  <a:lnTo>
                    <a:pt x="288" y="9435"/>
                  </a:lnTo>
                  <a:lnTo>
                    <a:pt x="202" y="10096"/>
                  </a:lnTo>
                  <a:lnTo>
                    <a:pt x="135" y="10776"/>
                  </a:lnTo>
                  <a:lnTo>
                    <a:pt x="77" y="11466"/>
                  </a:lnTo>
                  <a:lnTo>
                    <a:pt x="39" y="12165"/>
                  </a:lnTo>
                  <a:lnTo>
                    <a:pt x="10" y="12874"/>
                  </a:lnTo>
                  <a:lnTo>
                    <a:pt x="1" y="13583"/>
                  </a:lnTo>
                  <a:lnTo>
                    <a:pt x="1" y="14301"/>
                  </a:lnTo>
                  <a:lnTo>
                    <a:pt x="10" y="15010"/>
                  </a:lnTo>
                  <a:lnTo>
                    <a:pt x="29" y="15709"/>
                  </a:lnTo>
                  <a:lnTo>
                    <a:pt x="49" y="16408"/>
                  </a:lnTo>
                  <a:lnTo>
                    <a:pt x="87" y="17098"/>
                  </a:lnTo>
                  <a:lnTo>
                    <a:pt x="125" y="17768"/>
                  </a:lnTo>
                  <a:lnTo>
                    <a:pt x="173" y="18420"/>
                  </a:lnTo>
                  <a:lnTo>
                    <a:pt x="221" y="19061"/>
                  </a:lnTo>
                  <a:lnTo>
                    <a:pt x="336" y="20249"/>
                  </a:lnTo>
                  <a:lnTo>
                    <a:pt x="451" y="21331"/>
                  </a:lnTo>
                  <a:lnTo>
                    <a:pt x="566" y="22270"/>
                  </a:lnTo>
                  <a:lnTo>
                    <a:pt x="662" y="23036"/>
                  </a:lnTo>
                  <a:lnTo>
                    <a:pt x="748" y="23621"/>
                  </a:lnTo>
                  <a:lnTo>
                    <a:pt x="824" y="24109"/>
                  </a:lnTo>
                  <a:lnTo>
                    <a:pt x="13879" y="25824"/>
                  </a:lnTo>
                  <a:lnTo>
                    <a:pt x="14042" y="25546"/>
                  </a:lnTo>
                  <a:lnTo>
                    <a:pt x="14224" y="25201"/>
                  </a:lnTo>
                  <a:lnTo>
                    <a:pt x="14473" y="24722"/>
                  </a:lnTo>
                  <a:lnTo>
                    <a:pt x="14761" y="24128"/>
                  </a:lnTo>
                  <a:lnTo>
                    <a:pt x="14914" y="23774"/>
                  </a:lnTo>
                  <a:lnTo>
                    <a:pt x="15086" y="23400"/>
                  </a:lnTo>
                  <a:lnTo>
                    <a:pt x="15249" y="22988"/>
                  </a:lnTo>
                  <a:lnTo>
                    <a:pt x="15431" y="22557"/>
                  </a:lnTo>
                  <a:lnTo>
                    <a:pt x="15603" y="22098"/>
                  </a:lnTo>
                  <a:lnTo>
                    <a:pt x="15785" y="21600"/>
                  </a:lnTo>
                  <a:lnTo>
                    <a:pt x="15958" y="21082"/>
                  </a:lnTo>
                  <a:lnTo>
                    <a:pt x="16140" y="20536"/>
                  </a:lnTo>
                  <a:lnTo>
                    <a:pt x="16312" y="19962"/>
                  </a:lnTo>
                  <a:lnTo>
                    <a:pt x="16485" y="19368"/>
                  </a:lnTo>
                  <a:lnTo>
                    <a:pt x="16647" y="18736"/>
                  </a:lnTo>
                  <a:lnTo>
                    <a:pt x="16801" y="18094"/>
                  </a:lnTo>
                  <a:lnTo>
                    <a:pt x="16954" y="17414"/>
                  </a:lnTo>
                  <a:lnTo>
                    <a:pt x="17098" y="16724"/>
                  </a:lnTo>
                  <a:lnTo>
                    <a:pt x="17222" y="15996"/>
                  </a:lnTo>
                  <a:lnTo>
                    <a:pt x="17337" y="15259"/>
                  </a:lnTo>
                  <a:lnTo>
                    <a:pt x="17442" y="14493"/>
                  </a:lnTo>
                  <a:lnTo>
                    <a:pt x="17529" y="13707"/>
                  </a:lnTo>
                  <a:lnTo>
                    <a:pt x="17596" y="12893"/>
                  </a:lnTo>
                  <a:lnTo>
                    <a:pt x="17644" y="12069"/>
                  </a:lnTo>
                  <a:lnTo>
                    <a:pt x="17682" y="11217"/>
                  </a:lnTo>
                  <a:lnTo>
                    <a:pt x="17691" y="10355"/>
                  </a:lnTo>
                  <a:lnTo>
                    <a:pt x="17682" y="9972"/>
                  </a:lnTo>
                  <a:lnTo>
                    <a:pt x="17672" y="9608"/>
                  </a:lnTo>
                  <a:lnTo>
                    <a:pt x="17653" y="9244"/>
                  </a:lnTo>
                  <a:lnTo>
                    <a:pt x="17634" y="8889"/>
                  </a:lnTo>
                  <a:lnTo>
                    <a:pt x="17596" y="8545"/>
                  </a:lnTo>
                  <a:lnTo>
                    <a:pt x="17557" y="8209"/>
                  </a:lnTo>
                  <a:lnTo>
                    <a:pt x="17509" y="7884"/>
                  </a:lnTo>
                  <a:lnTo>
                    <a:pt x="17452" y="7558"/>
                  </a:lnTo>
                  <a:lnTo>
                    <a:pt x="17395" y="7242"/>
                  </a:lnTo>
                  <a:lnTo>
                    <a:pt x="17327" y="6936"/>
                  </a:lnTo>
                  <a:lnTo>
                    <a:pt x="17260" y="6639"/>
                  </a:lnTo>
                  <a:lnTo>
                    <a:pt x="17174" y="6351"/>
                  </a:lnTo>
                  <a:lnTo>
                    <a:pt x="17088" y="6064"/>
                  </a:lnTo>
                  <a:lnTo>
                    <a:pt x="17002" y="5786"/>
                  </a:lnTo>
                  <a:lnTo>
                    <a:pt x="16906" y="5518"/>
                  </a:lnTo>
                  <a:lnTo>
                    <a:pt x="16801" y="5250"/>
                  </a:lnTo>
                  <a:lnTo>
                    <a:pt x="16695" y="5001"/>
                  </a:lnTo>
                  <a:lnTo>
                    <a:pt x="16580" y="4752"/>
                  </a:lnTo>
                  <a:lnTo>
                    <a:pt x="16456" y="4503"/>
                  </a:lnTo>
                  <a:lnTo>
                    <a:pt x="16331" y="4273"/>
                  </a:lnTo>
                  <a:lnTo>
                    <a:pt x="16207" y="4043"/>
                  </a:lnTo>
                  <a:lnTo>
                    <a:pt x="16073" y="3823"/>
                  </a:lnTo>
                  <a:lnTo>
                    <a:pt x="15939" y="3612"/>
                  </a:lnTo>
                  <a:lnTo>
                    <a:pt x="15795" y="3401"/>
                  </a:lnTo>
                  <a:lnTo>
                    <a:pt x="15642" y="3200"/>
                  </a:lnTo>
                  <a:lnTo>
                    <a:pt x="15488" y="3009"/>
                  </a:lnTo>
                  <a:lnTo>
                    <a:pt x="15335" y="2817"/>
                  </a:lnTo>
                  <a:lnTo>
                    <a:pt x="15172" y="2645"/>
                  </a:lnTo>
                  <a:lnTo>
                    <a:pt x="15010" y="2463"/>
                  </a:lnTo>
                  <a:lnTo>
                    <a:pt x="14847" y="2300"/>
                  </a:lnTo>
                  <a:lnTo>
                    <a:pt x="14674" y="2137"/>
                  </a:lnTo>
                  <a:lnTo>
                    <a:pt x="14492" y="1984"/>
                  </a:lnTo>
                  <a:lnTo>
                    <a:pt x="14320" y="1830"/>
                  </a:lnTo>
                  <a:lnTo>
                    <a:pt x="14138" y="1687"/>
                  </a:lnTo>
                  <a:lnTo>
                    <a:pt x="13946" y="1553"/>
                  </a:lnTo>
                  <a:lnTo>
                    <a:pt x="13764" y="1419"/>
                  </a:lnTo>
                  <a:lnTo>
                    <a:pt x="13573" y="1304"/>
                  </a:lnTo>
                  <a:lnTo>
                    <a:pt x="13381" y="1179"/>
                  </a:lnTo>
                  <a:lnTo>
                    <a:pt x="13180" y="1064"/>
                  </a:lnTo>
                  <a:lnTo>
                    <a:pt x="12979" y="959"/>
                  </a:lnTo>
                  <a:lnTo>
                    <a:pt x="12778" y="863"/>
                  </a:lnTo>
                  <a:lnTo>
                    <a:pt x="12577" y="767"/>
                  </a:lnTo>
                  <a:lnTo>
                    <a:pt x="12376" y="681"/>
                  </a:lnTo>
                  <a:lnTo>
                    <a:pt x="12165" y="595"/>
                  </a:lnTo>
                  <a:lnTo>
                    <a:pt x="11954" y="518"/>
                  </a:lnTo>
                  <a:lnTo>
                    <a:pt x="11743" y="442"/>
                  </a:lnTo>
                  <a:lnTo>
                    <a:pt x="11322" y="317"/>
                  </a:lnTo>
                  <a:lnTo>
                    <a:pt x="10891" y="212"/>
                  </a:lnTo>
                  <a:lnTo>
                    <a:pt x="10450" y="126"/>
                  </a:lnTo>
                  <a:lnTo>
                    <a:pt x="10019" y="68"/>
                  </a:lnTo>
                  <a:lnTo>
                    <a:pt x="9579" y="30"/>
                  </a:lnTo>
                  <a:lnTo>
                    <a:pt x="91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662;p22">
              <a:extLst>
                <a:ext uri="{FF2B5EF4-FFF2-40B4-BE49-F238E27FC236}">
                  <a16:creationId xmlns:a16="http://schemas.microsoft.com/office/drawing/2014/main" id="{3A7468D0-F6F0-2C84-9051-296E74DCF197}"/>
                </a:ext>
              </a:extLst>
            </p:cNvPr>
            <p:cNvSpPr/>
            <p:nvPr/>
          </p:nvSpPr>
          <p:spPr>
            <a:xfrm>
              <a:off x="3213755" y="1813115"/>
              <a:ext cx="234682" cy="453071"/>
            </a:xfrm>
            <a:custGeom>
              <a:avLst/>
              <a:gdLst/>
              <a:ahLst/>
              <a:cxnLst/>
              <a:rect l="l" t="t" r="r" b="b"/>
              <a:pathLst>
                <a:path w="5805" h="11207" extrusionOk="0">
                  <a:moveTo>
                    <a:pt x="5805" y="0"/>
                  </a:moveTo>
                  <a:lnTo>
                    <a:pt x="1629" y="3698"/>
                  </a:lnTo>
                  <a:lnTo>
                    <a:pt x="1648" y="3793"/>
                  </a:lnTo>
                  <a:lnTo>
                    <a:pt x="1667" y="3908"/>
                  </a:lnTo>
                  <a:lnTo>
                    <a:pt x="1677" y="4062"/>
                  </a:lnTo>
                  <a:lnTo>
                    <a:pt x="1686" y="4263"/>
                  </a:lnTo>
                  <a:lnTo>
                    <a:pt x="1686" y="4502"/>
                  </a:lnTo>
                  <a:lnTo>
                    <a:pt x="1667" y="4780"/>
                  </a:lnTo>
                  <a:lnTo>
                    <a:pt x="1638" y="5096"/>
                  </a:lnTo>
                  <a:lnTo>
                    <a:pt x="1581" y="5450"/>
                  </a:lnTo>
                  <a:lnTo>
                    <a:pt x="1504" y="5853"/>
                  </a:lnTo>
                  <a:lnTo>
                    <a:pt x="1447" y="6063"/>
                  </a:lnTo>
                  <a:lnTo>
                    <a:pt x="1389" y="6284"/>
                  </a:lnTo>
                  <a:lnTo>
                    <a:pt x="1322" y="6504"/>
                  </a:lnTo>
                  <a:lnTo>
                    <a:pt x="1246" y="6743"/>
                  </a:lnTo>
                  <a:lnTo>
                    <a:pt x="1159" y="6992"/>
                  </a:lnTo>
                  <a:lnTo>
                    <a:pt x="1064" y="7251"/>
                  </a:lnTo>
                  <a:lnTo>
                    <a:pt x="949" y="7510"/>
                  </a:lnTo>
                  <a:lnTo>
                    <a:pt x="834" y="7778"/>
                  </a:lnTo>
                  <a:lnTo>
                    <a:pt x="700" y="8056"/>
                  </a:lnTo>
                  <a:lnTo>
                    <a:pt x="556" y="8343"/>
                  </a:lnTo>
                  <a:lnTo>
                    <a:pt x="403" y="8640"/>
                  </a:lnTo>
                  <a:lnTo>
                    <a:pt x="230" y="8946"/>
                  </a:lnTo>
                  <a:lnTo>
                    <a:pt x="182" y="9042"/>
                  </a:lnTo>
                  <a:lnTo>
                    <a:pt x="135" y="9148"/>
                  </a:lnTo>
                  <a:lnTo>
                    <a:pt x="96" y="9253"/>
                  </a:lnTo>
                  <a:lnTo>
                    <a:pt x="58" y="9358"/>
                  </a:lnTo>
                  <a:lnTo>
                    <a:pt x="39" y="9473"/>
                  </a:lnTo>
                  <a:lnTo>
                    <a:pt x="20" y="9579"/>
                  </a:lnTo>
                  <a:lnTo>
                    <a:pt x="10" y="9694"/>
                  </a:lnTo>
                  <a:lnTo>
                    <a:pt x="0" y="9799"/>
                  </a:lnTo>
                  <a:lnTo>
                    <a:pt x="10" y="9914"/>
                  </a:lnTo>
                  <a:lnTo>
                    <a:pt x="20" y="10019"/>
                  </a:lnTo>
                  <a:lnTo>
                    <a:pt x="39" y="10134"/>
                  </a:lnTo>
                  <a:lnTo>
                    <a:pt x="67" y="10239"/>
                  </a:lnTo>
                  <a:lnTo>
                    <a:pt x="106" y="10345"/>
                  </a:lnTo>
                  <a:lnTo>
                    <a:pt x="154" y="10450"/>
                  </a:lnTo>
                  <a:lnTo>
                    <a:pt x="202" y="10546"/>
                  </a:lnTo>
                  <a:lnTo>
                    <a:pt x="269" y="10642"/>
                  </a:lnTo>
                  <a:lnTo>
                    <a:pt x="355" y="10747"/>
                  </a:lnTo>
                  <a:lnTo>
                    <a:pt x="460" y="10852"/>
                  </a:lnTo>
                  <a:lnTo>
                    <a:pt x="585" y="10948"/>
                  </a:lnTo>
                  <a:lnTo>
                    <a:pt x="738" y="11025"/>
                  </a:lnTo>
                  <a:lnTo>
                    <a:pt x="901" y="11101"/>
                  </a:lnTo>
                  <a:lnTo>
                    <a:pt x="1083" y="11149"/>
                  </a:lnTo>
                  <a:lnTo>
                    <a:pt x="1284" y="11188"/>
                  </a:lnTo>
                  <a:lnTo>
                    <a:pt x="1389" y="11197"/>
                  </a:lnTo>
                  <a:lnTo>
                    <a:pt x="1495" y="11207"/>
                  </a:lnTo>
                  <a:lnTo>
                    <a:pt x="1610" y="11197"/>
                  </a:lnTo>
                  <a:lnTo>
                    <a:pt x="1724" y="11197"/>
                  </a:lnTo>
                  <a:lnTo>
                    <a:pt x="1849" y="11178"/>
                  </a:lnTo>
                  <a:lnTo>
                    <a:pt x="1974" y="11159"/>
                  </a:lnTo>
                  <a:lnTo>
                    <a:pt x="2098" y="11130"/>
                  </a:lnTo>
                  <a:lnTo>
                    <a:pt x="2232" y="11101"/>
                  </a:lnTo>
                  <a:lnTo>
                    <a:pt x="2366" y="11054"/>
                  </a:lnTo>
                  <a:lnTo>
                    <a:pt x="2500" y="11006"/>
                  </a:lnTo>
                  <a:lnTo>
                    <a:pt x="2634" y="10948"/>
                  </a:lnTo>
                  <a:lnTo>
                    <a:pt x="2778" y="10881"/>
                  </a:lnTo>
                  <a:lnTo>
                    <a:pt x="2922" y="10805"/>
                  </a:lnTo>
                  <a:lnTo>
                    <a:pt x="3065" y="10718"/>
                  </a:lnTo>
                  <a:lnTo>
                    <a:pt x="3219" y="10623"/>
                  </a:lnTo>
                  <a:lnTo>
                    <a:pt x="3372" y="10517"/>
                  </a:lnTo>
                  <a:lnTo>
                    <a:pt x="3525" y="10402"/>
                  </a:lnTo>
                  <a:lnTo>
                    <a:pt x="3678" y="10278"/>
                  </a:lnTo>
                  <a:lnTo>
                    <a:pt x="3765" y="10211"/>
                  </a:lnTo>
                  <a:lnTo>
                    <a:pt x="3832" y="10134"/>
                  </a:lnTo>
                  <a:lnTo>
                    <a:pt x="3975" y="9971"/>
                  </a:lnTo>
                  <a:lnTo>
                    <a:pt x="4090" y="9808"/>
                  </a:lnTo>
                  <a:lnTo>
                    <a:pt x="4186" y="9626"/>
                  </a:lnTo>
                  <a:lnTo>
                    <a:pt x="4272" y="9435"/>
                  </a:lnTo>
                  <a:lnTo>
                    <a:pt x="4330" y="9234"/>
                  </a:lnTo>
                  <a:lnTo>
                    <a:pt x="4368" y="9023"/>
                  </a:lnTo>
                  <a:lnTo>
                    <a:pt x="4378" y="8812"/>
                  </a:lnTo>
                  <a:lnTo>
                    <a:pt x="4387" y="8075"/>
                  </a:lnTo>
                  <a:lnTo>
                    <a:pt x="4387" y="7146"/>
                  </a:lnTo>
                  <a:lnTo>
                    <a:pt x="4397" y="6629"/>
                  </a:lnTo>
                  <a:lnTo>
                    <a:pt x="4416" y="6073"/>
                  </a:lnTo>
                  <a:lnTo>
                    <a:pt x="4454" y="5498"/>
                  </a:lnTo>
                  <a:lnTo>
                    <a:pt x="4493" y="4904"/>
                  </a:lnTo>
                  <a:lnTo>
                    <a:pt x="4560" y="4291"/>
                  </a:lnTo>
                  <a:lnTo>
                    <a:pt x="4655" y="3669"/>
                  </a:lnTo>
                  <a:lnTo>
                    <a:pt x="4703" y="3353"/>
                  </a:lnTo>
                  <a:lnTo>
                    <a:pt x="4761" y="3037"/>
                  </a:lnTo>
                  <a:lnTo>
                    <a:pt x="4828" y="2730"/>
                  </a:lnTo>
                  <a:lnTo>
                    <a:pt x="4904" y="2414"/>
                  </a:lnTo>
                  <a:lnTo>
                    <a:pt x="4981" y="2098"/>
                  </a:lnTo>
                  <a:lnTo>
                    <a:pt x="5077" y="1792"/>
                  </a:lnTo>
                  <a:lnTo>
                    <a:pt x="5173" y="1485"/>
                  </a:lnTo>
                  <a:lnTo>
                    <a:pt x="5278" y="1179"/>
                  </a:lnTo>
                  <a:lnTo>
                    <a:pt x="5402" y="872"/>
                  </a:lnTo>
                  <a:lnTo>
                    <a:pt x="5527" y="575"/>
                  </a:lnTo>
                  <a:lnTo>
                    <a:pt x="5661" y="288"/>
                  </a:lnTo>
                  <a:lnTo>
                    <a:pt x="5805"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663;p22">
              <a:extLst>
                <a:ext uri="{FF2B5EF4-FFF2-40B4-BE49-F238E27FC236}">
                  <a16:creationId xmlns:a16="http://schemas.microsoft.com/office/drawing/2014/main" id="{71F9AD89-9CEC-5152-8173-02196D929014}"/>
                </a:ext>
              </a:extLst>
            </p:cNvPr>
            <p:cNvSpPr/>
            <p:nvPr/>
          </p:nvSpPr>
          <p:spPr>
            <a:xfrm>
              <a:off x="3095263" y="1636935"/>
              <a:ext cx="328797" cy="476317"/>
            </a:xfrm>
            <a:custGeom>
              <a:avLst/>
              <a:gdLst/>
              <a:ahLst/>
              <a:cxnLst/>
              <a:rect l="l" t="t" r="r" b="b"/>
              <a:pathLst>
                <a:path w="8133" h="11782" extrusionOk="0">
                  <a:moveTo>
                    <a:pt x="1734" y="0"/>
                  </a:moveTo>
                  <a:lnTo>
                    <a:pt x="1533" y="10"/>
                  </a:lnTo>
                  <a:lnTo>
                    <a:pt x="1341" y="39"/>
                  </a:lnTo>
                  <a:lnTo>
                    <a:pt x="1159" y="77"/>
                  </a:lnTo>
                  <a:lnTo>
                    <a:pt x="997" y="125"/>
                  </a:lnTo>
                  <a:lnTo>
                    <a:pt x="834" y="192"/>
                  </a:lnTo>
                  <a:lnTo>
                    <a:pt x="681" y="278"/>
                  </a:lnTo>
                  <a:lnTo>
                    <a:pt x="546" y="374"/>
                  </a:lnTo>
                  <a:lnTo>
                    <a:pt x="422" y="489"/>
                  </a:lnTo>
                  <a:lnTo>
                    <a:pt x="317" y="623"/>
                  </a:lnTo>
                  <a:lnTo>
                    <a:pt x="221" y="767"/>
                  </a:lnTo>
                  <a:lnTo>
                    <a:pt x="144" y="929"/>
                  </a:lnTo>
                  <a:lnTo>
                    <a:pt x="87" y="1121"/>
                  </a:lnTo>
                  <a:lnTo>
                    <a:pt x="39" y="1322"/>
                  </a:lnTo>
                  <a:lnTo>
                    <a:pt x="10" y="1542"/>
                  </a:lnTo>
                  <a:lnTo>
                    <a:pt x="1" y="1782"/>
                  </a:lnTo>
                  <a:lnTo>
                    <a:pt x="10" y="2050"/>
                  </a:lnTo>
                  <a:lnTo>
                    <a:pt x="1" y="2251"/>
                  </a:lnTo>
                  <a:lnTo>
                    <a:pt x="1" y="2797"/>
                  </a:lnTo>
                  <a:lnTo>
                    <a:pt x="1" y="3190"/>
                  </a:lnTo>
                  <a:lnTo>
                    <a:pt x="10" y="3631"/>
                  </a:lnTo>
                  <a:lnTo>
                    <a:pt x="29" y="4129"/>
                  </a:lnTo>
                  <a:lnTo>
                    <a:pt x="68" y="4665"/>
                  </a:lnTo>
                  <a:lnTo>
                    <a:pt x="125" y="5240"/>
                  </a:lnTo>
                  <a:lnTo>
                    <a:pt x="192" y="5833"/>
                  </a:lnTo>
                  <a:lnTo>
                    <a:pt x="288" y="6446"/>
                  </a:lnTo>
                  <a:lnTo>
                    <a:pt x="345" y="6753"/>
                  </a:lnTo>
                  <a:lnTo>
                    <a:pt x="412" y="7069"/>
                  </a:lnTo>
                  <a:lnTo>
                    <a:pt x="479" y="7376"/>
                  </a:lnTo>
                  <a:lnTo>
                    <a:pt x="556" y="7682"/>
                  </a:lnTo>
                  <a:lnTo>
                    <a:pt x="642" y="7979"/>
                  </a:lnTo>
                  <a:lnTo>
                    <a:pt x="728" y="8276"/>
                  </a:lnTo>
                  <a:lnTo>
                    <a:pt x="834" y="8573"/>
                  </a:lnTo>
                  <a:lnTo>
                    <a:pt x="939" y="8860"/>
                  </a:lnTo>
                  <a:lnTo>
                    <a:pt x="1064" y="9138"/>
                  </a:lnTo>
                  <a:lnTo>
                    <a:pt x="1188" y="9406"/>
                  </a:lnTo>
                  <a:lnTo>
                    <a:pt x="1380" y="9780"/>
                  </a:lnTo>
                  <a:lnTo>
                    <a:pt x="1600" y="10163"/>
                  </a:lnTo>
                  <a:lnTo>
                    <a:pt x="1715" y="10354"/>
                  </a:lnTo>
                  <a:lnTo>
                    <a:pt x="1830" y="10546"/>
                  </a:lnTo>
                  <a:lnTo>
                    <a:pt x="1954" y="10728"/>
                  </a:lnTo>
                  <a:lnTo>
                    <a:pt x="2089" y="10910"/>
                  </a:lnTo>
                  <a:lnTo>
                    <a:pt x="2223" y="11073"/>
                  </a:lnTo>
                  <a:lnTo>
                    <a:pt x="2357" y="11226"/>
                  </a:lnTo>
                  <a:lnTo>
                    <a:pt x="2491" y="11370"/>
                  </a:lnTo>
                  <a:lnTo>
                    <a:pt x="2635" y="11494"/>
                  </a:lnTo>
                  <a:lnTo>
                    <a:pt x="2778" y="11600"/>
                  </a:lnTo>
                  <a:lnTo>
                    <a:pt x="2931" y="11676"/>
                  </a:lnTo>
                  <a:lnTo>
                    <a:pt x="2998" y="11714"/>
                  </a:lnTo>
                  <a:lnTo>
                    <a:pt x="3075" y="11734"/>
                  </a:lnTo>
                  <a:lnTo>
                    <a:pt x="3152" y="11753"/>
                  </a:lnTo>
                  <a:lnTo>
                    <a:pt x="3228" y="11772"/>
                  </a:lnTo>
                  <a:lnTo>
                    <a:pt x="3372" y="11781"/>
                  </a:lnTo>
                  <a:lnTo>
                    <a:pt x="3516" y="11772"/>
                  </a:lnTo>
                  <a:lnTo>
                    <a:pt x="3669" y="11753"/>
                  </a:lnTo>
                  <a:lnTo>
                    <a:pt x="3832" y="11714"/>
                  </a:lnTo>
                  <a:lnTo>
                    <a:pt x="3995" y="11667"/>
                  </a:lnTo>
                  <a:lnTo>
                    <a:pt x="4157" y="11600"/>
                  </a:lnTo>
                  <a:lnTo>
                    <a:pt x="4330" y="11523"/>
                  </a:lnTo>
                  <a:lnTo>
                    <a:pt x="4502" y="11437"/>
                  </a:lnTo>
                  <a:lnTo>
                    <a:pt x="4684" y="11331"/>
                  </a:lnTo>
                  <a:lnTo>
                    <a:pt x="4857" y="11216"/>
                  </a:lnTo>
                  <a:lnTo>
                    <a:pt x="5039" y="11092"/>
                  </a:lnTo>
                  <a:lnTo>
                    <a:pt x="5221" y="10958"/>
                  </a:lnTo>
                  <a:lnTo>
                    <a:pt x="5403" y="10805"/>
                  </a:lnTo>
                  <a:lnTo>
                    <a:pt x="5575" y="10651"/>
                  </a:lnTo>
                  <a:lnTo>
                    <a:pt x="5757" y="10479"/>
                  </a:lnTo>
                  <a:lnTo>
                    <a:pt x="5929" y="10297"/>
                  </a:lnTo>
                  <a:lnTo>
                    <a:pt x="6150" y="10057"/>
                  </a:lnTo>
                  <a:lnTo>
                    <a:pt x="6380" y="9780"/>
                  </a:lnTo>
                  <a:lnTo>
                    <a:pt x="6609" y="9473"/>
                  </a:lnTo>
                  <a:lnTo>
                    <a:pt x="6839" y="9128"/>
                  </a:lnTo>
                  <a:lnTo>
                    <a:pt x="7069" y="8755"/>
                  </a:lnTo>
                  <a:lnTo>
                    <a:pt x="7280" y="8362"/>
                  </a:lnTo>
                  <a:lnTo>
                    <a:pt x="7385" y="8151"/>
                  </a:lnTo>
                  <a:lnTo>
                    <a:pt x="7481" y="7931"/>
                  </a:lnTo>
                  <a:lnTo>
                    <a:pt x="7577" y="7711"/>
                  </a:lnTo>
                  <a:lnTo>
                    <a:pt x="7673" y="7481"/>
                  </a:lnTo>
                  <a:lnTo>
                    <a:pt x="7759" y="7241"/>
                  </a:lnTo>
                  <a:lnTo>
                    <a:pt x="7845" y="6992"/>
                  </a:lnTo>
                  <a:lnTo>
                    <a:pt x="7912" y="6753"/>
                  </a:lnTo>
                  <a:lnTo>
                    <a:pt x="7970" y="6514"/>
                  </a:lnTo>
                  <a:lnTo>
                    <a:pt x="8027" y="6274"/>
                  </a:lnTo>
                  <a:lnTo>
                    <a:pt x="8065" y="6035"/>
                  </a:lnTo>
                  <a:lnTo>
                    <a:pt x="8094" y="5795"/>
                  </a:lnTo>
                  <a:lnTo>
                    <a:pt x="8123" y="5556"/>
                  </a:lnTo>
                  <a:lnTo>
                    <a:pt x="8132" y="5326"/>
                  </a:lnTo>
                  <a:lnTo>
                    <a:pt x="8132" y="5086"/>
                  </a:lnTo>
                  <a:lnTo>
                    <a:pt x="8132" y="4857"/>
                  </a:lnTo>
                  <a:lnTo>
                    <a:pt x="8113" y="4636"/>
                  </a:lnTo>
                  <a:lnTo>
                    <a:pt x="8084" y="4406"/>
                  </a:lnTo>
                  <a:lnTo>
                    <a:pt x="8046" y="4186"/>
                  </a:lnTo>
                  <a:lnTo>
                    <a:pt x="7998" y="3975"/>
                  </a:lnTo>
                  <a:lnTo>
                    <a:pt x="7941" y="3755"/>
                  </a:lnTo>
                  <a:lnTo>
                    <a:pt x="7874" y="3554"/>
                  </a:lnTo>
                  <a:lnTo>
                    <a:pt x="7797" y="3343"/>
                  </a:lnTo>
                  <a:lnTo>
                    <a:pt x="7711" y="3142"/>
                  </a:lnTo>
                  <a:lnTo>
                    <a:pt x="7615" y="2950"/>
                  </a:lnTo>
                  <a:lnTo>
                    <a:pt x="7500" y="2759"/>
                  </a:lnTo>
                  <a:lnTo>
                    <a:pt x="7385" y="2577"/>
                  </a:lnTo>
                  <a:lnTo>
                    <a:pt x="7251" y="2395"/>
                  </a:lnTo>
                  <a:lnTo>
                    <a:pt x="7107" y="2223"/>
                  </a:lnTo>
                  <a:lnTo>
                    <a:pt x="6954" y="2060"/>
                  </a:lnTo>
                  <a:lnTo>
                    <a:pt x="6791" y="1897"/>
                  </a:lnTo>
                  <a:lnTo>
                    <a:pt x="6619" y="1744"/>
                  </a:lnTo>
                  <a:lnTo>
                    <a:pt x="6437" y="1600"/>
                  </a:lnTo>
                  <a:lnTo>
                    <a:pt x="6236" y="1456"/>
                  </a:lnTo>
                  <a:lnTo>
                    <a:pt x="6035" y="1322"/>
                  </a:lnTo>
                  <a:lnTo>
                    <a:pt x="5814" y="1198"/>
                  </a:lnTo>
                  <a:lnTo>
                    <a:pt x="5585" y="1083"/>
                  </a:lnTo>
                  <a:lnTo>
                    <a:pt x="5087" y="853"/>
                  </a:lnTo>
                  <a:lnTo>
                    <a:pt x="4588" y="642"/>
                  </a:lnTo>
                  <a:lnTo>
                    <a:pt x="4081" y="451"/>
                  </a:lnTo>
                  <a:lnTo>
                    <a:pt x="3832" y="374"/>
                  </a:lnTo>
                  <a:lnTo>
                    <a:pt x="3583" y="297"/>
                  </a:lnTo>
                  <a:lnTo>
                    <a:pt x="3334" y="221"/>
                  </a:lnTo>
                  <a:lnTo>
                    <a:pt x="3094" y="163"/>
                  </a:lnTo>
                  <a:lnTo>
                    <a:pt x="2855" y="106"/>
                  </a:lnTo>
                  <a:lnTo>
                    <a:pt x="2615" y="67"/>
                  </a:lnTo>
                  <a:lnTo>
                    <a:pt x="2385" y="29"/>
                  </a:lnTo>
                  <a:lnTo>
                    <a:pt x="2165" y="10"/>
                  </a:lnTo>
                  <a:lnTo>
                    <a:pt x="194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664;p22">
              <a:extLst>
                <a:ext uri="{FF2B5EF4-FFF2-40B4-BE49-F238E27FC236}">
                  <a16:creationId xmlns:a16="http://schemas.microsoft.com/office/drawing/2014/main" id="{F8C3154B-0CCF-52C2-CB77-23522FEAB62E}"/>
                </a:ext>
              </a:extLst>
            </p:cNvPr>
            <p:cNvSpPr/>
            <p:nvPr/>
          </p:nvSpPr>
          <p:spPr>
            <a:xfrm>
              <a:off x="3144827" y="1846022"/>
              <a:ext cx="22114" cy="45360"/>
            </a:xfrm>
            <a:custGeom>
              <a:avLst/>
              <a:gdLst/>
              <a:ahLst/>
              <a:cxnLst/>
              <a:rect l="l" t="t" r="r" b="b"/>
              <a:pathLst>
                <a:path w="547" h="1122" extrusionOk="0">
                  <a:moveTo>
                    <a:pt x="269" y="1"/>
                  </a:moveTo>
                  <a:lnTo>
                    <a:pt x="240" y="10"/>
                  </a:lnTo>
                  <a:lnTo>
                    <a:pt x="192" y="39"/>
                  </a:lnTo>
                  <a:lnTo>
                    <a:pt x="144" y="87"/>
                  </a:lnTo>
                  <a:lnTo>
                    <a:pt x="96" y="154"/>
                  </a:lnTo>
                  <a:lnTo>
                    <a:pt x="58" y="240"/>
                  </a:lnTo>
                  <a:lnTo>
                    <a:pt x="29" y="336"/>
                  </a:lnTo>
                  <a:lnTo>
                    <a:pt x="10" y="441"/>
                  </a:lnTo>
                  <a:lnTo>
                    <a:pt x="1" y="556"/>
                  </a:lnTo>
                  <a:lnTo>
                    <a:pt x="1" y="661"/>
                  </a:lnTo>
                  <a:lnTo>
                    <a:pt x="20" y="776"/>
                  </a:lnTo>
                  <a:lnTo>
                    <a:pt x="39" y="872"/>
                  </a:lnTo>
                  <a:lnTo>
                    <a:pt x="68" y="949"/>
                  </a:lnTo>
                  <a:lnTo>
                    <a:pt x="106" y="1025"/>
                  </a:lnTo>
                  <a:lnTo>
                    <a:pt x="154" y="1073"/>
                  </a:lnTo>
                  <a:lnTo>
                    <a:pt x="202" y="1112"/>
                  </a:lnTo>
                  <a:lnTo>
                    <a:pt x="230" y="1121"/>
                  </a:lnTo>
                  <a:lnTo>
                    <a:pt x="278" y="1121"/>
                  </a:lnTo>
                  <a:lnTo>
                    <a:pt x="307" y="1112"/>
                  </a:lnTo>
                  <a:lnTo>
                    <a:pt x="365" y="1083"/>
                  </a:lnTo>
                  <a:lnTo>
                    <a:pt x="412" y="1035"/>
                  </a:lnTo>
                  <a:lnTo>
                    <a:pt x="451" y="968"/>
                  </a:lnTo>
                  <a:lnTo>
                    <a:pt x="489" y="882"/>
                  </a:lnTo>
                  <a:lnTo>
                    <a:pt x="518" y="796"/>
                  </a:lnTo>
                  <a:lnTo>
                    <a:pt x="537" y="690"/>
                  </a:lnTo>
                  <a:lnTo>
                    <a:pt x="546" y="575"/>
                  </a:lnTo>
                  <a:lnTo>
                    <a:pt x="546" y="460"/>
                  </a:lnTo>
                  <a:lnTo>
                    <a:pt x="537" y="355"/>
                  </a:lnTo>
                  <a:lnTo>
                    <a:pt x="518" y="259"/>
                  </a:lnTo>
                  <a:lnTo>
                    <a:pt x="489" y="173"/>
                  </a:lnTo>
                  <a:lnTo>
                    <a:pt x="451" y="106"/>
                  </a:lnTo>
                  <a:lnTo>
                    <a:pt x="403" y="48"/>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665;p22">
              <a:extLst>
                <a:ext uri="{FF2B5EF4-FFF2-40B4-BE49-F238E27FC236}">
                  <a16:creationId xmlns:a16="http://schemas.microsoft.com/office/drawing/2014/main" id="{3CB0BE9D-5248-AC70-D1FF-57321770B091}"/>
                </a:ext>
              </a:extLst>
            </p:cNvPr>
            <p:cNvSpPr/>
            <p:nvPr/>
          </p:nvSpPr>
          <p:spPr>
            <a:xfrm>
              <a:off x="3252484" y="1852208"/>
              <a:ext cx="22114" cy="45360"/>
            </a:xfrm>
            <a:custGeom>
              <a:avLst/>
              <a:gdLst/>
              <a:ahLst/>
              <a:cxnLst/>
              <a:rect l="l" t="t" r="r" b="b"/>
              <a:pathLst>
                <a:path w="547" h="1122" extrusionOk="0">
                  <a:moveTo>
                    <a:pt x="268" y="1"/>
                  </a:moveTo>
                  <a:lnTo>
                    <a:pt x="240" y="10"/>
                  </a:lnTo>
                  <a:lnTo>
                    <a:pt x="192" y="39"/>
                  </a:lnTo>
                  <a:lnTo>
                    <a:pt x="144" y="87"/>
                  </a:lnTo>
                  <a:lnTo>
                    <a:pt x="96" y="154"/>
                  </a:lnTo>
                  <a:lnTo>
                    <a:pt x="58" y="240"/>
                  </a:lnTo>
                  <a:lnTo>
                    <a:pt x="29" y="336"/>
                  </a:lnTo>
                  <a:lnTo>
                    <a:pt x="10" y="441"/>
                  </a:lnTo>
                  <a:lnTo>
                    <a:pt x="0" y="556"/>
                  </a:lnTo>
                  <a:lnTo>
                    <a:pt x="0" y="662"/>
                  </a:lnTo>
                  <a:lnTo>
                    <a:pt x="19" y="767"/>
                  </a:lnTo>
                  <a:lnTo>
                    <a:pt x="39" y="872"/>
                  </a:lnTo>
                  <a:lnTo>
                    <a:pt x="67" y="949"/>
                  </a:lnTo>
                  <a:lnTo>
                    <a:pt x="106" y="1026"/>
                  </a:lnTo>
                  <a:lnTo>
                    <a:pt x="154" y="1074"/>
                  </a:lnTo>
                  <a:lnTo>
                    <a:pt x="201" y="1112"/>
                  </a:lnTo>
                  <a:lnTo>
                    <a:pt x="230" y="1121"/>
                  </a:lnTo>
                  <a:lnTo>
                    <a:pt x="278" y="1121"/>
                  </a:lnTo>
                  <a:lnTo>
                    <a:pt x="307" y="1112"/>
                  </a:lnTo>
                  <a:lnTo>
                    <a:pt x="364" y="1083"/>
                  </a:lnTo>
                  <a:lnTo>
                    <a:pt x="412" y="1035"/>
                  </a:lnTo>
                  <a:lnTo>
                    <a:pt x="450" y="968"/>
                  </a:lnTo>
                  <a:lnTo>
                    <a:pt x="489" y="882"/>
                  </a:lnTo>
                  <a:lnTo>
                    <a:pt x="517" y="786"/>
                  </a:lnTo>
                  <a:lnTo>
                    <a:pt x="537" y="690"/>
                  </a:lnTo>
                  <a:lnTo>
                    <a:pt x="546" y="576"/>
                  </a:lnTo>
                  <a:lnTo>
                    <a:pt x="546" y="461"/>
                  </a:lnTo>
                  <a:lnTo>
                    <a:pt x="537" y="355"/>
                  </a:lnTo>
                  <a:lnTo>
                    <a:pt x="517" y="259"/>
                  </a:lnTo>
                  <a:lnTo>
                    <a:pt x="489" y="173"/>
                  </a:lnTo>
                  <a:lnTo>
                    <a:pt x="450" y="106"/>
                  </a:lnTo>
                  <a:lnTo>
                    <a:pt x="403" y="49"/>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666;p22">
              <a:extLst>
                <a:ext uri="{FF2B5EF4-FFF2-40B4-BE49-F238E27FC236}">
                  <a16:creationId xmlns:a16="http://schemas.microsoft.com/office/drawing/2014/main" id="{DA1A4F0F-A250-B91A-54F6-65234CF44973}"/>
                </a:ext>
              </a:extLst>
            </p:cNvPr>
            <p:cNvSpPr/>
            <p:nvPr/>
          </p:nvSpPr>
          <p:spPr>
            <a:xfrm>
              <a:off x="3173085" y="1864619"/>
              <a:ext cx="38366" cy="102645"/>
            </a:xfrm>
            <a:custGeom>
              <a:avLst/>
              <a:gdLst/>
              <a:ahLst/>
              <a:cxnLst/>
              <a:rect l="l" t="t" r="r" b="b"/>
              <a:pathLst>
                <a:path w="949" h="2539" extrusionOk="0">
                  <a:moveTo>
                    <a:pt x="690" y="0"/>
                  </a:moveTo>
                  <a:lnTo>
                    <a:pt x="595" y="240"/>
                  </a:lnTo>
                  <a:lnTo>
                    <a:pt x="374" y="786"/>
                  </a:lnTo>
                  <a:lnTo>
                    <a:pt x="250" y="1111"/>
                  </a:lnTo>
                  <a:lnTo>
                    <a:pt x="144" y="1418"/>
                  </a:lnTo>
                  <a:lnTo>
                    <a:pt x="58" y="1696"/>
                  </a:lnTo>
                  <a:lnTo>
                    <a:pt x="29" y="1811"/>
                  </a:lnTo>
                  <a:lnTo>
                    <a:pt x="10" y="1897"/>
                  </a:lnTo>
                  <a:lnTo>
                    <a:pt x="1" y="1983"/>
                  </a:lnTo>
                  <a:lnTo>
                    <a:pt x="1" y="2050"/>
                  </a:lnTo>
                  <a:lnTo>
                    <a:pt x="10" y="2117"/>
                  </a:lnTo>
                  <a:lnTo>
                    <a:pt x="29" y="2184"/>
                  </a:lnTo>
                  <a:lnTo>
                    <a:pt x="58" y="2242"/>
                  </a:lnTo>
                  <a:lnTo>
                    <a:pt x="97" y="2290"/>
                  </a:lnTo>
                  <a:lnTo>
                    <a:pt x="135" y="2337"/>
                  </a:lnTo>
                  <a:lnTo>
                    <a:pt x="173" y="2376"/>
                  </a:lnTo>
                  <a:lnTo>
                    <a:pt x="221" y="2414"/>
                  </a:lnTo>
                  <a:lnTo>
                    <a:pt x="269" y="2443"/>
                  </a:lnTo>
                  <a:lnTo>
                    <a:pt x="374" y="2491"/>
                  </a:lnTo>
                  <a:lnTo>
                    <a:pt x="480" y="2529"/>
                  </a:lnTo>
                  <a:lnTo>
                    <a:pt x="575" y="2539"/>
                  </a:lnTo>
                  <a:lnTo>
                    <a:pt x="652" y="2529"/>
                  </a:lnTo>
                  <a:lnTo>
                    <a:pt x="729" y="2510"/>
                  </a:lnTo>
                  <a:lnTo>
                    <a:pt x="796" y="2472"/>
                  </a:lnTo>
                  <a:lnTo>
                    <a:pt x="853" y="2424"/>
                  </a:lnTo>
                  <a:lnTo>
                    <a:pt x="901" y="2366"/>
                  </a:lnTo>
                  <a:lnTo>
                    <a:pt x="930" y="2299"/>
                  </a:lnTo>
                  <a:lnTo>
                    <a:pt x="949" y="2222"/>
                  </a:lnTo>
                  <a:lnTo>
                    <a:pt x="949" y="2146"/>
                  </a:lnTo>
                  <a:lnTo>
                    <a:pt x="6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667;p22">
              <a:extLst>
                <a:ext uri="{FF2B5EF4-FFF2-40B4-BE49-F238E27FC236}">
                  <a16:creationId xmlns:a16="http://schemas.microsoft.com/office/drawing/2014/main" id="{94E89B62-6C12-0A5C-6F73-B14D2A9460DC}"/>
                </a:ext>
              </a:extLst>
            </p:cNvPr>
            <p:cNvSpPr/>
            <p:nvPr/>
          </p:nvSpPr>
          <p:spPr>
            <a:xfrm>
              <a:off x="3239709" y="1819705"/>
              <a:ext cx="50737" cy="27531"/>
            </a:xfrm>
            <a:custGeom>
              <a:avLst/>
              <a:gdLst/>
              <a:ahLst/>
              <a:cxnLst/>
              <a:rect l="l" t="t" r="r" b="b"/>
              <a:pathLst>
                <a:path w="1255" h="681" extrusionOk="0">
                  <a:moveTo>
                    <a:pt x="470" y="0"/>
                  </a:moveTo>
                  <a:lnTo>
                    <a:pt x="364" y="10"/>
                  </a:lnTo>
                  <a:lnTo>
                    <a:pt x="259" y="29"/>
                  </a:lnTo>
                  <a:lnTo>
                    <a:pt x="163" y="58"/>
                  </a:lnTo>
                  <a:lnTo>
                    <a:pt x="115" y="77"/>
                  </a:lnTo>
                  <a:lnTo>
                    <a:pt x="67" y="96"/>
                  </a:lnTo>
                  <a:lnTo>
                    <a:pt x="29" y="134"/>
                  </a:lnTo>
                  <a:lnTo>
                    <a:pt x="0" y="182"/>
                  </a:lnTo>
                  <a:lnTo>
                    <a:pt x="86" y="192"/>
                  </a:lnTo>
                  <a:lnTo>
                    <a:pt x="173" y="211"/>
                  </a:lnTo>
                  <a:lnTo>
                    <a:pt x="345" y="259"/>
                  </a:lnTo>
                  <a:lnTo>
                    <a:pt x="498" y="316"/>
                  </a:lnTo>
                  <a:lnTo>
                    <a:pt x="642" y="374"/>
                  </a:lnTo>
                  <a:lnTo>
                    <a:pt x="786" y="431"/>
                  </a:lnTo>
                  <a:lnTo>
                    <a:pt x="939" y="508"/>
                  </a:lnTo>
                  <a:lnTo>
                    <a:pt x="1092" y="585"/>
                  </a:lnTo>
                  <a:lnTo>
                    <a:pt x="1255" y="680"/>
                  </a:lnTo>
                  <a:lnTo>
                    <a:pt x="1236" y="585"/>
                  </a:lnTo>
                  <a:lnTo>
                    <a:pt x="1207" y="489"/>
                  </a:lnTo>
                  <a:lnTo>
                    <a:pt x="1159" y="393"/>
                  </a:lnTo>
                  <a:lnTo>
                    <a:pt x="1102" y="316"/>
                  </a:lnTo>
                  <a:lnTo>
                    <a:pt x="1025" y="240"/>
                  </a:lnTo>
                  <a:lnTo>
                    <a:pt x="948" y="173"/>
                  </a:lnTo>
                  <a:lnTo>
                    <a:pt x="862" y="115"/>
                  </a:lnTo>
                  <a:lnTo>
                    <a:pt x="766" y="67"/>
                  </a:lnTo>
                  <a:lnTo>
                    <a:pt x="671" y="39"/>
                  </a:lnTo>
                  <a:lnTo>
                    <a:pt x="565" y="10"/>
                  </a:lnTo>
                  <a:lnTo>
                    <a:pt x="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668;p22">
              <a:extLst>
                <a:ext uri="{FF2B5EF4-FFF2-40B4-BE49-F238E27FC236}">
                  <a16:creationId xmlns:a16="http://schemas.microsoft.com/office/drawing/2014/main" id="{00EC3C30-F5C5-BCD2-85C4-EDB020B43B22}"/>
                </a:ext>
              </a:extLst>
            </p:cNvPr>
            <p:cNvSpPr/>
            <p:nvPr/>
          </p:nvSpPr>
          <p:spPr>
            <a:xfrm>
              <a:off x="3129343" y="1813519"/>
              <a:ext cx="53486" cy="24822"/>
            </a:xfrm>
            <a:custGeom>
              <a:avLst/>
              <a:gdLst/>
              <a:ahLst/>
              <a:cxnLst/>
              <a:rect l="l" t="t" r="r" b="b"/>
              <a:pathLst>
                <a:path w="1323" h="614" extrusionOk="0">
                  <a:moveTo>
                    <a:pt x="748" y="0"/>
                  </a:moveTo>
                  <a:lnTo>
                    <a:pt x="652" y="10"/>
                  </a:lnTo>
                  <a:lnTo>
                    <a:pt x="546" y="29"/>
                  </a:lnTo>
                  <a:lnTo>
                    <a:pt x="441" y="58"/>
                  </a:lnTo>
                  <a:lnTo>
                    <a:pt x="345" y="105"/>
                  </a:lnTo>
                  <a:lnTo>
                    <a:pt x="259" y="172"/>
                  </a:lnTo>
                  <a:lnTo>
                    <a:pt x="173" y="239"/>
                  </a:lnTo>
                  <a:lnTo>
                    <a:pt x="106" y="326"/>
                  </a:lnTo>
                  <a:lnTo>
                    <a:pt x="48" y="412"/>
                  </a:lnTo>
                  <a:lnTo>
                    <a:pt x="10" y="508"/>
                  </a:lnTo>
                  <a:lnTo>
                    <a:pt x="0" y="613"/>
                  </a:lnTo>
                  <a:lnTo>
                    <a:pt x="163" y="517"/>
                  </a:lnTo>
                  <a:lnTo>
                    <a:pt x="240" y="479"/>
                  </a:lnTo>
                  <a:lnTo>
                    <a:pt x="326" y="441"/>
                  </a:lnTo>
                  <a:lnTo>
                    <a:pt x="470" y="393"/>
                  </a:lnTo>
                  <a:lnTo>
                    <a:pt x="546" y="364"/>
                  </a:lnTo>
                  <a:lnTo>
                    <a:pt x="623" y="345"/>
                  </a:lnTo>
                  <a:lnTo>
                    <a:pt x="786" y="307"/>
                  </a:lnTo>
                  <a:lnTo>
                    <a:pt x="949" y="268"/>
                  </a:lnTo>
                  <a:lnTo>
                    <a:pt x="1131" y="239"/>
                  </a:lnTo>
                  <a:lnTo>
                    <a:pt x="1322" y="192"/>
                  </a:lnTo>
                  <a:lnTo>
                    <a:pt x="1236" y="134"/>
                  </a:lnTo>
                  <a:lnTo>
                    <a:pt x="1150" y="86"/>
                  </a:lnTo>
                  <a:lnTo>
                    <a:pt x="1054" y="48"/>
                  </a:lnTo>
                  <a:lnTo>
                    <a:pt x="958" y="19"/>
                  </a:lnTo>
                  <a:lnTo>
                    <a:pt x="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669;p22">
              <a:extLst>
                <a:ext uri="{FF2B5EF4-FFF2-40B4-BE49-F238E27FC236}">
                  <a16:creationId xmlns:a16="http://schemas.microsoft.com/office/drawing/2014/main" id="{44583EA7-4F61-EBB7-3B8D-E08D71E02884}"/>
                </a:ext>
              </a:extLst>
            </p:cNvPr>
            <p:cNvSpPr/>
            <p:nvPr/>
          </p:nvSpPr>
          <p:spPr>
            <a:xfrm>
              <a:off x="3172317" y="1990832"/>
              <a:ext cx="74791" cy="39174"/>
            </a:xfrm>
            <a:custGeom>
              <a:avLst/>
              <a:gdLst/>
              <a:ahLst/>
              <a:cxnLst/>
              <a:rect l="l" t="t" r="r" b="b"/>
              <a:pathLst>
                <a:path w="1850" h="969" extrusionOk="0">
                  <a:moveTo>
                    <a:pt x="1" y="1"/>
                  </a:moveTo>
                  <a:lnTo>
                    <a:pt x="1" y="97"/>
                  </a:lnTo>
                  <a:lnTo>
                    <a:pt x="10" y="192"/>
                  </a:lnTo>
                  <a:lnTo>
                    <a:pt x="29" y="279"/>
                  </a:lnTo>
                  <a:lnTo>
                    <a:pt x="58" y="365"/>
                  </a:lnTo>
                  <a:lnTo>
                    <a:pt x="87" y="451"/>
                  </a:lnTo>
                  <a:lnTo>
                    <a:pt x="135" y="528"/>
                  </a:lnTo>
                  <a:lnTo>
                    <a:pt x="183" y="604"/>
                  </a:lnTo>
                  <a:lnTo>
                    <a:pt x="240" y="671"/>
                  </a:lnTo>
                  <a:lnTo>
                    <a:pt x="307" y="729"/>
                  </a:lnTo>
                  <a:lnTo>
                    <a:pt x="374" y="786"/>
                  </a:lnTo>
                  <a:lnTo>
                    <a:pt x="451" y="834"/>
                  </a:lnTo>
                  <a:lnTo>
                    <a:pt x="527" y="882"/>
                  </a:lnTo>
                  <a:lnTo>
                    <a:pt x="614" y="911"/>
                  </a:lnTo>
                  <a:lnTo>
                    <a:pt x="700" y="939"/>
                  </a:lnTo>
                  <a:lnTo>
                    <a:pt x="786" y="959"/>
                  </a:lnTo>
                  <a:lnTo>
                    <a:pt x="882" y="968"/>
                  </a:lnTo>
                  <a:lnTo>
                    <a:pt x="978" y="968"/>
                  </a:lnTo>
                  <a:lnTo>
                    <a:pt x="1073" y="959"/>
                  </a:lnTo>
                  <a:lnTo>
                    <a:pt x="1160" y="939"/>
                  </a:lnTo>
                  <a:lnTo>
                    <a:pt x="1246" y="911"/>
                  </a:lnTo>
                  <a:lnTo>
                    <a:pt x="1332" y="872"/>
                  </a:lnTo>
                  <a:lnTo>
                    <a:pt x="1409" y="834"/>
                  </a:lnTo>
                  <a:lnTo>
                    <a:pt x="1476" y="777"/>
                  </a:lnTo>
                  <a:lnTo>
                    <a:pt x="1552" y="729"/>
                  </a:lnTo>
                  <a:lnTo>
                    <a:pt x="1610" y="662"/>
                  </a:lnTo>
                  <a:lnTo>
                    <a:pt x="1667" y="595"/>
                  </a:lnTo>
                  <a:lnTo>
                    <a:pt x="1715" y="518"/>
                  </a:lnTo>
                  <a:lnTo>
                    <a:pt x="1763" y="441"/>
                  </a:lnTo>
                  <a:lnTo>
                    <a:pt x="1792" y="355"/>
                  </a:lnTo>
                  <a:lnTo>
                    <a:pt x="1820" y="269"/>
                  </a:lnTo>
                  <a:lnTo>
                    <a:pt x="1840" y="173"/>
                  </a:lnTo>
                  <a:lnTo>
                    <a:pt x="1849" y="77"/>
                  </a:lnTo>
                  <a:lnTo>
                    <a:pt x="1" y="1"/>
                  </a:lnTo>
                  <a:close/>
                </a:path>
              </a:pathLst>
            </a:custGeom>
            <a:solidFill>
              <a:srgbClr val="F9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670;p22">
              <a:extLst>
                <a:ext uri="{FF2B5EF4-FFF2-40B4-BE49-F238E27FC236}">
                  <a16:creationId xmlns:a16="http://schemas.microsoft.com/office/drawing/2014/main" id="{53A5FDE3-30E7-8516-6B4E-DCE3945C3A3D}"/>
                </a:ext>
              </a:extLst>
            </p:cNvPr>
            <p:cNvSpPr/>
            <p:nvPr/>
          </p:nvSpPr>
          <p:spPr>
            <a:xfrm>
              <a:off x="2936102" y="1485900"/>
              <a:ext cx="533643" cy="434151"/>
            </a:xfrm>
            <a:custGeom>
              <a:avLst/>
              <a:gdLst/>
              <a:ahLst/>
              <a:cxnLst/>
              <a:rect l="l" t="t" r="r" b="b"/>
              <a:pathLst>
                <a:path w="13200" h="10739" extrusionOk="0">
                  <a:moveTo>
                    <a:pt x="4752" y="1"/>
                  </a:moveTo>
                  <a:lnTo>
                    <a:pt x="4531" y="20"/>
                  </a:lnTo>
                  <a:lnTo>
                    <a:pt x="4311" y="49"/>
                  </a:lnTo>
                  <a:lnTo>
                    <a:pt x="4091" y="87"/>
                  </a:lnTo>
                  <a:lnTo>
                    <a:pt x="3880" y="145"/>
                  </a:lnTo>
                  <a:lnTo>
                    <a:pt x="3660" y="202"/>
                  </a:lnTo>
                  <a:lnTo>
                    <a:pt x="3449" y="279"/>
                  </a:lnTo>
                  <a:lnTo>
                    <a:pt x="3238" y="365"/>
                  </a:lnTo>
                  <a:lnTo>
                    <a:pt x="3028" y="451"/>
                  </a:lnTo>
                  <a:lnTo>
                    <a:pt x="2826" y="566"/>
                  </a:lnTo>
                  <a:lnTo>
                    <a:pt x="2625" y="681"/>
                  </a:lnTo>
                  <a:lnTo>
                    <a:pt x="2424" y="806"/>
                  </a:lnTo>
                  <a:lnTo>
                    <a:pt x="2223" y="949"/>
                  </a:lnTo>
                  <a:lnTo>
                    <a:pt x="2032" y="1102"/>
                  </a:lnTo>
                  <a:lnTo>
                    <a:pt x="1840" y="1265"/>
                  </a:lnTo>
                  <a:lnTo>
                    <a:pt x="1658" y="1438"/>
                  </a:lnTo>
                  <a:lnTo>
                    <a:pt x="1476" y="1629"/>
                  </a:lnTo>
                  <a:lnTo>
                    <a:pt x="1304" y="1821"/>
                  </a:lnTo>
                  <a:lnTo>
                    <a:pt x="1131" y="2032"/>
                  </a:lnTo>
                  <a:lnTo>
                    <a:pt x="968" y="2252"/>
                  </a:lnTo>
                  <a:lnTo>
                    <a:pt x="806" y="2482"/>
                  </a:lnTo>
                  <a:lnTo>
                    <a:pt x="643" y="2721"/>
                  </a:lnTo>
                  <a:lnTo>
                    <a:pt x="528" y="2922"/>
                  </a:lnTo>
                  <a:lnTo>
                    <a:pt x="432" y="3114"/>
                  </a:lnTo>
                  <a:lnTo>
                    <a:pt x="336" y="3296"/>
                  </a:lnTo>
                  <a:lnTo>
                    <a:pt x="260" y="3487"/>
                  </a:lnTo>
                  <a:lnTo>
                    <a:pt x="193" y="3660"/>
                  </a:lnTo>
                  <a:lnTo>
                    <a:pt x="135" y="3842"/>
                  </a:lnTo>
                  <a:lnTo>
                    <a:pt x="97" y="4014"/>
                  </a:lnTo>
                  <a:lnTo>
                    <a:pt x="58" y="4177"/>
                  </a:lnTo>
                  <a:lnTo>
                    <a:pt x="30" y="4340"/>
                  </a:lnTo>
                  <a:lnTo>
                    <a:pt x="11" y="4503"/>
                  </a:lnTo>
                  <a:lnTo>
                    <a:pt x="1" y="4656"/>
                  </a:lnTo>
                  <a:lnTo>
                    <a:pt x="1" y="4809"/>
                  </a:lnTo>
                  <a:lnTo>
                    <a:pt x="1" y="4953"/>
                  </a:lnTo>
                  <a:lnTo>
                    <a:pt x="20" y="5087"/>
                  </a:lnTo>
                  <a:lnTo>
                    <a:pt x="30" y="5221"/>
                  </a:lnTo>
                  <a:lnTo>
                    <a:pt x="49" y="5355"/>
                  </a:lnTo>
                  <a:lnTo>
                    <a:pt x="106" y="5595"/>
                  </a:lnTo>
                  <a:lnTo>
                    <a:pt x="173" y="5815"/>
                  </a:lnTo>
                  <a:lnTo>
                    <a:pt x="250" y="6006"/>
                  </a:lnTo>
                  <a:lnTo>
                    <a:pt x="327" y="6179"/>
                  </a:lnTo>
                  <a:lnTo>
                    <a:pt x="403" y="6323"/>
                  </a:lnTo>
                  <a:lnTo>
                    <a:pt x="470" y="6437"/>
                  </a:lnTo>
                  <a:lnTo>
                    <a:pt x="576" y="6591"/>
                  </a:lnTo>
                  <a:lnTo>
                    <a:pt x="786" y="6840"/>
                  </a:lnTo>
                  <a:lnTo>
                    <a:pt x="1007" y="7070"/>
                  </a:lnTo>
                  <a:lnTo>
                    <a:pt x="1227" y="7271"/>
                  </a:lnTo>
                  <a:lnTo>
                    <a:pt x="1447" y="7453"/>
                  </a:lnTo>
                  <a:lnTo>
                    <a:pt x="1677" y="7616"/>
                  </a:lnTo>
                  <a:lnTo>
                    <a:pt x="1907" y="7750"/>
                  </a:lnTo>
                  <a:lnTo>
                    <a:pt x="2146" y="7874"/>
                  </a:lnTo>
                  <a:lnTo>
                    <a:pt x="2386" y="7970"/>
                  </a:lnTo>
                  <a:lnTo>
                    <a:pt x="2625" y="8056"/>
                  </a:lnTo>
                  <a:lnTo>
                    <a:pt x="2865" y="8123"/>
                  </a:lnTo>
                  <a:lnTo>
                    <a:pt x="3104" y="8171"/>
                  </a:lnTo>
                  <a:lnTo>
                    <a:pt x="3344" y="8200"/>
                  </a:lnTo>
                  <a:lnTo>
                    <a:pt x="3583" y="8229"/>
                  </a:lnTo>
                  <a:lnTo>
                    <a:pt x="4072" y="8229"/>
                  </a:lnTo>
                  <a:lnTo>
                    <a:pt x="4311" y="8209"/>
                  </a:lnTo>
                  <a:lnTo>
                    <a:pt x="4551" y="8190"/>
                  </a:lnTo>
                  <a:lnTo>
                    <a:pt x="4790" y="8152"/>
                  </a:lnTo>
                  <a:lnTo>
                    <a:pt x="5029" y="8114"/>
                  </a:lnTo>
                  <a:lnTo>
                    <a:pt x="5269" y="8066"/>
                  </a:lnTo>
                  <a:lnTo>
                    <a:pt x="5499" y="8008"/>
                  </a:lnTo>
                  <a:lnTo>
                    <a:pt x="5729" y="7941"/>
                  </a:lnTo>
                  <a:lnTo>
                    <a:pt x="6179" y="7817"/>
                  </a:lnTo>
                  <a:lnTo>
                    <a:pt x="6610" y="7673"/>
                  </a:lnTo>
                  <a:lnTo>
                    <a:pt x="7022" y="7539"/>
                  </a:lnTo>
                  <a:lnTo>
                    <a:pt x="7414" y="7405"/>
                  </a:lnTo>
                  <a:lnTo>
                    <a:pt x="7788" y="7290"/>
                  </a:lnTo>
                  <a:lnTo>
                    <a:pt x="7970" y="7252"/>
                  </a:lnTo>
                  <a:lnTo>
                    <a:pt x="8152" y="7223"/>
                  </a:lnTo>
                  <a:lnTo>
                    <a:pt x="8334" y="7213"/>
                  </a:lnTo>
                  <a:lnTo>
                    <a:pt x="8525" y="7213"/>
                  </a:lnTo>
                  <a:lnTo>
                    <a:pt x="8717" y="7232"/>
                  </a:lnTo>
                  <a:lnTo>
                    <a:pt x="8899" y="7261"/>
                  </a:lnTo>
                  <a:lnTo>
                    <a:pt x="9081" y="7309"/>
                  </a:lnTo>
                  <a:lnTo>
                    <a:pt x="9263" y="7376"/>
                  </a:lnTo>
                  <a:lnTo>
                    <a:pt x="9435" y="7453"/>
                  </a:lnTo>
                  <a:lnTo>
                    <a:pt x="9598" y="7539"/>
                  </a:lnTo>
                  <a:lnTo>
                    <a:pt x="9751" y="7644"/>
                  </a:lnTo>
                  <a:lnTo>
                    <a:pt x="9895" y="7759"/>
                  </a:lnTo>
                  <a:lnTo>
                    <a:pt x="10020" y="7884"/>
                  </a:lnTo>
                  <a:lnTo>
                    <a:pt x="10125" y="8027"/>
                  </a:lnTo>
                  <a:lnTo>
                    <a:pt x="10221" y="8181"/>
                  </a:lnTo>
                  <a:lnTo>
                    <a:pt x="10297" y="8343"/>
                  </a:lnTo>
                  <a:lnTo>
                    <a:pt x="10326" y="8449"/>
                  </a:lnTo>
                  <a:lnTo>
                    <a:pt x="10355" y="8573"/>
                  </a:lnTo>
                  <a:lnTo>
                    <a:pt x="10374" y="8727"/>
                  </a:lnTo>
                  <a:lnTo>
                    <a:pt x="10393" y="8899"/>
                  </a:lnTo>
                  <a:lnTo>
                    <a:pt x="10412" y="9273"/>
                  </a:lnTo>
                  <a:lnTo>
                    <a:pt x="10412" y="9665"/>
                  </a:lnTo>
                  <a:lnTo>
                    <a:pt x="10422" y="10345"/>
                  </a:lnTo>
                  <a:lnTo>
                    <a:pt x="10431" y="10566"/>
                  </a:lnTo>
                  <a:lnTo>
                    <a:pt x="10431" y="10633"/>
                  </a:lnTo>
                  <a:lnTo>
                    <a:pt x="10441" y="10661"/>
                  </a:lnTo>
                  <a:lnTo>
                    <a:pt x="10499" y="10690"/>
                  </a:lnTo>
                  <a:lnTo>
                    <a:pt x="10556" y="10719"/>
                  </a:lnTo>
                  <a:lnTo>
                    <a:pt x="10613" y="10738"/>
                  </a:lnTo>
                  <a:lnTo>
                    <a:pt x="10805" y="10738"/>
                  </a:lnTo>
                  <a:lnTo>
                    <a:pt x="10872" y="10719"/>
                  </a:lnTo>
                  <a:lnTo>
                    <a:pt x="10939" y="10700"/>
                  </a:lnTo>
                  <a:lnTo>
                    <a:pt x="11083" y="10642"/>
                  </a:lnTo>
                  <a:lnTo>
                    <a:pt x="11217" y="10556"/>
                  </a:lnTo>
                  <a:lnTo>
                    <a:pt x="11361" y="10460"/>
                  </a:lnTo>
                  <a:lnTo>
                    <a:pt x="11514" y="10345"/>
                  </a:lnTo>
                  <a:lnTo>
                    <a:pt x="11657" y="10211"/>
                  </a:lnTo>
                  <a:lnTo>
                    <a:pt x="11801" y="10077"/>
                  </a:lnTo>
                  <a:lnTo>
                    <a:pt x="12089" y="9790"/>
                  </a:lnTo>
                  <a:lnTo>
                    <a:pt x="12366" y="9512"/>
                  </a:lnTo>
                  <a:lnTo>
                    <a:pt x="12615" y="9253"/>
                  </a:lnTo>
                  <a:lnTo>
                    <a:pt x="12673" y="9244"/>
                  </a:lnTo>
                  <a:lnTo>
                    <a:pt x="12730" y="9234"/>
                  </a:lnTo>
                  <a:lnTo>
                    <a:pt x="12778" y="9206"/>
                  </a:lnTo>
                  <a:lnTo>
                    <a:pt x="12826" y="9167"/>
                  </a:lnTo>
                  <a:lnTo>
                    <a:pt x="12874" y="9119"/>
                  </a:lnTo>
                  <a:lnTo>
                    <a:pt x="12922" y="9071"/>
                  </a:lnTo>
                  <a:lnTo>
                    <a:pt x="12960" y="9004"/>
                  </a:lnTo>
                  <a:lnTo>
                    <a:pt x="12998" y="8937"/>
                  </a:lnTo>
                  <a:lnTo>
                    <a:pt x="13065" y="8784"/>
                  </a:lnTo>
                  <a:lnTo>
                    <a:pt x="13113" y="8602"/>
                  </a:lnTo>
                  <a:lnTo>
                    <a:pt x="13161" y="8411"/>
                  </a:lnTo>
                  <a:lnTo>
                    <a:pt x="13180" y="8190"/>
                  </a:lnTo>
                  <a:lnTo>
                    <a:pt x="13200" y="7970"/>
                  </a:lnTo>
                  <a:lnTo>
                    <a:pt x="13200" y="7730"/>
                  </a:lnTo>
                  <a:lnTo>
                    <a:pt x="13180" y="7501"/>
                  </a:lnTo>
                  <a:lnTo>
                    <a:pt x="13161" y="7261"/>
                  </a:lnTo>
                  <a:lnTo>
                    <a:pt x="13113" y="7022"/>
                  </a:lnTo>
                  <a:lnTo>
                    <a:pt x="13056" y="6792"/>
                  </a:lnTo>
                  <a:lnTo>
                    <a:pt x="12989" y="6572"/>
                  </a:lnTo>
                  <a:lnTo>
                    <a:pt x="12893" y="6370"/>
                  </a:lnTo>
                  <a:lnTo>
                    <a:pt x="12836" y="6246"/>
                  </a:lnTo>
                  <a:lnTo>
                    <a:pt x="12778" y="6102"/>
                  </a:lnTo>
                  <a:lnTo>
                    <a:pt x="12654" y="5767"/>
                  </a:lnTo>
                  <a:lnTo>
                    <a:pt x="12539" y="5393"/>
                  </a:lnTo>
                  <a:lnTo>
                    <a:pt x="12414" y="5020"/>
                  </a:lnTo>
                  <a:lnTo>
                    <a:pt x="12232" y="4378"/>
                  </a:lnTo>
                  <a:lnTo>
                    <a:pt x="12156" y="4091"/>
                  </a:lnTo>
                  <a:lnTo>
                    <a:pt x="12060" y="3890"/>
                  </a:lnTo>
                  <a:lnTo>
                    <a:pt x="11964" y="3708"/>
                  </a:lnTo>
                  <a:lnTo>
                    <a:pt x="11868" y="3526"/>
                  </a:lnTo>
                  <a:lnTo>
                    <a:pt x="11772" y="3363"/>
                  </a:lnTo>
                  <a:lnTo>
                    <a:pt x="11677" y="3210"/>
                  </a:lnTo>
                  <a:lnTo>
                    <a:pt x="11571" y="3066"/>
                  </a:lnTo>
                  <a:lnTo>
                    <a:pt x="11466" y="2932"/>
                  </a:lnTo>
                  <a:lnTo>
                    <a:pt x="11351" y="2798"/>
                  </a:lnTo>
                  <a:lnTo>
                    <a:pt x="11246" y="2683"/>
                  </a:lnTo>
                  <a:lnTo>
                    <a:pt x="11131" y="2568"/>
                  </a:lnTo>
                  <a:lnTo>
                    <a:pt x="11006" y="2463"/>
                  </a:lnTo>
                  <a:lnTo>
                    <a:pt x="10882" y="2357"/>
                  </a:lnTo>
                  <a:lnTo>
                    <a:pt x="10757" y="2261"/>
                  </a:lnTo>
                  <a:lnTo>
                    <a:pt x="10623" y="2175"/>
                  </a:lnTo>
                  <a:lnTo>
                    <a:pt x="10345" y="1993"/>
                  </a:lnTo>
                  <a:lnTo>
                    <a:pt x="10048" y="1830"/>
                  </a:lnTo>
                  <a:lnTo>
                    <a:pt x="9723" y="1677"/>
                  </a:lnTo>
                  <a:lnTo>
                    <a:pt x="9378" y="1514"/>
                  </a:lnTo>
                  <a:lnTo>
                    <a:pt x="9004" y="1351"/>
                  </a:lnTo>
                  <a:lnTo>
                    <a:pt x="8171" y="987"/>
                  </a:lnTo>
                  <a:lnTo>
                    <a:pt x="7711" y="777"/>
                  </a:lnTo>
                  <a:lnTo>
                    <a:pt x="7213" y="537"/>
                  </a:lnTo>
                  <a:lnTo>
                    <a:pt x="6993" y="432"/>
                  </a:lnTo>
                  <a:lnTo>
                    <a:pt x="6773" y="346"/>
                  </a:lnTo>
                  <a:lnTo>
                    <a:pt x="6543" y="260"/>
                  </a:lnTo>
                  <a:lnTo>
                    <a:pt x="6322" y="193"/>
                  </a:lnTo>
                  <a:lnTo>
                    <a:pt x="6093" y="135"/>
                  </a:lnTo>
                  <a:lnTo>
                    <a:pt x="5872" y="78"/>
                  </a:lnTo>
                  <a:lnTo>
                    <a:pt x="5652" y="49"/>
                  </a:lnTo>
                  <a:lnTo>
                    <a:pt x="5422" y="20"/>
                  </a:lnTo>
                  <a:lnTo>
                    <a:pt x="52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671;p22">
              <a:extLst>
                <a:ext uri="{FF2B5EF4-FFF2-40B4-BE49-F238E27FC236}">
                  <a16:creationId xmlns:a16="http://schemas.microsoft.com/office/drawing/2014/main" id="{AB6FC634-F03D-EAC5-8425-19836D0FC36A}"/>
                </a:ext>
              </a:extLst>
            </p:cNvPr>
            <p:cNvSpPr/>
            <p:nvPr/>
          </p:nvSpPr>
          <p:spPr>
            <a:xfrm>
              <a:off x="3362445" y="1835956"/>
              <a:ext cx="85989" cy="123951"/>
            </a:xfrm>
            <a:custGeom>
              <a:avLst/>
              <a:gdLst/>
              <a:ahLst/>
              <a:cxnLst/>
              <a:rect l="l" t="t" r="r" b="b"/>
              <a:pathLst>
                <a:path w="2127" h="3066" extrusionOk="0">
                  <a:moveTo>
                    <a:pt x="1361" y="1"/>
                  </a:moveTo>
                  <a:lnTo>
                    <a:pt x="1274" y="20"/>
                  </a:lnTo>
                  <a:lnTo>
                    <a:pt x="1188" y="48"/>
                  </a:lnTo>
                  <a:lnTo>
                    <a:pt x="1102" y="96"/>
                  </a:lnTo>
                  <a:lnTo>
                    <a:pt x="1025" y="154"/>
                  </a:lnTo>
                  <a:lnTo>
                    <a:pt x="949" y="230"/>
                  </a:lnTo>
                  <a:lnTo>
                    <a:pt x="882" y="317"/>
                  </a:lnTo>
                  <a:lnTo>
                    <a:pt x="815" y="412"/>
                  </a:lnTo>
                  <a:lnTo>
                    <a:pt x="748" y="518"/>
                  </a:lnTo>
                  <a:lnTo>
                    <a:pt x="680" y="633"/>
                  </a:lnTo>
                  <a:lnTo>
                    <a:pt x="623" y="767"/>
                  </a:lnTo>
                  <a:lnTo>
                    <a:pt x="508" y="1045"/>
                  </a:lnTo>
                  <a:lnTo>
                    <a:pt x="403" y="1342"/>
                  </a:lnTo>
                  <a:lnTo>
                    <a:pt x="297" y="1648"/>
                  </a:lnTo>
                  <a:lnTo>
                    <a:pt x="192" y="1935"/>
                  </a:lnTo>
                  <a:lnTo>
                    <a:pt x="106" y="2194"/>
                  </a:lnTo>
                  <a:lnTo>
                    <a:pt x="67" y="2318"/>
                  </a:lnTo>
                  <a:lnTo>
                    <a:pt x="39" y="2433"/>
                  </a:lnTo>
                  <a:lnTo>
                    <a:pt x="10" y="2539"/>
                  </a:lnTo>
                  <a:lnTo>
                    <a:pt x="0" y="2644"/>
                  </a:lnTo>
                  <a:lnTo>
                    <a:pt x="10" y="2730"/>
                  </a:lnTo>
                  <a:lnTo>
                    <a:pt x="20" y="2817"/>
                  </a:lnTo>
                  <a:lnTo>
                    <a:pt x="58" y="2884"/>
                  </a:lnTo>
                  <a:lnTo>
                    <a:pt x="106" y="2941"/>
                  </a:lnTo>
                  <a:lnTo>
                    <a:pt x="173" y="2989"/>
                  </a:lnTo>
                  <a:lnTo>
                    <a:pt x="259" y="3027"/>
                  </a:lnTo>
                  <a:lnTo>
                    <a:pt x="364" y="3056"/>
                  </a:lnTo>
                  <a:lnTo>
                    <a:pt x="470" y="3066"/>
                  </a:lnTo>
                  <a:lnTo>
                    <a:pt x="594" y="3056"/>
                  </a:lnTo>
                  <a:lnTo>
                    <a:pt x="719" y="3027"/>
                  </a:lnTo>
                  <a:lnTo>
                    <a:pt x="843" y="2989"/>
                  </a:lnTo>
                  <a:lnTo>
                    <a:pt x="977" y="2941"/>
                  </a:lnTo>
                  <a:lnTo>
                    <a:pt x="1102" y="2884"/>
                  </a:lnTo>
                  <a:lnTo>
                    <a:pt x="1236" y="2807"/>
                  </a:lnTo>
                  <a:lnTo>
                    <a:pt x="1361" y="2721"/>
                  </a:lnTo>
                  <a:lnTo>
                    <a:pt x="1475" y="2615"/>
                  </a:lnTo>
                  <a:lnTo>
                    <a:pt x="1590" y="2510"/>
                  </a:lnTo>
                  <a:lnTo>
                    <a:pt x="1696" y="2395"/>
                  </a:lnTo>
                  <a:lnTo>
                    <a:pt x="1801" y="2261"/>
                  </a:lnTo>
                  <a:lnTo>
                    <a:pt x="1878" y="2127"/>
                  </a:lnTo>
                  <a:lnTo>
                    <a:pt x="1954" y="1983"/>
                  </a:lnTo>
                  <a:lnTo>
                    <a:pt x="2012" y="1830"/>
                  </a:lnTo>
                  <a:lnTo>
                    <a:pt x="2060" y="1677"/>
                  </a:lnTo>
                  <a:lnTo>
                    <a:pt x="2088" y="1523"/>
                  </a:lnTo>
                  <a:lnTo>
                    <a:pt x="2117" y="1370"/>
                  </a:lnTo>
                  <a:lnTo>
                    <a:pt x="2127" y="1227"/>
                  </a:lnTo>
                  <a:lnTo>
                    <a:pt x="2127" y="1083"/>
                  </a:lnTo>
                  <a:lnTo>
                    <a:pt x="2117" y="939"/>
                  </a:lnTo>
                  <a:lnTo>
                    <a:pt x="2108" y="805"/>
                  </a:lnTo>
                  <a:lnTo>
                    <a:pt x="2079" y="681"/>
                  </a:lnTo>
                  <a:lnTo>
                    <a:pt x="2041" y="566"/>
                  </a:lnTo>
                  <a:lnTo>
                    <a:pt x="1993" y="451"/>
                  </a:lnTo>
                  <a:lnTo>
                    <a:pt x="1945" y="355"/>
                  </a:lnTo>
                  <a:lnTo>
                    <a:pt x="1878" y="269"/>
                  </a:lnTo>
                  <a:lnTo>
                    <a:pt x="1811" y="192"/>
                  </a:lnTo>
                  <a:lnTo>
                    <a:pt x="1734" y="125"/>
                  </a:lnTo>
                  <a:lnTo>
                    <a:pt x="1648" y="68"/>
                  </a:lnTo>
                  <a:lnTo>
                    <a:pt x="1552" y="29"/>
                  </a:lnTo>
                  <a:lnTo>
                    <a:pt x="1456" y="10"/>
                  </a:lnTo>
                  <a:lnTo>
                    <a:pt x="136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672;p22">
              <a:extLst>
                <a:ext uri="{FF2B5EF4-FFF2-40B4-BE49-F238E27FC236}">
                  <a16:creationId xmlns:a16="http://schemas.microsoft.com/office/drawing/2014/main" id="{EB30C395-F7FA-EE73-B499-BDD815AA1D31}"/>
                </a:ext>
              </a:extLst>
            </p:cNvPr>
            <p:cNvSpPr/>
            <p:nvPr/>
          </p:nvSpPr>
          <p:spPr>
            <a:xfrm>
              <a:off x="2094695" y="4153426"/>
              <a:ext cx="274220" cy="484079"/>
            </a:xfrm>
            <a:custGeom>
              <a:avLst/>
              <a:gdLst/>
              <a:ahLst/>
              <a:cxnLst/>
              <a:rect l="l" t="t" r="r" b="b"/>
              <a:pathLst>
                <a:path w="6783" h="11974" extrusionOk="0">
                  <a:moveTo>
                    <a:pt x="4167" y="1"/>
                  </a:moveTo>
                  <a:lnTo>
                    <a:pt x="3803" y="3726"/>
                  </a:lnTo>
                  <a:lnTo>
                    <a:pt x="3497" y="6763"/>
                  </a:lnTo>
                  <a:lnTo>
                    <a:pt x="3353" y="8094"/>
                  </a:lnTo>
                  <a:lnTo>
                    <a:pt x="3238" y="9119"/>
                  </a:lnTo>
                  <a:lnTo>
                    <a:pt x="3209" y="9263"/>
                  </a:lnTo>
                  <a:lnTo>
                    <a:pt x="3171" y="9397"/>
                  </a:lnTo>
                  <a:lnTo>
                    <a:pt x="3114" y="9521"/>
                  </a:lnTo>
                  <a:lnTo>
                    <a:pt x="3037" y="9646"/>
                  </a:lnTo>
                  <a:lnTo>
                    <a:pt x="2951" y="9761"/>
                  </a:lnTo>
                  <a:lnTo>
                    <a:pt x="2855" y="9856"/>
                  </a:lnTo>
                  <a:lnTo>
                    <a:pt x="2740" y="9943"/>
                  </a:lnTo>
                  <a:lnTo>
                    <a:pt x="2616" y="10019"/>
                  </a:lnTo>
                  <a:lnTo>
                    <a:pt x="1543" y="10594"/>
                  </a:lnTo>
                  <a:lnTo>
                    <a:pt x="202" y="11418"/>
                  </a:lnTo>
                  <a:lnTo>
                    <a:pt x="144" y="11456"/>
                  </a:lnTo>
                  <a:lnTo>
                    <a:pt x="87" y="11504"/>
                  </a:lnTo>
                  <a:lnTo>
                    <a:pt x="49" y="11552"/>
                  </a:lnTo>
                  <a:lnTo>
                    <a:pt x="29" y="11600"/>
                  </a:lnTo>
                  <a:lnTo>
                    <a:pt x="10" y="11648"/>
                  </a:lnTo>
                  <a:lnTo>
                    <a:pt x="1" y="11695"/>
                  </a:lnTo>
                  <a:lnTo>
                    <a:pt x="1" y="11743"/>
                  </a:lnTo>
                  <a:lnTo>
                    <a:pt x="10" y="11791"/>
                  </a:lnTo>
                  <a:lnTo>
                    <a:pt x="39" y="11830"/>
                  </a:lnTo>
                  <a:lnTo>
                    <a:pt x="68" y="11868"/>
                  </a:lnTo>
                  <a:lnTo>
                    <a:pt x="106" y="11897"/>
                  </a:lnTo>
                  <a:lnTo>
                    <a:pt x="154" y="11925"/>
                  </a:lnTo>
                  <a:lnTo>
                    <a:pt x="202" y="11944"/>
                  </a:lnTo>
                  <a:lnTo>
                    <a:pt x="269" y="11964"/>
                  </a:lnTo>
                  <a:lnTo>
                    <a:pt x="336" y="11973"/>
                  </a:lnTo>
                  <a:lnTo>
                    <a:pt x="413" y="11973"/>
                  </a:lnTo>
                  <a:lnTo>
                    <a:pt x="1074" y="11925"/>
                  </a:lnTo>
                  <a:lnTo>
                    <a:pt x="1715" y="11868"/>
                  </a:lnTo>
                  <a:lnTo>
                    <a:pt x="2098" y="11830"/>
                  </a:lnTo>
                  <a:lnTo>
                    <a:pt x="2491" y="11772"/>
                  </a:lnTo>
                  <a:lnTo>
                    <a:pt x="2874" y="11724"/>
                  </a:lnTo>
                  <a:lnTo>
                    <a:pt x="3238" y="11657"/>
                  </a:lnTo>
                  <a:lnTo>
                    <a:pt x="3363" y="11638"/>
                  </a:lnTo>
                  <a:lnTo>
                    <a:pt x="3478" y="11600"/>
                  </a:lnTo>
                  <a:lnTo>
                    <a:pt x="3593" y="11552"/>
                  </a:lnTo>
                  <a:lnTo>
                    <a:pt x="3698" y="11494"/>
                  </a:lnTo>
                  <a:lnTo>
                    <a:pt x="3803" y="11427"/>
                  </a:lnTo>
                  <a:lnTo>
                    <a:pt x="3889" y="11360"/>
                  </a:lnTo>
                  <a:lnTo>
                    <a:pt x="3985" y="11274"/>
                  </a:lnTo>
                  <a:lnTo>
                    <a:pt x="4062" y="11188"/>
                  </a:lnTo>
                  <a:lnTo>
                    <a:pt x="4129" y="11092"/>
                  </a:lnTo>
                  <a:lnTo>
                    <a:pt x="4196" y="10996"/>
                  </a:lnTo>
                  <a:lnTo>
                    <a:pt x="4253" y="10891"/>
                  </a:lnTo>
                  <a:lnTo>
                    <a:pt x="4301" y="10776"/>
                  </a:lnTo>
                  <a:lnTo>
                    <a:pt x="4340" y="10661"/>
                  </a:lnTo>
                  <a:lnTo>
                    <a:pt x="4359" y="10546"/>
                  </a:lnTo>
                  <a:lnTo>
                    <a:pt x="4378" y="10422"/>
                  </a:lnTo>
                  <a:lnTo>
                    <a:pt x="4388" y="10297"/>
                  </a:lnTo>
                  <a:lnTo>
                    <a:pt x="4445" y="9694"/>
                  </a:lnTo>
                  <a:lnTo>
                    <a:pt x="6782" y="269"/>
                  </a:lnTo>
                  <a:lnTo>
                    <a:pt x="416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673;p22">
              <a:extLst>
                <a:ext uri="{FF2B5EF4-FFF2-40B4-BE49-F238E27FC236}">
                  <a16:creationId xmlns:a16="http://schemas.microsoft.com/office/drawing/2014/main" id="{9CD4AF0B-4040-C832-1E02-5613FC0229FF}"/>
                </a:ext>
              </a:extLst>
            </p:cNvPr>
            <p:cNvSpPr/>
            <p:nvPr/>
          </p:nvSpPr>
          <p:spPr>
            <a:xfrm>
              <a:off x="2094695" y="4545284"/>
              <a:ext cx="179700" cy="92215"/>
            </a:xfrm>
            <a:custGeom>
              <a:avLst/>
              <a:gdLst/>
              <a:ahLst/>
              <a:cxnLst/>
              <a:rect l="l" t="t" r="r" b="b"/>
              <a:pathLst>
                <a:path w="4445" h="2281" extrusionOk="0">
                  <a:moveTo>
                    <a:pt x="4445" y="1"/>
                  </a:moveTo>
                  <a:lnTo>
                    <a:pt x="4416" y="58"/>
                  </a:lnTo>
                  <a:lnTo>
                    <a:pt x="4368" y="106"/>
                  </a:lnTo>
                  <a:lnTo>
                    <a:pt x="4273" y="211"/>
                  </a:lnTo>
                  <a:lnTo>
                    <a:pt x="4148" y="307"/>
                  </a:lnTo>
                  <a:lnTo>
                    <a:pt x="4004" y="403"/>
                  </a:lnTo>
                  <a:lnTo>
                    <a:pt x="3851" y="489"/>
                  </a:lnTo>
                  <a:lnTo>
                    <a:pt x="3679" y="566"/>
                  </a:lnTo>
                  <a:lnTo>
                    <a:pt x="3497" y="642"/>
                  </a:lnTo>
                  <a:lnTo>
                    <a:pt x="3315" y="709"/>
                  </a:lnTo>
                  <a:lnTo>
                    <a:pt x="3133" y="767"/>
                  </a:lnTo>
                  <a:lnTo>
                    <a:pt x="2941" y="815"/>
                  </a:lnTo>
                  <a:lnTo>
                    <a:pt x="2769" y="863"/>
                  </a:lnTo>
                  <a:lnTo>
                    <a:pt x="2587" y="891"/>
                  </a:lnTo>
                  <a:lnTo>
                    <a:pt x="2280" y="949"/>
                  </a:lnTo>
                  <a:lnTo>
                    <a:pt x="2146" y="958"/>
                  </a:lnTo>
                  <a:lnTo>
                    <a:pt x="1907" y="958"/>
                  </a:lnTo>
                  <a:lnTo>
                    <a:pt x="1782" y="949"/>
                  </a:lnTo>
                  <a:lnTo>
                    <a:pt x="1658" y="930"/>
                  </a:lnTo>
                  <a:lnTo>
                    <a:pt x="1543" y="901"/>
                  </a:lnTo>
                  <a:lnTo>
                    <a:pt x="202" y="1725"/>
                  </a:lnTo>
                  <a:lnTo>
                    <a:pt x="144" y="1763"/>
                  </a:lnTo>
                  <a:lnTo>
                    <a:pt x="87" y="1811"/>
                  </a:lnTo>
                  <a:lnTo>
                    <a:pt x="49" y="1859"/>
                  </a:lnTo>
                  <a:lnTo>
                    <a:pt x="29" y="1907"/>
                  </a:lnTo>
                  <a:lnTo>
                    <a:pt x="10" y="1955"/>
                  </a:lnTo>
                  <a:lnTo>
                    <a:pt x="1" y="2002"/>
                  </a:lnTo>
                  <a:lnTo>
                    <a:pt x="1" y="2050"/>
                  </a:lnTo>
                  <a:lnTo>
                    <a:pt x="10" y="2098"/>
                  </a:lnTo>
                  <a:lnTo>
                    <a:pt x="39" y="2137"/>
                  </a:lnTo>
                  <a:lnTo>
                    <a:pt x="68" y="2175"/>
                  </a:lnTo>
                  <a:lnTo>
                    <a:pt x="106" y="2204"/>
                  </a:lnTo>
                  <a:lnTo>
                    <a:pt x="154" y="2232"/>
                  </a:lnTo>
                  <a:lnTo>
                    <a:pt x="202" y="2251"/>
                  </a:lnTo>
                  <a:lnTo>
                    <a:pt x="269" y="2271"/>
                  </a:lnTo>
                  <a:lnTo>
                    <a:pt x="336" y="2280"/>
                  </a:lnTo>
                  <a:lnTo>
                    <a:pt x="413" y="2280"/>
                  </a:lnTo>
                  <a:lnTo>
                    <a:pt x="1074" y="2232"/>
                  </a:lnTo>
                  <a:lnTo>
                    <a:pt x="1715" y="2175"/>
                  </a:lnTo>
                  <a:lnTo>
                    <a:pt x="2098" y="2137"/>
                  </a:lnTo>
                  <a:lnTo>
                    <a:pt x="2491" y="2079"/>
                  </a:lnTo>
                  <a:lnTo>
                    <a:pt x="2874" y="2022"/>
                  </a:lnTo>
                  <a:lnTo>
                    <a:pt x="3238" y="1964"/>
                  </a:lnTo>
                  <a:lnTo>
                    <a:pt x="3363" y="1935"/>
                  </a:lnTo>
                  <a:lnTo>
                    <a:pt x="3478" y="1907"/>
                  </a:lnTo>
                  <a:lnTo>
                    <a:pt x="3593" y="1859"/>
                  </a:lnTo>
                  <a:lnTo>
                    <a:pt x="3698" y="1801"/>
                  </a:lnTo>
                  <a:lnTo>
                    <a:pt x="3803" y="1734"/>
                  </a:lnTo>
                  <a:lnTo>
                    <a:pt x="3889" y="1667"/>
                  </a:lnTo>
                  <a:lnTo>
                    <a:pt x="3985" y="1581"/>
                  </a:lnTo>
                  <a:lnTo>
                    <a:pt x="4062" y="1495"/>
                  </a:lnTo>
                  <a:lnTo>
                    <a:pt x="4129" y="1399"/>
                  </a:lnTo>
                  <a:lnTo>
                    <a:pt x="4196" y="1303"/>
                  </a:lnTo>
                  <a:lnTo>
                    <a:pt x="4253" y="1198"/>
                  </a:lnTo>
                  <a:lnTo>
                    <a:pt x="4301" y="1083"/>
                  </a:lnTo>
                  <a:lnTo>
                    <a:pt x="4340" y="968"/>
                  </a:lnTo>
                  <a:lnTo>
                    <a:pt x="4359" y="853"/>
                  </a:lnTo>
                  <a:lnTo>
                    <a:pt x="4378" y="729"/>
                  </a:lnTo>
                  <a:lnTo>
                    <a:pt x="4388" y="604"/>
                  </a:lnTo>
                  <a:lnTo>
                    <a:pt x="444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674;p22">
              <a:extLst>
                <a:ext uri="{FF2B5EF4-FFF2-40B4-BE49-F238E27FC236}">
                  <a16:creationId xmlns:a16="http://schemas.microsoft.com/office/drawing/2014/main" id="{27E77410-6759-B5BF-B378-D874B90F11EE}"/>
                </a:ext>
              </a:extLst>
            </p:cNvPr>
            <p:cNvSpPr/>
            <p:nvPr/>
          </p:nvSpPr>
          <p:spPr>
            <a:xfrm>
              <a:off x="2538058" y="2129455"/>
              <a:ext cx="197933" cy="312909"/>
            </a:xfrm>
            <a:custGeom>
              <a:avLst/>
              <a:gdLst/>
              <a:ahLst/>
              <a:cxnLst/>
              <a:rect l="l" t="t" r="r" b="b"/>
              <a:pathLst>
                <a:path w="4896" h="7740" extrusionOk="0">
                  <a:moveTo>
                    <a:pt x="1" y="1"/>
                  </a:moveTo>
                  <a:lnTo>
                    <a:pt x="863" y="7184"/>
                  </a:lnTo>
                  <a:lnTo>
                    <a:pt x="891" y="7299"/>
                  </a:lnTo>
                  <a:lnTo>
                    <a:pt x="930" y="7405"/>
                  </a:lnTo>
                  <a:lnTo>
                    <a:pt x="997" y="7500"/>
                  </a:lnTo>
                  <a:lnTo>
                    <a:pt x="1073" y="7577"/>
                  </a:lnTo>
                  <a:lnTo>
                    <a:pt x="1160" y="7644"/>
                  </a:lnTo>
                  <a:lnTo>
                    <a:pt x="1255" y="7692"/>
                  </a:lnTo>
                  <a:lnTo>
                    <a:pt x="1370" y="7730"/>
                  </a:lnTo>
                  <a:lnTo>
                    <a:pt x="1485" y="7740"/>
                  </a:lnTo>
                  <a:lnTo>
                    <a:pt x="3506" y="7740"/>
                  </a:lnTo>
                  <a:lnTo>
                    <a:pt x="3621" y="7730"/>
                  </a:lnTo>
                  <a:lnTo>
                    <a:pt x="3736" y="7692"/>
                  </a:lnTo>
                  <a:lnTo>
                    <a:pt x="3832" y="7644"/>
                  </a:lnTo>
                  <a:lnTo>
                    <a:pt x="3918" y="7577"/>
                  </a:lnTo>
                  <a:lnTo>
                    <a:pt x="3995" y="7500"/>
                  </a:lnTo>
                  <a:lnTo>
                    <a:pt x="4062" y="7405"/>
                  </a:lnTo>
                  <a:lnTo>
                    <a:pt x="4100" y="7299"/>
                  </a:lnTo>
                  <a:lnTo>
                    <a:pt x="4129" y="7184"/>
                  </a:lnTo>
                  <a:lnTo>
                    <a:pt x="48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675;p22">
              <a:extLst>
                <a:ext uri="{FF2B5EF4-FFF2-40B4-BE49-F238E27FC236}">
                  <a16:creationId xmlns:a16="http://schemas.microsoft.com/office/drawing/2014/main" id="{5316F71A-17EA-8065-9816-540D7A0AE0EC}"/>
                </a:ext>
              </a:extLst>
            </p:cNvPr>
            <p:cNvSpPr/>
            <p:nvPr/>
          </p:nvSpPr>
          <p:spPr>
            <a:xfrm>
              <a:off x="2690629" y="2229350"/>
              <a:ext cx="913864" cy="865108"/>
            </a:xfrm>
            <a:custGeom>
              <a:avLst/>
              <a:gdLst/>
              <a:ahLst/>
              <a:cxnLst/>
              <a:rect l="l" t="t" r="r" b="b"/>
              <a:pathLst>
                <a:path w="22605" h="21399" extrusionOk="0">
                  <a:moveTo>
                    <a:pt x="18237" y="1"/>
                  </a:moveTo>
                  <a:lnTo>
                    <a:pt x="18151" y="20"/>
                  </a:lnTo>
                  <a:lnTo>
                    <a:pt x="18055" y="39"/>
                  </a:lnTo>
                  <a:lnTo>
                    <a:pt x="17969" y="58"/>
                  </a:lnTo>
                  <a:lnTo>
                    <a:pt x="17883" y="97"/>
                  </a:lnTo>
                  <a:lnTo>
                    <a:pt x="17797" y="135"/>
                  </a:lnTo>
                  <a:lnTo>
                    <a:pt x="17710" y="183"/>
                  </a:lnTo>
                  <a:lnTo>
                    <a:pt x="17634" y="240"/>
                  </a:lnTo>
                  <a:lnTo>
                    <a:pt x="17557" y="298"/>
                  </a:lnTo>
                  <a:lnTo>
                    <a:pt x="17480" y="365"/>
                  </a:lnTo>
                  <a:lnTo>
                    <a:pt x="17404" y="442"/>
                  </a:lnTo>
                  <a:lnTo>
                    <a:pt x="17270" y="604"/>
                  </a:lnTo>
                  <a:lnTo>
                    <a:pt x="17136" y="796"/>
                  </a:lnTo>
                  <a:lnTo>
                    <a:pt x="17011" y="1007"/>
                  </a:lnTo>
                  <a:lnTo>
                    <a:pt x="16887" y="1237"/>
                  </a:lnTo>
                  <a:lnTo>
                    <a:pt x="16781" y="1486"/>
                  </a:lnTo>
                  <a:lnTo>
                    <a:pt x="16676" y="1763"/>
                  </a:lnTo>
                  <a:lnTo>
                    <a:pt x="16580" y="2051"/>
                  </a:lnTo>
                  <a:lnTo>
                    <a:pt x="16494" y="2357"/>
                  </a:lnTo>
                  <a:lnTo>
                    <a:pt x="16408" y="2683"/>
                  </a:lnTo>
                  <a:lnTo>
                    <a:pt x="16331" y="3018"/>
                  </a:lnTo>
                  <a:lnTo>
                    <a:pt x="16264" y="3372"/>
                  </a:lnTo>
                  <a:lnTo>
                    <a:pt x="16197" y="3736"/>
                  </a:lnTo>
                  <a:lnTo>
                    <a:pt x="16140" y="4120"/>
                  </a:lnTo>
                  <a:lnTo>
                    <a:pt x="16092" y="4503"/>
                  </a:lnTo>
                  <a:lnTo>
                    <a:pt x="16044" y="4905"/>
                  </a:lnTo>
                  <a:lnTo>
                    <a:pt x="15996" y="5307"/>
                  </a:lnTo>
                  <a:lnTo>
                    <a:pt x="15929" y="6150"/>
                  </a:lnTo>
                  <a:lnTo>
                    <a:pt x="15871" y="7003"/>
                  </a:lnTo>
                  <a:lnTo>
                    <a:pt x="15843" y="7874"/>
                  </a:lnTo>
                  <a:lnTo>
                    <a:pt x="15814" y="8755"/>
                  </a:lnTo>
                  <a:lnTo>
                    <a:pt x="15804" y="9627"/>
                  </a:lnTo>
                  <a:lnTo>
                    <a:pt x="15804" y="10489"/>
                  </a:lnTo>
                  <a:lnTo>
                    <a:pt x="15823" y="11332"/>
                  </a:lnTo>
                  <a:lnTo>
                    <a:pt x="15843" y="12146"/>
                  </a:lnTo>
                  <a:lnTo>
                    <a:pt x="15862" y="12912"/>
                  </a:lnTo>
                  <a:lnTo>
                    <a:pt x="15890" y="13650"/>
                  </a:lnTo>
                  <a:lnTo>
                    <a:pt x="15958" y="14933"/>
                  </a:lnTo>
                  <a:lnTo>
                    <a:pt x="16025" y="15939"/>
                  </a:lnTo>
                  <a:lnTo>
                    <a:pt x="16092" y="16830"/>
                  </a:lnTo>
                  <a:lnTo>
                    <a:pt x="15728" y="16878"/>
                  </a:lnTo>
                  <a:lnTo>
                    <a:pt x="14703" y="17021"/>
                  </a:lnTo>
                  <a:lnTo>
                    <a:pt x="13975" y="17117"/>
                  </a:lnTo>
                  <a:lnTo>
                    <a:pt x="13122" y="17222"/>
                  </a:lnTo>
                  <a:lnTo>
                    <a:pt x="12165" y="17328"/>
                  </a:lnTo>
                  <a:lnTo>
                    <a:pt x="11092" y="17443"/>
                  </a:lnTo>
                  <a:lnTo>
                    <a:pt x="9942" y="17558"/>
                  </a:lnTo>
                  <a:lnTo>
                    <a:pt x="8717" y="17663"/>
                  </a:lnTo>
                  <a:lnTo>
                    <a:pt x="7433" y="17759"/>
                  </a:lnTo>
                  <a:lnTo>
                    <a:pt x="6102" y="17845"/>
                  </a:lnTo>
                  <a:lnTo>
                    <a:pt x="4742" y="17912"/>
                  </a:lnTo>
                  <a:lnTo>
                    <a:pt x="4042" y="17941"/>
                  </a:lnTo>
                  <a:lnTo>
                    <a:pt x="3353" y="17960"/>
                  </a:lnTo>
                  <a:lnTo>
                    <a:pt x="2654" y="17969"/>
                  </a:lnTo>
                  <a:lnTo>
                    <a:pt x="1954" y="17979"/>
                  </a:lnTo>
                  <a:lnTo>
                    <a:pt x="1255" y="17979"/>
                  </a:lnTo>
                  <a:lnTo>
                    <a:pt x="566" y="17969"/>
                  </a:lnTo>
                  <a:lnTo>
                    <a:pt x="0" y="19023"/>
                  </a:lnTo>
                  <a:lnTo>
                    <a:pt x="613" y="19186"/>
                  </a:lnTo>
                  <a:lnTo>
                    <a:pt x="1332" y="19377"/>
                  </a:lnTo>
                  <a:lnTo>
                    <a:pt x="2280" y="19607"/>
                  </a:lnTo>
                  <a:lnTo>
                    <a:pt x="3429" y="19885"/>
                  </a:lnTo>
                  <a:lnTo>
                    <a:pt x="4071" y="20019"/>
                  </a:lnTo>
                  <a:lnTo>
                    <a:pt x="4742" y="20163"/>
                  </a:lnTo>
                  <a:lnTo>
                    <a:pt x="5450" y="20316"/>
                  </a:lnTo>
                  <a:lnTo>
                    <a:pt x="6188" y="20460"/>
                  </a:lnTo>
                  <a:lnTo>
                    <a:pt x="6954" y="20594"/>
                  </a:lnTo>
                  <a:lnTo>
                    <a:pt x="7730" y="20728"/>
                  </a:lnTo>
                  <a:lnTo>
                    <a:pt x="8535" y="20862"/>
                  </a:lnTo>
                  <a:lnTo>
                    <a:pt x="9339" y="20977"/>
                  </a:lnTo>
                  <a:lnTo>
                    <a:pt x="10163" y="21082"/>
                  </a:lnTo>
                  <a:lnTo>
                    <a:pt x="10987" y="21178"/>
                  </a:lnTo>
                  <a:lnTo>
                    <a:pt x="11810" y="21264"/>
                  </a:lnTo>
                  <a:lnTo>
                    <a:pt x="12634" y="21322"/>
                  </a:lnTo>
                  <a:lnTo>
                    <a:pt x="13439" y="21370"/>
                  </a:lnTo>
                  <a:lnTo>
                    <a:pt x="14243" y="21398"/>
                  </a:lnTo>
                  <a:lnTo>
                    <a:pt x="15019" y="21398"/>
                  </a:lnTo>
                  <a:lnTo>
                    <a:pt x="15402" y="21389"/>
                  </a:lnTo>
                  <a:lnTo>
                    <a:pt x="15785" y="21379"/>
                  </a:lnTo>
                  <a:lnTo>
                    <a:pt x="16159" y="21351"/>
                  </a:lnTo>
                  <a:lnTo>
                    <a:pt x="16523" y="21322"/>
                  </a:lnTo>
                  <a:lnTo>
                    <a:pt x="16877" y="21293"/>
                  </a:lnTo>
                  <a:lnTo>
                    <a:pt x="17231" y="21245"/>
                  </a:lnTo>
                  <a:lnTo>
                    <a:pt x="17576" y="21197"/>
                  </a:lnTo>
                  <a:lnTo>
                    <a:pt x="17911" y="21140"/>
                  </a:lnTo>
                  <a:lnTo>
                    <a:pt x="18228" y="21073"/>
                  </a:lnTo>
                  <a:lnTo>
                    <a:pt x="18544" y="21006"/>
                  </a:lnTo>
                  <a:lnTo>
                    <a:pt x="18850" y="20920"/>
                  </a:lnTo>
                  <a:lnTo>
                    <a:pt x="19147" y="20824"/>
                  </a:lnTo>
                  <a:lnTo>
                    <a:pt x="19425" y="20728"/>
                  </a:lnTo>
                  <a:lnTo>
                    <a:pt x="19693" y="20623"/>
                  </a:lnTo>
                  <a:lnTo>
                    <a:pt x="19846" y="20546"/>
                  </a:lnTo>
                  <a:lnTo>
                    <a:pt x="19980" y="20469"/>
                  </a:lnTo>
                  <a:lnTo>
                    <a:pt x="20114" y="20393"/>
                  </a:lnTo>
                  <a:lnTo>
                    <a:pt x="20249" y="20297"/>
                  </a:lnTo>
                  <a:lnTo>
                    <a:pt x="20363" y="20201"/>
                  </a:lnTo>
                  <a:lnTo>
                    <a:pt x="20478" y="20096"/>
                  </a:lnTo>
                  <a:lnTo>
                    <a:pt x="20593" y="19981"/>
                  </a:lnTo>
                  <a:lnTo>
                    <a:pt x="20699" y="19866"/>
                  </a:lnTo>
                  <a:lnTo>
                    <a:pt x="20794" y="19741"/>
                  </a:lnTo>
                  <a:lnTo>
                    <a:pt x="20881" y="19607"/>
                  </a:lnTo>
                  <a:lnTo>
                    <a:pt x="20967" y="19473"/>
                  </a:lnTo>
                  <a:lnTo>
                    <a:pt x="21044" y="19339"/>
                  </a:lnTo>
                  <a:lnTo>
                    <a:pt x="21111" y="19195"/>
                  </a:lnTo>
                  <a:lnTo>
                    <a:pt x="21168" y="19042"/>
                  </a:lnTo>
                  <a:lnTo>
                    <a:pt x="21216" y="18889"/>
                  </a:lnTo>
                  <a:lnTo>
                    <a:pt x="21264" y="18736"/>
                  </a:lnTo>
                  <a:lnTo>
                    <a:pt x="21446" y="18008"/>
                  </a:lnTo>
                  <a:lnTo>
                    <a:pt x="21637" y="17127"/>
                  </a:lnTo>
                  <a:lnTo>
                    <a:pt x="21743" y="16638"/>
                  </a:lnTo>
                  <a:lnTo>
                    <a:pt x="21848" y="16121"/>
                  </a:lnTo>
                  <a:lnTo>
                    <a:pt x="21953" y="15575"/>
                  </a:lnTo>
                  <a:lnTo>
                    <a:pt x="22049" y="15010"/>
                  </a:lnTo>
                  <a:lnTo>
                    <a:pt x="22155" y="14416"/>
                  </a:lnTo>
                  <a:lnTo>
                    <a:pt x="22241" y="13803"/>
                  </a:lnTo>
                  <a:lnTo>
                    <a:pt x="22327" y="13180"/>
                  </a:lnTo>
                  <a:lnTo>
                    <a:pt x="22404" y="12529"/>
                  </a:lnTo>
                  <a:lnTo>
                    <a:pt x="22471" y="11878"/>
                  </a:lnTo>
                  <a:lnTo>
                    <a:pt x="22519" y="11217"/>
                  </a:lnTo>
                  <a:lnTo>
                    <a:pt x="22566" y="10546"/>
                  </a:lnTo>
                  <a:lnTo>
                    <a:pt x="22595" y="9876"/>
                  </a:lnTo>
                  <a:lnTo>
                    <a:pt x="22605" y="9196"/>
                  </a:lnTo>
                  <a:lnTo>
                    <a:pt x="22595" y="8525"/>
                  </a:lnTo>
                  <a:lnTo>
                    <a:pt x="22566" y="7855"/>
                  </a:lnTo>
                  <a:lnTo>
                    <a:pt x="22519" y="7194"/>
                  </a:lnTo>
                  <a:lnTo>
                    <a:pt x="22490" y="6868"/>
                  </a:lnTo>
                  <a:lnTo>
                    <a:pt x="22451" y="6543"/>
                  </a:lnTo>
                  <a:lnTo>
                    <a:pt x="22413" y="6217"/>
                  </a:lnTo>
                  <a:lnTo>
                    <a:pt x="22365" y="5901"/>
                  </a:lnTo>
                  <a:lnTo>
                    <a:pt x="22308" y="5585"/>
                  </a:lnTo>
                  <a:lnTo>
                    <a:pt x="22241" y="5269"/>
                  </a:lnTo>
                  <a:lnTo>
                    <a:pt x="22174" y="4962"/>
                  </a:lnTo>
                  <a:lnTo>
                    <a:pt x="22097" y="4656"/>
                  </a:lnTo>
                  <a:lnTo>
                    <a:pt x="22020" y="4359"/>
                  </a:lnTo>
                  <a:lnTo>
                    <a:pt x="21925" y="4062"/>
                  </a:lnTo>
                  <a:lnTo>
                    <a:pt x="21829" y="3775"/>
                  </a:lnTo>
                  <a:lnTo>
                    <a:pt x="21724" y="3497"/>
                  </a:lnTo>
                  <a:lnTo>
                    <a:pt x="21609" y="3219"/>
                  </a:lnTo>
                  <a:lnTo>
                    <a:pt x="21494" y="2951"/>
                  </a:lnTo>
                  <a:lnTo>
                    <a:pt x="21360" y="2683"/>
                  </a:lnTo>
                  <a:lnTo>
                    <a:pt x="21225" y="2434"/>
                  </a:lnTo>
                  <a:lnTo>
                    <a:pt x="21082" y="2185"/>
                  </a:lnTo>
                  <a:lnTo>
                    <a:pt x="20929" y="1945"/>
                  </a:lnTo>
                  <a:lnTo>
                    <a:pt x="20756" y="1706"/>
                  </a:lnTo>
                  <a:lnTo>
                    <a:pt x="20584" y="1486"/>
                  </a:lnTo>
                  <a:lnTo>
                    <a:pt x="20402" y="1275"/>
                  </a:lnTo>
                  <a:lnTo>
                    <a:pt x="20210" y="1064"/>
                  </a:lnTo>
                  <a:lnTo>
                    <a:pt x="20009" y="863"/>
                  </a:lnTo>
                  <a:lnTo>
                    <a:pt x="19798" y="681"/>
                  </a:lnTo>
                  <a:lnTo>
                    <a:pt x="19549" y="480"/>
                  </a:lnTo>
                  <a:lnTo>
                    <a:pt x="19425" y="394"/>
                  </a:lnTo>
                  <a:lnTo>
                    <a:pt x="19300" y="317"/>
                  </a:lnTo>
                  <a:lnTo>
                    <a:pt x="19185" y="250"/>
                  </a:lnTo>
                  <a:lnTo>
                    <a:pt x="19070" y="183"/>
                  </a:lnTo>
                  <a:lnTo>
                    <a:pt x="18955" y="135"/>
                  </a:lnTo>
                  <a:lnTo>
                    <a:pt x="18850" y="97"/>
                  </a:lnTo>
                  <a:lnTo>
                    <a:pt x="18745" y="58"/>
                  </a:lnTo>
                  <a:lnTo>
                    <a:pt x="18639" y="30"/>
                  </a:lnTo>
                  <a:lnTo>
                    <a:pt x="18534" y="11"/>
                  </a:lnTo>
                  <a:lnTo>
                    <a:pt x="18429"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676;p22">
              <a:extLst>
                <a:ext uri="{FF2B5EF4-FFF2-40B4-BE49-F238E27FC236}">
                  <a16:creationId xmlns:a16="http://schemas.microsoft.com/office/drawing/2014/main" id="{D001ECB9-C64E-CD18-91AA-86E9D4A10DFD}"/>
                </a:ext>
              </a:extLst>
            </p:cNvPr>
            <p:cNvSpPr/>
            <p:nvPr/>
          </p:nvSpPr>
          <p:spPr>
            <a:xfrm>
              <a:off x="2245326" y="3107947"/>
              <a:ext cx="1263157" cy="1100154"/>
            </a:xfrm>
            <a:custGeom>
              <a:avLst/>
              <a:gdLst/>
              <a:ahLst/>
              <a:cxnLst/>
              <a:rect l="l" t="t" r="r" b="b"/>
              <a:pathLst>
                <a:path w="31245" h="27213" extrusionOk="0">
                  <a:moveTo>
                    <a:pt x="19626" y="1"/>
                  </a:moveTo>
                  <a:lnTo>
                    <a:pt x="17270" y="949"/>
                  </a:lnTo>
                  <a:lnTo>
                    <a:pt x="14828" y="1935"/>
                  </a:lnTo>
                  <a:lnTo>
                    <a:pt x="11992" y="3104"/>
                  </a:lnTo>
                  <a:lnTo>
                    <a:pt x="10527" y="3707"/>
                  </a:lnTo>
                  <a:lnTo>
                    <a:pt x="9090" y="4311"/>
                  </a:lnTo>
                  <a:lnTo>
                    <a:pt x="7721" y="4895"/>
                  </a:lnTo>
                  <a:lnTo>
                    <a:pt x="6466" y="5441"/>
                  </a:lnTo>
                  <a:lnTo>
                    <a:pt x="5364" y="5939"/>
                  </a:lnTo>
                  <a:lnTo>
                    <a:pt x="4885" y="6169"/>
                  </a:lnTo>
                  <a:lnTo>
                    <a:pt x="4454" y="6370"/>
                  </a:lnTo>
                  <a:lnTo>
                    <a:pt x="4090" y="6552"/>
                  </a:lnTo>
                  <a:lnTo>
                    <a:pt x="3784" y="6715"/>
                  </a:lnTo>
                  <a:lnTo>
                    <a:pt x="3545" y="6849"/>
                  </a:lnTo>
                  <a:lnTo>
                    <a:pt x="3391" y="6954"/>
                  </a:lnTo>
                  <a:lnTo>
                    <a:pt x="3295" y="7041"/>
                  </a:lnTo>
                  <a:lnTo>
                    <a:pt x="3200" y="7127"/>
                  </a:lnTo>
                  <a:lnTo>
                    <a:pt x="3114" y="7232"/>
                  </a:lnTo>
                  <a:lnTo>
                    <a:pt x="3018" y="7347"/>
                  </a:lnTo>
                  <a:lnTo>
                    <a:pt x="2932" y="7472"/>
                  </a:lnTo>
                  <a:lnTo>
                    <a:pt x="2845" y="7606"/>
                  </a:lnTo>
                  <a:lnTo>
                    <a:pt x="2769" y="7749"/>
                  </a:lnTo>
                  <a:lnTo>
                    <a:pt x="2682" y="7903"/>
                  </a:lnTo>
                  <a:lnTo>
                    <a:pt x="2520" y="8247"/>
                  </a:lnTo>
                  <a:lnTo>
                    <a:pt x="2366" y="8631"/>
                  </a:lnTo>
                  <a:lnTo>
                    <a:pt x="2213" y="9042"/>
                  </a:lnTo>
                  <a:lnTo>
                    <a:pt x="2070" y="9493"/>
                  </a:lnTo>
                  <a:lnTo>
                    <a:pt x="1935" y="9981"/>
                  </a:lnTo>
                  <a:lnTo>
                    <a:pt x="1801" y="10498"/>
                  </a:lnTo>
                  <a:lnTo>
                    <a:pt x="1677" y="11044"/>
                  </a:lnTo>
                  <a:lnTo>
                    <a:pt x="1552" y="11619"/>
                  </a:lnTo>
                  <a:lnTo>
                    <a:pt x="1437" y="12222"/>
                  </a:lnTo>
                  <a:lnTo>
                    <a:pt x="1322" y="12855"/>
                  </a:lnTo>
                  <a:lnTo>
                    <a:pt x="1217" y="13506"/>
                  </a:lnTo>
                  <a:lnTo>
                    <a:pt x="1112" y="14186"/>
                  </a:lnTo>
                  <a:lnTo>
                    <a:pt x="1016" y="14875"/>
                  </a:lnTo>
                  <a:lnTo>
                    <a:pt x="920" y="15594"/>
                  </a:lnTo>
                  <a:lnTo>
                    <a:pt x="834" y="16331"/>
                  </a:lnTo>
                  <a:lnTo>
                    <a:pt x="748" y="17078"/>
                  </a:lnTo>
                  <a:lnTo>
                    <a:pt x="585" y="18621"/>
                  </a:lnTo>
                  <a:lnTo>
                    <a:pt x="441" y="20210"/>
                  </a:lnTo>
                  <a:lnTo>
                    <a:pt x="307" y="21829"/>
                  </a:lnTo>
                  <a:lnTo>
                    <a:pt x="192" y="23477"/>
                  </a:lnTo>
                  <a:lnTo>
                    <a:pt x="87" y="25124"/>
                  </a:lnTo>
                  <a:lnTo>
                    <a:pt x="1" y="26772"/>
                  </a:lnTo>
                  <a:lnTo>
                    <a:pt x="451" y="26906"/>
                  </a:lnTo>
                  <a:lnTo>
                    <a:pt x="844" y="27021"/>
                  </a:lnTo>
                  <a:lnTo>
                    <a:pt x="1207" y="27107"/>
                  </a:lnTo>
                  <a:lnTo>
                    <a:pt x="1380" y="27135"/>
                  </a:lnTo>
                  <a:lnTo>
                    <a:pt x="1552" y="27164"/>
                  </a:lnTo>
                  <a:lnTo>
                    <a:pt x="1725" y="27183"/>
                  </a:lnTo>
                  <a:lnTo>
                    <a:pt x="1897" y="27193"/>
                  </a:lnTo>
                  <a:lnTo>
                    <a:pt x="2280" y="27212"/>
                  </a:lnTo>
                  <a:lnTo>
                    <a:pt x="2702" y="27203"/>
                  </a:lnTo>
                  <a:lnTo>
                    <a:pt x="3190" y="27174"/>
                  </a:lnTo>
                  <a:lnTo>
                    <a:pt x="3305" y="26896"/>
                  </a:lnTo>
                  <a:lnTo>
                    <a:pt x="3621" y="26091"/>
                  </a:lnTo>
                  <a:lnTo>
                    <a:pt x="4119" y="24818"/>
                  </a:lnTo>
                  <a:lnTo>
                    <a:pt x="4771" y="23113"/>
                  </a:lnTo>
                  <a:lnTo>
                    <a:pt x="5144" y="22117"/>
                  </a:lnTo>
                  <a:lnTo>
                    <a:pt x="5537" y="21044"/>
                  </a:lnTo>
                  <a:lnTo>
                    <a:pt x="5949" y="19875"/>
                  </a:lnTo>
                  <a:lnTo>
                    <a:pt x="6389" y="18649"/>
                  </a:lnTo>
                  <a:lnTo>
                    <a:pt x="6839" y="17347"/>
                  </a:lnTo>
                  <a:lnTo>
                    <a:pt x="7299" y="15987"/>
                  </a:lnTo>
                  <a:lnTo>
                    <a:pt x="7768" y="14569"/>
                  </a:lnTo>
                  <a:lnTo>
                    <a:pt x="8238" y="13104"/>
                  </a:lnTo>
                  <a:lnTo>
                    <a:pt x="26791" y="11810"/>
                  </a:lnTo>
                  <a:lnTo>
                    <a:pt x="27001" y="11801"/>
                  </a:lnTo>
                  <a:lnTo>
                    <a:pt x="27212" y="11791"/>
                  </a:lnTo>
                  <a:lnTo>
                    <a:pt x="27404" y="11772"/>
                  </a:lnTo>
                  <a:lnTo>
                    <a:pt x="27595" y="11743"/>
                  </a:lnTo>
                  <a:lnTo>
                    <a:pt x="27777" y="11705"/>
                  </a:lnTo>
                  <a:lnTo>
                    <a:pt x="27959" y="11657"/>
                  </a:lnTo>
                  <a:lnTo>
                    <a:pt x="28131" y="11609"/>
                  </a:lnTo>
                  <a:lnTo>
                    <a:pt x="28294" y="11542"/>
                  </a:lnTo>
                  <a:lnTo>
                    <a:pt x="28457" y="11475"/>
                  </a:lnTo>
                  <a:lnTo>
                    <a:pt x="28610" y="11408"/>
                  </a:lnTo>
                  <a:lnTo>
                    <a:pt x="28754" y="11322"/>
                  </a:lnTo>
                  <a:lnTo>
                    <a:pt x="28898" y="11236"/>
                  </a:lnTo>
                  <a:lnTo>
                    <a:pt x="29032" y="11140"/>
                  </a:lnTo>
                  <a:lnTo>
                    <a:pt x="29166" y="11044"/>
                  </a:lnTo>
                  <a:lnTo>
                    <a:pt x="29290" y="10939"/>
                  </a:lnTo>
                  <a:lnTo>
                    <a:pt x="29415" y="10834"/>
                  </a:lnTo>
                  <a:lnTo>
                    <a:pt x="29530" y="10719"/>
                  </a:lnTo>
                  <a:lnTo>
                    <a:pt x="29645" y="10594"/>
                  </a:lnTo>
                  <a:lnTo>
                    <a:pt x="29750" y="10470"/>
                  </a:lnTo>
                  <a:lnTo>
                    <a:pt x="29846" y="10335"/>
                  </a:lnTo>
                  <a:lnTo>
                    <a:pt x="29942" y="10201"/>
                  </a:lnTo>
                  <a:lnTo>
                    <a:pt x="30038" y="10067"/>
                  </a:lnTo>
                  <a:lnTo>
                    <a:pt x="30210" y="9780"/>
                  </a:lnTo>
                  <a:lnTo>
                    <a:pt x="30363" y="9473"/>
                  </a:lnTo>
                  <a:lnTo>
                    <a:pt x="30497" y="9167"/>
                  </a:lnTo>
                  <a:lnTo>
                    <a:pt x="30622" y="8841"/>
                  </a:lnTo>
                  <a:lnTo>
                    <a:pt x="30727" y="8506"/>
                  </a:lnTo>
                  <a:lnTo>
                    <a:pt x="30823" y="8171"/>
                  </a:lnTo>
                  <a:lnTo>
                    <a:pt x="30909" y="7826"/>
                  </a:lnTo>
                  <a:lnTo>
                    <a:pt x="30976" y="7481"/>
                  </a:lnTo>
                  <a:lnTo>
                    <a:pt x="31034" y="7136"/>
                  </a:lnTo>
                  <a:lnTo>
                    <a:pt x="31091" y="6792"/>
                  </a:lnTo>
                  <a:lnTo>
                    <a:pt x="31129" y="6447"/>
                  </a:lnTo>
                  <a:lnTo>
                    <a:pt x="31158" y="6102"/>
                  </a:lnTo>
                  <a:lnTo>
                    <a:pt x="31187" y="5776"/>
                  </a:lnTo>
                  <a:lnTo>
                    <a:pt x="31225" y="5135"/>
                  </a:lnTo>
                  <a:lnTo>
                    <a:pt x="31235" y="4541"/>
                  </a:lnTo>
                  <a:lnTo>
                    <a:pt x="31244" y="4004"/>
                  </a:lnTo>
                  <a:lnTo>
                    <a:pt x="31244" y="3545"/>
                  </a:lnTo>
                  <a:lnTo>
                    <a:pt x="31244" y="1524"/>
                  </a:lnTo>
                  <a:lnTo>
                    <a:pt x="19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677;p22">
              <a:extLst>
                <a:ext uri="{FF2B5EF4-FFF2-40B4-BE49-F238E27FC236}">
                  <a16:creationId xmlns:a16="http://schemas.microsoft.com/office/drawing/2014/main" id="{C54EA181-D53A-96C8-40B1-1A8592CD1CD4}"/>
                </a:ext>
              </a:extLst>
            </p:cNvPr>
            <p:cNvSpPr/>
            <p:nvPr/>
          </p:nvSpPr>
          <p:spPr>
            <a:xfrm>
              <a:off x="2497793" y="2941469"/>
              <a:ext cx="215721" cy="56962"/>
            </a:xfrm>
            <a:custGeom>
              <a:avLst/>
              <a:gdLst/>
              <a:ahLst/>
              <a:cxnLst/>
              <a:rect l="l" t="t" r="r" b="b"/>
              <a:pathLst>
                <a:path w="5336" h="1409" extrusionOk="0">
                  <a:moveTo>
                    <a:pt x="3171" y="0"/>
                  </a:moveTo>
                  <a:lnTo>
                    <a:pt x="3037" y="10"/>
                  </a:lnTo>
                  <a:lnTo>
                    <a:pt x="2912" y="19"/>
                  </a:lnTo>
                  <a:lnTo>
                    <a:pt x="2788" y="38"/>
                  </a:lnTo>
                  <a:lnTo>
                    <a:pt x="2673" y="67"/>
                  </a:lnTo>
                  <a:lnTo>
                    <a:pt x="2424" y="125"/>
                  </a:lnTo>
                  <a:lnTo>
                    <a:pt x="2175" y="211"/>
                  </a:lnTo>
                  <a:lnTo>
                    <a:pt x="1629" y="402"/>
                  </a:lnTo>
                  <a:lnTo>
                    <a:pt x="336" y="833"/>
                  </a:lnTo>
                  <a:lnTo>
                    <a:pt x="269" y="862"/>
                  </a:lnTo>
                  <a:lnTo>
                    <a:pt x="202" y="900"/>
                  </a:lnTo>
                  <a:lnTo>
                    <a:pt x="144" y="939"/>
                  </a:lnTo>
                  <a:lnTo>
                    <a:pt x="96" y="987"/>
                  </a:lnTo>
                  <a:lnTo>
                    <a:pt x="58" y="1035"/>
                  </a:lnTo>
                  <a:lnTo>
                    <a:pt x="29" y="1082"/>
                  </a:lnTo>
                  <a:lnTo>
                    <a:pt x="10" y="1130"/>
                  </a:lnTo>
                  <a:lnTo>
                    <a:pt x="1" y="1178"/>
                  </a:lnTo>
                  <a:lnTo>
                    <a:pt x="1" y="1217"/>
                  </a:lnTo>
                  <a:lnTo>
                    <a:pt x="10" y="1264"/>
                  </a:lnTo>
                  <a:lnTo>
                    <a:pt x="29" y="1303"/>
                  </a:lnTo>
                  <a:lnTo>
                    <a:pt x="58" y="1331"/>
                  </a:lnTo>
                  <a:lnTo>
                    <a:pt x="96" y="1360"/>
                  </a:lnTo>
                  <a:lnTo>
                    <a:pt x="154" y="1389"/>
                  </a:lnTo>
                  <a:lnTo>
                    <a:pt x="221" y="1398"/>
                  </a:lnTo>
                  <a:lnTo>
                    <a:pt x="297" y="1408"/>
                  </a:lnTo>
                  <a:lnTo>
                    <a:pt x="4914" y="1408"/>
                  </a:lnTo>
                  <a:lnTo>
                    <a:pt x="5336" y="354"/>
                  </a:lnTo>
                  <a:lnTo>
                    <a:pt x="3726" y="58"/>
                  </a:lnTo>
                  <a:lnTo>
                    <a:pt x="3583" y="29"/>
                  </a:lnTo>
                  <a:lnTo>
                    <a:pt x="3439" y="10"/>
                  </a:lnTo>
                  <a:lnTo>
                    <a:pt x="3295" y="10"/>
                  </a:lnTo>
                  <a:lnTo>
                    <a:pt x="3171"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678;p22">
              <a:extLst>
                <a:ext uri="{FF2B5EF4-FFF2-40B4-BE49-F238E27FC236}">
                  <a16:creationId xmlns:a16="http://schemas.microsoft.com/office/drawing/2014/main" id="{427B044D-C34D-771B-834F-85CFF512921B}"/>
                </a:ext>
              </a:extLst>
            </p:cNvPr>
            <p:cNvSpPr/>
            <p:nvPr/>
          </p:nvSpPr>
          <p:spPr>
            <a:xfrm>
              <a:off x="3297762" y="2216211"/>
              <a:ext cx="311009" cy="575041"/>
            </a:xfrm>
            <a:custGeom>
              <a:avLst/>
              <a:gdLst/>
              <a:ahLst/>
              <a:cxnLst/>
              <a:rect l="l" t="t" r="r" b="b"/>
              <a:pathLst>
                <a:path w="7693" h="14224" extrusionOk="0">
                  <a:moveTo>
                    <a:pt x="3794" y="0"/>
                  </a:moveTo>
                  <a:lnTo>
                    <a:pt x="3679" y="10"/>
                  </a:lnTo>
                  <a:lnTo>
                    <a:pt x="3564" y="19"/>
                  </a:lnTo>
                  <a:lnTo>
                    <a:pt x="3439" y="48"/>
                  </a:lnTo>
                  <a:lnTo>
                    <a:pt x="3324" y="77"/>
                  </a:lnTo>
                  <a:lnTo>
                    <a:pt x="3200" y="115"/>
                  </a:lnTo>
                  <a:lnTo>
                    <a:pt x="3085" y="163"/>
                  </a:lnTo>
                  <a:lnTo>
                    <a:pt x="2970" y="221"/>
                  </a:lnTo>
                  <a:lnTo>
                    <a:pt x="2855" y="278"/>
                  </a:lnTo>
                  <a:lnTo>
                    <a:pt x="2740" y="355"/>
                  </a:lnTo>
                  <a:lnTo>
                    <a:pt x="2625" y="431"/>
                  </a:lnTo>
                  <a:lnTo>
                    <a:pt x="2510" y="517"/>
                  </a:lnTo>
                  <a:lnTo>
                    <a:pt x="2395" y="623"/>
                  </a:lnTo>
                  <a:lnTo>
                    <a:pt x="2290" y="728"/>
                  </a:lnTo>
                  <a:lnTo>
                    <a:pt x="2175" y="843"/>
                  </a:lnTo>
                  <a:lnTo>
                    <a:pt x="2070" y="977"/>
                  </a:lnTo>
                  <a:lnTo>
                    <a:pt x="1964" y="1111"/>
                  </a:lnTo>
                  <a:lnTo>
                    <a:pt x="1849" y="1255"/>
                  </a:lnTo>
                  <a:lnTo>
                    <a:pt x="1754" y="1418"/>
                  </a:lnTo>
                  <a:lnTo>
                    <a:pt x="1648" y="1581"/>
                  </a:lnTo>
                  <a:lnTo>
                    <a:pt x="1514" y="1811"/>
                  </a:lnTo>
                  <a:lnTo>
                    <a:pt x="1399" y="2040"/>
                  </a:lnTo>
                  <a:lnTo>
                    <a:pt x="1275" y="2280"/>
                  </a:lnTo>
                  <a:lnTo>
                    <a:pt x="1169" y="2519"/>
                  </a:lnTo>
                  <a:lnTo>
                    <a:pt x="1064" y="2759"/>
                  </a:lnTo>
                  <a:lnTo>
                    <a:pt x="968" y="2998"/>
                  </a:lnTo>
                  <a:lnTo>
                    <a:pt x="872" y="3247"/>
                  </a:lnTo>
                  <a:lnTo>
                    <a:pt x="786" y="3496"/>
                  </a:lnTo>
                  <a:lnTo>
                    <a:pt x="623" y="4004"/>
                  </a:lnTo>
                  <a:lnTo>
                    <a:pt x="489" y="4521"/>
                  </a:lnTo>
                  <a:lnTo>
                    <a:pt x="365" y="5038"/>
                  </a:lnTo>
                  <a:lnTo>
                    <a:pt x="269" y="5556"/>
                  </a:lnTo>
                  <a:lnTo>
                    <a:pt x="192" y="6073"/>
                  </a:lnTo>
                  <a:lnTo>
                    <a:pt x="125" y="6590"/>
                  </a:lnTo>
                  <a:lnTo>
                    <a:pt x="68" y="7107"/>
                  </a:lnTo>
                  <a:lnTo>
                    <a:pt x="39" y="7624"/>
                  </a:lnTo>
                  <a:lnTo>
                    <a:pt x="10" y="8123"/>
                  </a:lnTo>
                  <a:lnTo>
                    <a:pt x="1" y="8621"/>
                  </a:lnTo>
                  <a:lnTo>
                    <a:pt x="1" y="9109"/>
                  </a:lnTo>
                  <a:lnTo>
                    <a:pt x="1" y="9578"/>
                  </a:lnTo>
                  <a:lnTo>
                    <a:pt x="20" y="10038"/>
                  </a:lnTo>
                  <a:lnTo>
                    <a:pt x="49" y="10488"/>
                  </a:lnTo>
                  <a:lnTo>
                    <a:pt x="78" y="10910"/>
                  </a:lnTo>
                  <a:lnTo>
                    <a:pt x="106" y="11322"/>
                  </a:lnTo>
                  <a:lnTo>
                    <a:pt x="183" y="12059"/>
                  </a:lnTo>
                  <a:lnTo>
                    <a:pt x="269" y="12701"/>
                  </a:lnTo>
                  <a:lnTo>
                    <a:pt x="355" y="13228"/>
                  </a:lnTo>
                  <a:lnTo>
                    <a:pt x="422" y="13630"/>
                  </a:lnTo>
                  <a:lnTo>
                    <a:pt x="489" y="13956"/>
                  </a:lnTo>
                  <a:lnTo>
                    <a:pt x="1169" y="14032"/>
                  </a:lnTo>
                  <a:lnTo>
                    <a:pt x="1802" y="14090"/>
                  </a:lnTo>
                  <a:lnTo>
                    <a:pt x="2395" y="14138"/>
                  </a:lnTo>
                  <a:lnTo>
                    <a:pt x="2951" y="14176"/>
                  </a:lnTo>
                  <a:lnTo>
                    <a:pt x="3468" y="14205"/>
                  </a:lnTo>
                  <a:lnTo>
                    <a:pt x="3957" y="14224"/>
                  </a:lnTo>
                  <a:lnTo>
                    <a:pt x="4847" y="14224"/>
                  </a:lnTo>
                  <a:lnTo>
                    <a:pt x="5250" y="14205"/>
                  </a:lnTo>
                  <a:lnTo>
                    <a:pt x="5633" y="14185"/>
                  </a:lnTo>
                  <a:lnTo>
                    <a:pt x="5997" y="14147"/>
                  </a:lnTo>
                  <a:lnTo>
                    <a:pt x="6342" y="14109"/>
                  </a:lnTo>
                  <a:lnTo>
                    <a:pt x="6667" y="14051"/>
                  </a:lnTo>
                  <a:lnTo>
                    <a:pt x="6983" y="13984"/>
                  </a:lnTo>
                  <a:lnTo>
                    <a:pt x="7290" y="13917"/>
                  </a:lnTo>
                  <a:lnTo>
                    <a:pt x="7587" y="13831"/>
                  </a:lnTo>
                  <a:lnTo>
                    <a:pt x="7615" y="12682"/>
                  </a:lnTo>
                  <a:lnTo>
                    <a:pt x="7644" y="11465"/>
                  </a:lnTo>
                  <a:lnTo>
                    <a:pt x="7673" y="10000"/>
                  </a:lnTo>
                  <a:lnTo>
                    <a:pt x="7692" y="8429"/>
                  </a:lnTo>
                  <a:lnTo>
                    <a:pt x="7692" y="7644"/>
                  </a:lnTo>
                  <a:lnTo>
                    <a:pt x="7683" y="6887"/>
                  </a:lnTo>
                  <a:lnTo>
                    <a:pt x="7673" y="6178"/>
                  </a:lnTo>
                  <a:lnTo>
                    <a:pt x="7654" y="5527"/>
                  </a:lnTo>
                  <a:lnTo>
                    <a:pt x="7625" y="4962"/>
                  </a:lnTo>
                  <a:lnTo>
                    <a:pt x="7587" y="4483"/>
                  </a:lnTo>
                  <a:lnTo>
                    <a:pt x="7539" y="4195"/>
                  </a:lnTo>
                  <a:lnTo>
                    <a:pt x="7481" y="3899"/>
                  </a:lnTo>
                  <a:lnTo>
                    <a:pt x="7414" y="3611"/>
                  </a:lnTo>
                  <a:lnTo>
                    <a:pt x="7319" y="3324"/>
                  </a:lnTo>
                  <a:lnTo>
                    <a:pt x="7213" y="3037"/>
                  </a:lnTo>
                  <a:lnTo>
                    <a:pt x="7098" y="2759"/>
                  </a:lnTo>
                  <a:lnTo>
                    <a:pt x="6964" y="2481"/>
                  </a:lnTo>
                  <a:lnTo>
                    <a:pt x="6820" y="2213"/>
                  </a:lnTo>
                  <a:lnTo>
                    <a:pt x="6658" y="1954"/>
                  </a:lnTo>
                  <a:lnTo>
                    <a:pt x="6495" y="1705"/>
                  </a:lnTo>
                  <a:lnTo>
                    <a:pt x="6313" y="1466"/>
                  </a:lnTo>
                  <a:lnTo>
                    <a:pt x="6131" y="1236"/>
                  </a:lnTo>
                  <a:lnTo>
                    <a:pt x="5930" y="1025"/>
                  </a:lnTo>
                  <a:lnTo>
                    <a:pt x="5729" y="834"/>
                  </a:lnTo>
                  <a:lnTo>
                    <a:pt x="5518" y="652"/>
                  </a:lnTo>
                  <a:lnTo>
                    <a:pt x="5298" y="489"/>
                  </a:lnTo>
                  <a:lnTo>
                    <a:pt x="5077" y="355"/>
                  </a:lnTo>
                  <a:lnTo>
                    <a:pt x="4847" y="230"/>
                  </a:lnTo>
                  <a:lnTo>
                    <a:pt x="4618" y="134"/>
                  </a:lnTo>
                  <a:lnTo>
                    <a:pt x="4503" y="96"/>
                  </a:lnTo>
                  <a:lnTo>
                    <a:pt x="4388" y="67"/>
                  </a:lnTo>
                  <a:lnTo>
                    <a:pt x="4273" y="39"/>
                  </a:lnTo>
                  <a:lnTo>
                    <a:pt x="4148" y="19"/>
                  </a:lnTo>
                  <a:lnTo>
                    <a:pt x="4033" y="10"/>
                  </a:lnTo>
                  <a:lnTo>
                    <a:pt x="3918" y="0"/>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679;p22">
              <a:extLst>
                <a:ext uri="{FF2B5EF4-FFF2-40B4-BE49-F238E27FC236}">
                  <a16:creationId xmlns:a16="http://schemas.microsoft.com/office/drawing/2014/main" id="{E50834BA-DE53-C318-05A4-9F939D5A78BA}"/>
                </a:ext>
              </a:extLst>
            </p:cNvPr>
            <p:cNvSpPr/>
            <p:nvPr/>
          </p:nvSpPr>
          <p:spPr>
            <a:xfrm>
              <a:off x="1720260" y="2966615"/>
              <a:ext cx="427157" cy="87566"/>
            </a:xfrm>
            <a:custGeom>
              <a:avLst/>
              <a:gdLst/>
              <a:ahLst/>
              <a:cxnLst/>
              <a:rect l="l" t="t" r="r" b="b"/>
              <a:pathLst>
                <a:path w="10566" h="2166" extrusionOk="0">
                  <a:moveTo>
                    <a:pt x="2060" y="1"/>
                  </a:moveTo>
                  <a:lnTo>
                    <a:pt x="1849" y="10"/>
                  </a:lnTo>
                  <a:lnTo>
                    <a:pt x="1648" y="49"/>
                  </a:lnTo>
                  <a:lnTo>
                    <a:pt x="1447" y="96"/>
                  </a:lnTo>
                  <a:lnTo>
                    <a:pt x="1255" y="163"/>
                  </a:lnTo>
                  <a:lnTo>
                    <a:pt x="1073" y="250"/>
                  </a:lnTo>
                  <a:lnTo>
                    <a:pt x="911" y="355"/>
                  </a:lnTo>
                  <a:lnTo>
                    <a:pt x="748" y="480"/>
                  </a:lnTo>
                  <a:lnTo>
                    <a:pt x="604" y="614"/>
                  </a:lnTo>
                  <a:lnTo>
                    <a:pt x="470" y="757"/>
                  </a:lnTo>
                  <a:lnTo>
                    <a:pt x="346" y="911"/>
                  </a:lnTo>
                  <a:lnTo>
                    <a:pt x="250" y="1083"/>
                  </a:lnTo>
                  <a:lnTo>
                    <a:pt x="164" y="1265"/>
                  </a:lnTo>
                  <a:lnTo>
                    <a:pt x="87" y="1457"/>
                  </a:lnTo>
                  <a:lnTo>
                    <a:pt x="39" y="1658"/>
                  </a:lnTo>
                  <a:lnTo>
                    <a:pt x="10" y="1859"/>
                  </a:lnTo>
                  <a:lnTo>
                    <a:pt x="1" y="2070"/>
                  </a:lnTo>
                  <a:lnTo>
                    <a:pt x="1" y="2165"/>
                  </a:lnTo>
                  <a:lnTo>
                    <a:pt x="10565" y="2165"/>
                  </a:lnTo>
                  <a:lnTo>
                    <a:pt x="10565" y="2070"/>
                  </a:lnTo>
                  <a:lnTo>
                    <a:pt x="10556" y="1859"/>
                  </a:lnTo>
                  <a:lnTo>
                    <a:pt x="10517" y="1658"/>
                  </a:lnTo>
                  <a:lnTo>
                    <a:pt x="10470" y="1457"/>
                  </a:lnTo>
                  <a:lnTo>
                    <a:pt x="10403" y="1265"/>
                  </a:lnTo>
                  <a:lnTo>
                    <a:pt x="10316" y="1083"/>
                  </a:lnTo>
                  <a:lnTo>
                    <a:pt x="10211" y="911"/>
                  </a:lnTo>
                  <a:lnTo>
                    <a:pt x="10086" y="757"/>
                  </a:lnTo>
                  <a:lnTo>
                    <a:pt x="9952" y="614"/>
                  </a:lnTo>
                  <a:lnTo>
                    <a:pt x="9809" y="480"/>
                  </a:lnTo>
                  <a:lnTo>
                    <a:pt x="9655" y="355"/>
                  </a:lnTo>
                  <a:lnTo>
                    <a:pt x="9483" y="250"/>
                  </a:lnTo>
                  <a:lnTo>
                    <a:pt x="9301" y="163"/>
                  </a:lnTo>
                  <a:lnTo>
                    <a:pt x="9110" y="96"/>
                  </a:lnTo>
                  <a:lnTo>
                    <a:pt x="8908" y="49"/>
                  </a:lnTo>
                  <a:lnTo>
                    <a:pt x="8707" y="10"/>
                  </a:lnTo>
                  <a:lnTo>
                    <a:pt x="84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680;p22">
              <a:extLst>
                <a:ext uri="{FF2B5EF4-FFF2-40B4-BE49-F238E27FC236}">
                  <a16:creationId xmlns:a16="http://schemas.microsoft.com/office/drawing/2014/main" id="{4E88AB0F-D676-9DA0-DDA3-7493975AD9EB}"/>
                </a:ext>
              </a:extLst>
            </p:cNvPr>
            <p:cNvSpPr/>
            <p:nvPr/>
          </p:nvSpPr>
          <p:spPr>
            <a:xfrm>
              <a:off x="1616889" y="2749401"/>
              <a:ext cx="322975" cy="304783"/>
            </a:xfrm>
            <a:custGeom>
              <a:avLst/>
              <a:gdLst/>
              <a:ahLst/>
              <a:cxnLst/>
              <a:rect l="l" t="t" r="r" b="b"/>
              <a:pathLst>
                <a:path w="7989" h="7539" extrusionOk="0">
                  <a:moveTo>
                    <a:pt x="1916" y="0"/>
                  </a:moveTo>
                  <a:lnTo>
                    <a:pt x="0" y="7538"/>
                  </a:lnTo>
                  <a:lnTo>
                    <a:pt x="6073" y="7538"/>
                  </a:lnTo>
                  <a:lnTo>
                    <a:pt x="798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681;p22">
              <a:extLst>
                <a:ext uri="{FF2B5EF4-FFF2-40B4-BE49-F238E27FC236}">
                  <a16:creationId xmlns:a16="http://schemas.microsoft.com/office/drawing/2014/main" id="{89550E4E-254F-9DB6-19CB-81F180425F10}"/>
                </a:ext>
              </a:extLst>
            </p:cNvPr>
            <p:cNvSpPr/>
            <p:nvPr/>
          </p:nvSpPr>
          <p:spPr>
            <a:xfrm>
              <a:off x="1132856" y="1940136"/>
              <a:ext cx="1342557" cy="867008"/>
            </a:xfrm>
            <a:custGeom>
              <a:avLst/>
              <a:gdLst/>
              <a:ahLst/>
              <a:cxnLst/>
              <a:rect l="l" t="t" r="r" b="b"/>
              <a:pathLst>
                <a:path w="33209" h="21446" extrusionOk="0">
                  <a:moveTo>
                    <a:pt x="1581" y="0"/>
                  </a:moveTo>
                  <a:lnTo>
                    <a:pt x="1418" y="10"/>
                  </a:lnTo>
                  <a:lnTo>
                    <a:pt x="1265" y="38"/>
                  </a:lnTo>
                  <a:lnTo>
                    <a:pt x="1112" y="77"/>
                  </a:lnTo>
                  <a:lnTo>
                    <a:pt x="968" y="125"/>
                  </a:lnTo>
                  <a:lnTo>
                    <a:pt x="824" y="192"/>
                  </a:lnTo>
                  <a:lnTo>
                    <a:pt x="700" y="268"/>
                  </a:lnTo>
                  <a:lnTo>
                    <a:pt x="575" y="364"/>
                  </a:lnTo>
                  <a:lnTo>
                    <a:pt x="461" y="469"/>
                  </a:lnTo>
                  <a:lnTo>
                    <a:pt x="365" y="575"/>
                  </a:lnTo>
                  <a:lnTo>
                    <a:pt x="269" y="699"/>
                  </a:lnTo>
                  <a:lnTo>
                    <a:pt x="192" y="833"/>
                  </a:lnTo>
                  <a:lnTo>
                    <a:pt x="125" y="967"/>
                  </a:lnTo>
                  <a:lnTo>
                    <a:pt x="68" y="1111"/>
                  </a:lnTo>
                  <a:lnTo>
                    <a:pt x="30" y="1264"/>
                  </a:lnTo>
                  <a:lnTo>
                    <a:pt x="10" y="1427"/>
                  </a:lnTo>
                  <a:lnTo>
                    <a:pt x="1" y="1590"/>
                  </a:lnTo>
                  <a:lnTo>
                    <a:pt x="2261" y="19865"/>
                  </a:lnTo>
                  <a:lnTo>
                    <a:pt x="2271" y="20028"/>
                  </a:lnTo>
                  <a:lnTo>
                    <a:pt x="2290" y="20181"/>
                  </a:lnTo>
                  <a:lnTo>
                    <a:pt x="2328" y="20334"/>
                  </a:lnTo>
                  <a:lnTo>
                    <a:pt x="2386" y="20478"/>
                  </a:lnTo>
                  <a:lnTo>
                    <a:pt x="2453" y="20622"/>
                  </a:lnTo>
                  <a:lnTo>
                    <a:pt x="2529" y="20756"/>
                  </a:lnTo>
                  <a:lnTo>
                    <a:pt x="2625" y="20871"/>
                  </a:lnTo>
                  <a:lnTo>
                    <a:pt x="2721" y="20986"/>
                  </a:lnTo>
                  <a:lnTo>
                    <a:pt x="2836" y="21091"/>
                  </a:lnTo>
                  <a:lnTo>
                    <a:pt x="2960" y="21177"/>
                  </a:lnTo>
                  <a:lnTo>
                    <a:pt x="3085" y="21263"/>
                  </a:lnTo>
                  <a:lnTo>
                    <a:pt x="3229" y="21321"/>
                  </a:lnTo>
                  <a:lnTo>
                    <a:pt x="3372" y="21378"/>
                  </a:lnTo>
                  <a:lnTo>
                    <a:pt x="3526" y="21417"/>
                  </a:lnTo>
                  <a:lnTo>
                    <a:pt x="3679" y="21445"/>
                  </a:lnTo>
                  <a:lnTo>
                    <a:pt x="31790" y="21445"/>
                  </a:lnTo>
                  <a:lnTo>
                    <a:pt x="31944" y="21417"/>
                  </a:lnTo>
                  <a:lnTo>
                    <a:pt x="32097" y="21378"/>
                  </a:lnTo>
                  <a:lnTo>
                    <a:pt x="32241" y="21321"/>
                  </a:lnTo>
                  <a:lnTo>
                    <a:pt x="32384" y="21263"/>
                  </a:lnTo>
                  <a:lnTo>
                    <a:pt x="32518" y="21177"/>
                  </a:lnTo>
                  <a:lnTo>
                    <a:pt x="32633" y="21091"/>
                  </a:lnTo>
                  <a:lnTo>
                    <a:pt x="32748" y="20986"/>
                  </a:lnTo>
                  <a:lnTo>
                    <a:pt x="32854" y="20871"/>
                  </a:lnTo>
                  <a:lnTo>
                    <a:pt x="32940" y="20756"/>
                  </a:lnTo>
                  <a:lnTo>
                    <a:pt x="33016" y="20622"/>
                  </a:lnTo>
                  <a:lnTo>
                    <a:pt x="33084" y="20478"/>
                  </a:lnTo>
                  <a:lnTo>
                    <a:pt x="33141" y="20334"/>
                  </a:lnTo>
                  <a:lnTo>
                    <a:pt x="33179" y="20181"/>
                  </a:lnTo>
                  <a:lnTo>
                    <a:pt x="33208" y="20028"/>
                  </a:lnTo>
                  <a:lnTo>
                    <a:pt x="33208" y="19865"/>
                  </a:lnTo>
                  <a:lnTo>
                    <a:pt x="30948" y="1590"/>
                  </a:lnTo>
                  <a:lnTo>
                    <a:pt x="30948" y="1427"/>
                  </a:lnTo>
                  <a:lnTo>
                    <a:pt x="30919" y="1264"/>
                  </a:lnTo>
                  <a:lnTo>
                    <a:pt x="30881" y="1111"/>
                  </a:lnTo>
                  <a:lnTo>
                    <a:pt x="30823" y="967"/>
                  </a:lnTo>
                  <a:lnTo>
                    <a:pt x="30756" y="833"/>
                  </a:lnTo>
                  <a:lnTo>
                    <a:pt x="30679" y="699"/>
                  </a:lnTo>
                  <a:lnTo>
                    <a:pt x="30593" y="575"/>
                  </a:lnTo>
                  <a:lnTo>
                    <a:pt x="30488" y="469"/>
                  </a:lnTo>
                  <a:lnTo>
                    <a:pt x="30373" y="364"/>
                  </a:lnTo>
                  <a:lnTo>
                    <a:pt x="30248" y="268"/>
                  </a:lnTo>
                  <a:lnTo>
                    <a:pt x="30124" y="192"/>
                  </a:lnTo>
                  <a:lnTo>
                    <a:pt x="29980" y="125"/>
                  </a:lnTo>
                  <a:lnTo>
                    <a:pt x="29837" y="77"/>
                  </a:lnTo>
                  <a:lnTo>
                    <a:pt x="29683" y="38"/>
                  </a:lnTo>
                  <a:lnTo>
                    <a:pt x="29530" y="10"/>
                  </a:lnTo>
                  <a:lnTo>
                    <a:pt x="293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682;p22">
              <a:extLst>
                <a:ext uri="{FF2B5EF4-FFF2-40B4-BE49-F238E27FC236}">
                  <a16:creationId xmlns:a16="http://schemas.microsoft.com/office/drawing/2014/main" id="{084E77AE-408F-DDE7-6133-AA3235BFFFAC}"/>
                </a:ext>
              </a:extLst>
            </p:cNvPr>
            <p:cNvSpPr/>
            <p:nvPr/>
          </p:nvSpPr>
          <p:spPr>
            <a:xfrm>
              <a:off x="2263154" y="1940136"/>
              <a:ext cx="212244" cy="867008"/>
            </a:xfrm>
            <a:custGeom>
              <a:avLst/>
              <a:gdLst/>
              <a:ahLst/>
              <a:cxnLst/>
              <a:rect l="l" t="t" r="r" b="b"/>
              <a:pathLst>
                <a:path w="5250" h="21446" extrusionOk="0">
                  <a:moveTo>
                    <a:pt x="0" y="0"/>
                  </a:moveTo>
                  <a:lnTo>
                    <a:pt x="163" y="10"/>
                  </a:lnTo>
                  <a:lnTo>
                    <a:pt x="316" y="38"/>
                  </a:lnTo>
                  <a:lnTo>
                    <a:pt x="470" y="77"/>
                  </a:lnTo>
                  <a:lnTo>
                    <a:pt x="613" y="125"/>
                  </a:lnTo>
                  <a:lnTo>
                    <a:pt x="747" y="192"/>
                  </a:lnTo>
                  <a:lnTo>
                    <a:pt x="881" y="268"/>
                  </a:lnTo>
                  <a:lnTo>
                    <a:pt x="1006" y="364"/>
                  </a:lnTo>
                  <a:lnTo>
                    <a:pt x="1121" y="469"/>
                  </a:lnTo>
                  <a:lnTo>
                    <a:pt x="1217" y="575"/>
                  </a:lnTo>
                  <a:lnTo>
                    <a:pt x="1312" y="699"/>
                  </a:lnTo>
                  <a:lnTo>
                    <a:pt x="1389" y="833"/>
                  </a:lnTo>
                  <a:lnTo>
                    <a:pt x="1456" y="967"/>
                  </a:lnTo>
                  <a:lnTo>
                    <a:pt x="1514" y="1111"/>
                  </a:lnTo>
                  <a:lnTo>
                    <a:pt x="1552" y="1264"/>
                  </a:lnTo>
                  <a:lnTo>
                    <a:pt x="1571" y="1427"/>
                  </a:lnTo>
                  <a:lnTo>
                    <a:pt x="1581" y="1590"/>
                  </a:lnTo>
                  <a:lnTo>
                    <a:pt x="3841" y="19865"/>
                  </a:lnTo>
                  <a:lnTo>
                    <a:pt x="3831" y="20028"/>
                  </a:lnTo>
                  <a:lnTo>
                    <a:pt x="3812" y="20181"/>
                  </a:lnTo>
                  <a:lnTo>
                    <a:pt x="3774" y="20334"/>
                  </a:lnTo>
                  <a:lnTo>
                    <a:pt x="3717" y="20478"/>
                  </a:lnTo>
                  <a:lnTo>
                    <a:pt x="3649" y="20622"/>
                  </a:lnTo>
                  <a:lnTo>
                    <a:pt x="3573" y="20756"/>
                  </a:lnTo>
                  <a:lnTo>
                    <a:pt x="3477" y="20871"/>
                  </a:lnTo>
                  <a:lnTo>
                    <a:pt x="3381" y="20986"/>
                  </a:lnTo>
                  <a:lnTo>
                    <a:pt x="3266" y="21091"/>
                  </a:lnTo>
                  <a:lnTo>
                    <a:pt x="3142" y="21177"/>
                  </a:lnTo>
                  <a:lnTo>
                    <a:pt x="3008" y="21263"/>
                  </a:lnTo>
                  <a:lnTo>
                    <a:pt x="2874" y="21321"/>
                  </a:lnTo>
                  <a:lnTo>
                    <a:pt x="2730" y="21378"/>
                  </a:lnTo>
                  <a:lnTo>
                    <a:pt x="2577" y="21417"/>
                  </a:lnTo>
                  <a:lnTo>
                    <a:pt x="2423" y="21445"/>
                  </a:lnTo>
                  <a:lnTo>
                    <a:pt x="3831" y="21445"/>
                  </a:lnTo>
                  <a:lnTo>
                    <a:pt x="3985" y="21417"/>
                  </a:lnTo>
                  <a:lnTo>
                    <a:pt x="4138" y="21378"/>
                  </a:lnTo>
                  <a:lnTo>
                    <a:pt x="4282" y="21321"/>
                  </a:lnTo>
                  <a:lnTo>
                    <a:pt x="4425" y="21263"/>
                  </a:lnTo>
                  <a:lnTo>
                    <a:pt x="4559" y="21177"/>
                  </a:lnTo>
                  <a:lnTo>
                    <a:pt x="4674" y="21091"/>
                  </a:lnTo>
                  <a:lnTo>
                    <a:pt x="4789" y="20986"/>
                  </a:lnTo>
                  <a:lnTo>
                    <a:pt x="4895" y="20871"/>
                  </a:lnTo>
                  <a:lnTo>
                    <a:pt x="4981" y="20756"/>
                  </a:lnTo>
                  <a:lnTo>
                    <a:pt x="5057" y="20622"/>
                  </a:lnTo>
                  <a:lnTo>
                    <a:pt x="5125" y="20478"/>
                  </a:lnTo>
                  <a:lnTo>
                    <a:pt x="5182" y="20334"/>
                  </a:lnTo>
                  <a:lnTo>
                    <a:pt x="5220" y="20181"/>
                  </a:lnTo>
                  <a:lnTo>
                    <a:pt x="5249" y="20028"/>
                  </a:lnTo>
                  <a:lnTo>
                    <a:pt x="5249" y="19865"/>
                  </a:lnTo>
                  <a:lnTo>
                    <a:pt x="2989" y="1590"/>
                  </a:lnTo>
                  <a:lnTo>
                    <a:pt x="2989" y="1427"/>
                  </a:lnTo>
                  <a:lnTo>
                    <a:pt x="2960" y="1264"/>
                  </a:lnTo>
                  <a:lnTo>
                    <a:pt x="2922" y="1111"/>
                  </a:lnTo>
                  <a:lnTo>
                    <a:pt x="2864" y="967"/>
                  </a:lnTo>
                  <a:lnTo>
                    <a:pt x="2797" y="833"/>
                  </a:lnTo>
                  <a:lnTo>
                    <a:pt x="2720" y="699"/>
                  </a:lnTo>
                  <a:lnTo>
                    <a:pt x="2634" y="575"/>
                  </a:lnTo>
                  <a:lnTo>
                    <a:pt x="2529" y="469"/>
                  </a:lnTo>
                  <a:lnTo>
                    <a:pt x="2414" y="364"/>
                  </a:lnTo>
                  <a:lnTo>
                    <a:pt x="2289" y="268"/>
                  </a:lnTo>
                  <a:lnTo>
                    <a:pt x="2165" y="192"/>
                  </a:lnTo>
                  <a:lnTo>
                    <a:pt x="2021" y="125"/>
                  </a:lnTo>
                  <a:lnTo>
                    <a:pt x="1878" y="77"/>
                  </a:lnTo>
                  <a:lnTo>
                    <a:pt x="1724" y="38"/>
                  </a:lnTo>
                  <a:lnTo>
                    <a:pt x="1571" y="10"/>
                  </a:lnTo>
                  <a:lnTo>
                    <a:pt x="140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83;p22">
              <a:extLst>
                <a:ext uri="{FF2B5EF4-FFF2-40B4-BE49-F238E27FC236}">
                  <a16:creationId xmlns:a16="http://schemas.microsoft.com/office/drawing/2014/main" id="{CD44C40C-7602-19DD-7E80-BF3A0F043073}"/>
                </a:ext>
              </a:extLst>
            </p:cNvPr>
            <p:cNvSpPr/>
            <p:nvPr/>
          </p:nvSpPr>
          <p:spPr>
            <a:xfrm>
              <a:off x="859489" y="3162564"/>
              <a:ext cx="2251327" cy="48836"/>
            </a:xfrm>
            <a:custGeom>
              <a:avLst/>
              <a:gdLst/>
              <a:ahLst/>
              <a:cxnLst/>
              <a:rect l="l" t="t" r="r" b="b"/>
              <a:pathLst>
                <a:path w="55688" h="1208" extrusionOk="0">
                  <a:moveTo>
                    <a:pt x="1" y="0"/>
                  </a:moveTo>
                  <a:lnTo>
                    <a:pt x="1" y="1207"/>
                  </a:lnTo>
                  <a:lnTo>
                    <a:pt x="55688" y="1207"/>
                  </a:lnTo>
                  <a:lnTo>
                    <a:pt x="556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84;p22">
              <a:extLst>
                <a:ext uri="{FF2B5EF4-FFF2-40B4-BE49-F238E27FC236}">
                  <a16:creationId xmlns:a16="http://schemas.microsoft.com/office/drawing/2014/main" id="{2CC8F2D3-E6C7-CE73-8EAF-4EEE1514D8F9}"/>
                </a:ext>
              </a:extLst>
            </p:cNvPr>
            <p:cNvSpPr/>
            <p:nvPr/>
          </p:nvSpPr>
          <p:spPr>
            <a:xfrm>
              <a:off x="567930" y="3124603"/>
              <a:ext cx="583167" cy="1607397"/>
            </a:xfrm>
            <a:custGeom>
              <a:avLst/>
              <a:gdLst/>
              <a:ahLst/>
              <a:cxnLst/>
              <a:rect l="l" t="t" r="r" b="b"/>
              <a:pathLst>
                <a:path w="14425" h="39760" extrusionOk="0">
                  <a:moveTo>
                    <a:pt x="10661" y="1"/>
                  </a:moveTo>
                  <a:lnTo>
                    <a:pt x="0" y="39759"/>
                  </a:lnTo>
                  <a:lnTo>
                    <a:pt x="1351" y="39759"/>
                  </a:lnTo>
                  <a:lnTo>
                    <a:pt x="14425" y="365"/>
                  </a:lnTo>
                  <a:lnTo>
                    <a:pt x="106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85;p22">
              <a:extLst>
                <a:ext uri="{FF2B5EF4-FFF2-40B4-BE49-F238E27FC236}">
                  <a16:creationId xmlns:a16="http://schemas.microsoft.com/office/drawing/2014/main" id="{EF32FDC0-16B5-61B3-D95D-9E2DEB5FE742}"/>
                </a:ext>
              </a:extLst>
            </p:cNvPr>
            <p:cNvSpPr/>
            <p:nvPr/>
          </p:nvSpPr>
          <p:spPr>
            <a:xfrm>
              <a:off x="2786643" y="3124603"/>
              <a:ext cx="583207" cy="1607397"/>
            </a:xfrm>
            <a:custGeom>
              <a:avLst/>
              <a:gdLst/>
              <a:ahLst/>
              <a:cxnLst/>
              <a:rect l="l" t="t" r="r" b="b"/>
              <a:pathLst>
                <a:path w="14426" h="39760" extrusionOk="0">
                  <a:moveTo>
                    <a:pt x="3765" y="1"/>
                  </a:moveTo>
                  <a:lnTo>
                    <a:pt x="1" y="365"/>
                  </a:lnTo>
                  <a:lnTo>
                    <a:pt x="13075" y="39759"/>
                  </a:lnTo>
                  <a:lnTo>
                    <a:pt x="14425" y="39759"/>
                  </a:lnTo>
                  <a:lnTo>
                    <a:pt x="3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86;p22">
              <a:extLst>
                <a:ext uri="{FF2B5EF4-FFF2-40B4-BE49-F238E27FC236}">
                  <a16:creationId xmlns:a16="http://schemas.microsoft.com/office/drawing/2014/main" id="{69595AD0-CC58-EF88-6155-D347F9CDEED7}"/>
                </a:ext>
              </a:extLst>
            </p:cNvPr>
            <p:cNvSpPr/>
            <p:nvPr/>
          </p:nvSpPr>
          <p:spPr>
            <a:xfrm>
              <a:off x="747991" y="3048722"/>
              <a:ext cx="2480914" cy="124719"/>
            </a:xfrm>
            <a:custGeom>
              <a:avLst/>
              <a:gdLst/>
              <a:ahLst/>
              <a:cxnLst/>
              <a:rect l="l" t="t" r="r" b="b"/>
              <a:pathLst>
                <a:path w="61367" h="3085" extrusionOk="0">
                  <a:moveTo>
                    <a:pt x="0" y="0"/>
                  </a:moveTo>
                  <a:lnTo>
                    <a:pt x="0" y="3084"/>
                  </a:lnTo>
                  <a:lnTo>
                    <a:pt x="61367" y="3084"/>
                  </a:lnTo>
                  <a:lnTo>
                    <a:pt x="61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87;p22">
              <a:extLst>
                <a:ext uri="{FF2B5EF4-FFF2-40B4-BE49-F238E27FC236}">
                  <a16:creationId xmlns:a16="http://schemas.microsoft.com/office/drawing/2014/main" id="{395BBB96-55B4-876B-5810-5ABDEB5FF865}"/>
                </a:ext>
              </a:extLst>
            </p:cNvPr>
            <p:cNvSpPr/>
            <p:nvPr/>
          </p:nvSpPr>
          <p:spPr>
            <a:xfrm>
              <a:off x="2520634" y="2107018"/>
              <a:ext cx="232782" cy="51909"/>
            </a:xfrm>
            <a:custGeom>
              <a:avLst/>
              <a:gdLst/>
              <a:ahLst/>
              <a:cxnLst/>
              <a:rect l="l" t="t" r="r" b="b"/>
              <a:pathLst>
                <a:path w="5758" h="1284" extrusionOk="0">
                  <a:moveTo>
                    <a:pt x="575" y="0"/>
                  </a:moveTo>
                  <a:lnTo>
                    <a:pt x="518" y="10"/>
                  </a:lnTo>
                  <a:lnTo>
                    <a:pt x="451" y="29"/>
                  </a:lnTo>
                  <a:lnTo>
                    <a:pt x="393" y="48"/>
                  </a:lnTo>
                  <a:lnTo>
                    <a:pt x="336" y="77"/>
                  </a:lnTo>
                  <a:lnTo>
                    <a:pt x="288" y="106"/>
                  </a:lnTo>
                  <a:lnTo>
                    <a:pt x="231" y="144"/>
                  </a:lnTo>
                  <a:lnTo>
                    <a:pt x="192" y="192"/>
                  </a:lnTo>
                  <a:lnTo>
                    <a:pt x="144" y="230"/>
                  </a:lnTo>
                  <a:lnTo>
                    <a:pt x="106" y="278"/>
                  </a:lnTo>
                  <a:lnTo>
                    <a:pt x="77" y="335"/>
                  </a:lnTo>
                  <a:lnTo>
                    <a:pt x="49" y="393"/>
                  </a:lnTo>
                  <a:lnTo>
                    <a:pt x="29" y="450"/>
                  </a:lnTo>
                  <a:lnTo>
                    <a:pt x="10" y="508"/>
                  </a:lnTo>
                  <a:lnTo>
                    <a:pt x="1" y="575"/>
                  </a:lnTo>
                  <a:lnTo>
                    <a:pt x="1" y="642"/>
                  </a:lnTo>
                  <a:lnTo>
                    <a:pt x="1" y="709"/>
                  </a:lnTo>
                  <a:lnTo>
                    <a:pt x="10" y="776"/>
                  </a:lnTo>
                  <a:lnTo>
                    <a:pt x="29" y="834"/>
                  </a:lnTo>
                  <a:lnTo>
                    <a:pt x="49" y="891"/>
                  </a:lnTo>
                  <a:lnTo>
                    <a:pt x="77" y="948"/>
                  </a:lnTo>
                  <a:lnTo>
                    <a:pt x="106" y="1006"/>
                  </a:lnTo>
                  <a:lnTo>
                    <a:pt x="144" y="1054"/>
                  </a:lnTo>
                  <a:lnTo>
                    <a:pt x="192" y="1102"/>
                  </a:lnTo>
                  <a:lnTo>
                    <a:pt x="231" y="1140"/>
                  </a:lnTo>
                  <a:lnTo>
                    <a:pt x="288" y="1178"/>
                  </a:lnTo>
                  <a:lnTo>
                    <a:pt x="336" y="1207"/>
                  </a:lnTo>
                  <a:lnTo>
                    <a:pt x="393" y="1236"/>
                  </a:lnTo>
                  <a:lnTo>
                    <a:pt x="451" y="1255"/>
                  </a:lnTo>
                  <a:lnTo>
                    <a:pt x="518" y="1274"/>
                  </a:lnTo>
                  <a:lnTo>
                    <a:pt x="575" y="1284"/>
                  </a:lnTo>
                  <a:lnTo>
                    <a:pt x="5182" y="1284"/>
                  </a:lnTo>
                  <a:lnTo>
                    <a:pt x="5249" y="1274"/>
                  </a:lnTo>
                  <a:lnTo>
                    <a:pt x="5307" y="1255"/>
                  </a:lnTo>
                  <a:lnTo>
                    <a:pt x="5364" y="1236"/>
                  </a:lnTo>
                  <a:lnTo>
                    <a:pt x="5422" y="1207"/>
                  </a:lnTo>
                  <a:lnTo>
                    <a:pt x="5479" y="1178"/>
                  </a:lnTo>
                  <a:lnTo>
                    <a:pt x="5527" y="1140"/>
                  </a:lnTo>
                  <a:lnTo>
                    <a:pt x="5575" y="1102"/>
                  </a:lnTo>
                  <a:lnTo>
                    <a:pt x="5613" y="1054"/>
                  </a:lnTo>
                  <a:lnTo>
                    <a:pt x="5652" y="1006"/>
                  </a:lnTo>
                  <a:lnTo>
                    <a:pt x="5680" y="948"/>
                  </a:lnTo>
                  <a:lnTo>
                    <a:pt x="5709" y="891"/>
                  </a:lnTo>
                  <a:lnTo>
                    <a:pt x="5728" y="834"/>
                  </a:lnTo>
                  <a:lnTo>
                    <a:pt x="5748" y="776"/>
                  </a:lnTo>
                  <a:lnTo>
                    <a:pt x="5757" y="709"/>
                  </a:lnTo>
                  <a:lnTo>
                    <a:pt x="5757" y="642"/>
                  </a:lnTo>
                  <a:lnTo>
                    <a:pt x="5757" y="575"/>
                  </a:lnTo>
                  <a:lnTo>
                    <a:pt x="5748" y="508"/>
                  </a:lnTo>
                  <a:lnTo>
                    <a:pt x="5728" y="450"/>
                  </a:lnTo>
                  <a:lnTo>
                    <a:pt x="5709" y="393"/>
                  </a:lnTo>
                  <a:lnTo>
                    <a:pt x="5680" y="335"/>
                  </a:lnTo>
                  <a:lnTo>
                    <a:pt x="5652" y="278"/>
                  </a:lnTo>
                  <a:lnTo>
                    <a:pt x="5613" y="230"/>
                  </a:lnTo>
                  <a:lnTo>
                    <a:pt x="5575" y="192"/>
                  </a:lnTo>
                  <a:lnTo>
                    <a:pt x="5527" y="144"/>
                  </a:lnTo>
                  <a:lnTo>
                    <a:pt x="5479" y="106"/>
                  </a:lnTo>
                  <a:lnTo>
                    <a:pt x="5422" y="77"/>
                  </a:lnTo>
                  <a:lnTo>
                    <a:pt x="5364" y="48"/>
                  </a:lnTo>
                  <a:lnTo>
                    <a:pt x="5307" y="29"/>
                  </a:lnTo>
                  <a:lnTo>
                    <a:pt x="5249" y="10"/>
                  </a:lnTo>
                  <a:lnTo>
                    <a:pt x="51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88;p22">
              <a:extLst>
                <a:ext uri="{FF2B5EF4-FFF2-40B4-BE49-F238E27FC236}">
                  <a16:creationId xmlns:a16="http://schemas.microsoft.com/office/drawing/2014/main" id="{C79396DE-5E56-CF78-511C-C2BB457FB410}"/>
                </a:ext>
              </a:extLst>
            </p:cNvPr>
            <p:cNvSpPr/>
            <p:nvPr/>
          </p:nvSpPr>
          <p:spPr>
            <a:xfrm>
              <a:off x="2517157" y="2213867"/>
              <a:ext cx="89870" cy="173919"/>
            </a:xfrm>
            <a:custGeom>
              <a:avLst/>
              <a:gdLst/>
              <a:ahLst/>
              <a:cxnLst/>
              <a:rect l="l" t="t" r="r" b="b"/>
              <a:pathLst>
                <a:path w="2223" h="4302" extrusionOk="0">
                  <a:moveTo>
                    <a:pt x="815" y="1"/>
                  </a:moveTo>
                  <a:lnTo>
                    <a:pt x="767" y="10"/>
                  </a:lnTo>
                  <a:lnTo>
                    <a:pt x="719" y="20"/>
                  </a:lnTo>
                  <a:lnTo>
                    <a:pt x="671" y="30"/>
                  </a:lnTo>
                  <a:lnTo>
                    <a:pt x="623" y="49"/>
                  </a:lnTo>
                  <a:lnTo>
                    <a:pt x="575" y="77"/>
                  </a:lnTo>
                  <a:lnTo>
                    <a:pt x="537" y="116"/>
                  </a:lnTo>
                  <a:lnTo>
                    <a:pt x="499" y="154"/>
                  </a:lnTo>
                  <a:lnTo>
                    <a:pt x="470" y="192"/>
                  </a:lnTo>
                  <a:lnTo>
                    <a:pt x="441" y="240"/>
                  </a:lnTo>
                  <a:lnTo>
                    <a:pt x="288" y="575"/>
                  </a:lnTo>
                  <a:lnTo>
                    <a:pt x="221" y="719"/>
                  </a:lnTo>
                  <a:lnTo>
                    <a:pt x="173" y="872"/>
                  </a:lnTo>
                  <a:lnTo>
                    <a:pt x="125" y="1016"/>
                  </a:lnTo>
                  <a:lnTo>
                    <a:pt x="77" y="1169"/>
                  </a:lnTo>
                  <a:lnTo>
                    <a:pt x="48" y="1323"/>
                  </a:lnTo>
                  <a:lnTo>
                    <a:pt x="29" y="1476"/>
                  </a:lnTo>
                  <a:lnTo>
                    <a:pt x="10" y="1639"/>
                  </a:lnTo>
                  <a:lnTo>
                    <a:pt x="0" y="1792"/>
                  </a:lnTo>
                  <a:lnTo>
                    <a:pt x="0" y="1945"/>
                  </a:lnTo>
                  <a:lnTo>
                    <a:pt x="10" y="2098"/>
                  </a:lnTo>
                  <a:lnTo>
                    <a:pt x="20" y="2261"/>
                  </a:lnTo>
                  <a:lnTo>
                    <a:pt x="48" y="2414"/>
                  </a:lnTo>
                  <a:lnTo>
                    <a:pt x="77" y="2568"/>
                  </a:lnTo>
                  <a:lnTo>
                    <a:pt x="115" y="2721"/>
                  </a:lnTo>
                  <a:lnTo>
                    <a:pt x="163" y="2874"/>
                  </a:lnTo>
                  <a:lnTo>
                    <a:pt x="221" y="3018"/>
                  </a:lnTo>
                  <a:lnTo>
                    <a:pt x="623" y="4043"/>
                  </a:lnTo>
                  <a:lnTo>
                    <a:pt x="652" y="4091"/>
                  </a:lnTo>
                  <a:lnTo>
                    <a:pt x="680" y="4148"/>
                  </a:lnTo>
                  <a:lnTo>
                    <a:pt x="719" y="4186"/>
                  </a:lnTo>
                  <a:lnTo>
                    <a:pt x="767" y="4225"/>
                  </a:lnTo>
                  <a:lnTo>
                    <a:pt x="815" y="4253"/>
                  </a:lnTo>
                  <a:lnTo>
                    <a:pt x="872" y="4282"/>
                  </a:lnTo>
                  <a:lnTo>
                    <a:pt x="930" y="4301"/>
                  </a:lnTo>
                  <a:lnTo>
                    <a:pt x="1112" y="4301"/>
                  </a:lnTo>
                  <a:lnTo>
                    <a:pt x="1226" y="4282"/>
                  </a:lnTo>
                  <a:lnTo>
                    <a:pt x="1332" y="4244"/>
                  </a:lnTo>
                  <a:lnTo>
                    <a:pt x="1428" y="4186"/>
                  </a:lnTo>
                  <a:lnTo>
                    <a:pt x="1514" y="4119"/>
                  </a:lnTo>
                  <a:lnTo>
                    <a:pt x="1590" y="4033"/>
                  </a:lnTo>
                  <a:lnTo>
                    <a:pt x="1657" y="3937"/>
                  </a:lnTo>
                  <a:lnTo>
                    <a:pt x="1705" y="3832"/>
                  </a:lnTo>
                  <a:lnTo>
                    <a:pt x="2146" y="2510"/>
                  </a:lnTo>
                  <a:lnTo>
                    <a:pt x="2194" y="2338"/>
                  </a:lnTo>
                  <a:lnTo>
                    <a:pt x="2223" y="2165"/>
                  </a:lnTo>
                  <a:lnTo>
                    <a:pt x="2223" y="1993"/>
                  </a:lnTo>
                  <a:lnTo>
                    <a:pt x="2203" y="1811"/>
                  </a:lnTo>
                  <a:lnTo>
                    <a:pt x="2165" y="1648"/>
                  </a:lnTo>
                  <a:lnTo>
                    <a:pt x="2108" y="1476"/>
                  </a:lnTo>
                  <a:lnTo>
                    <a:pt x="2021" y="1323"/>
                  </a:lnTo>
                  <a:lnTo>
                    <a:pt x="1926" y="1169"/>
                  </a:lnTo>
                  <a:lnTo>
                    <a:pt x="1131" y="164"/>
                  </a:lnTo>
                  <a:lnTo>
                    <a:pt x="1102" y="125"/>
                  </a:lnTo>
                  <a:lnTo>
                    <a:pt x="1054" y="87"/>
                  </a:lnTo>
                  <a:lnTo>
                    <a:pt x="1016" y="58"/>
                  </a:lnTo>
                  <a:lnTo>
                    <a:pt x="968" y="30"/>
                  </a:lnTo>
                  <a:lnTo>
                    <a:pt x="920" y="20"/>
                  </a:lnTo>
                  <a:lnTo>
                    <a:pt x="862" y="10"/>
                  </a:lnTo>
                  <a:lnTo>
                    <a:pt x="815"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89;p22">
            <a:extLst>
              <a:ext uri="{FF2B5EF4-FFF2-40B4-BE49-F238E27FC236}">
                <a16:creationId xmlns:a16="http://schemas.microsoft.com/office/drawing/2014/main" id="{735A4D49-21CF-D10A-D8B9-493D3CC84BFE}"/>
              </a:ext>
            </a:extLst>
          </p:cNvPr>
          <p:cNvSpPr txBox="1"/>
          <p:nvPr/>
        </p:nvSpPr>
        <p:spPr>
          <a:xfrm>
            <a:off x="1360684" y="1253651"/>
            <a:ext cx="952500" cy="42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chemeClr val="accent6"/>
                </a:solidFill>
                <a:latin typeface="Fira Sans Extra Condensed"/>
                <a:ea typeface="Fira Sans Extra Condensed"/>
                <a:cs typeface="Fira Sans Extra Condensed"/>
                <a:sym typeface="Fira Sans Extra Condensed"/>
              </a:rPr>
              <a:t>AI</a:t>
            </a:r>
            <a:endParaRPr sz="4800" b="1" dirty="0">
              <a:solidFill>
                <a:schemeClr val="accent6"/>
              </a:solidFill>
              <a:latin typeface="Fira Sans Extra Condensed"/>
              <a:ea typeface="Fira Sans Extra Condensed"/>
              <a:cs typeface="Fira Sans Extra Condensed"/>
              <a:sym typeface="Fira Sans Extra Condensed"/>
            </a:endParaRPr>
          </a:p>
        </p:txBody>
      </p:sp>
      <p:grpSp>
        <p:nvGrpSpPr>
          <p:cNvPr id="607" name="Google Shape;691;p22">
            <a:extLst>
              <a:ext uri="{FF2B5EF4-FFF2-40B4-BE49-F238E27FC236}">
                <a16:creationId xmlns:a16="http://schemas.microsoft.com/office/drawing/2014/main" id="{5C229B99-7CD7-A3E5-7FE7-207AE435854E}"/>
              </a:ext>
            </a:extLst>
          </p:cNvPr>
          <p:cNvGrpSpPr/>
          <p:nvPr/>
        </p:nvGrpSpPr>
        <p:grpSpPr>
          <a:xfrm>
            <a:off x="1339092" y="2382425"/>
            <a:ext cx="483000" cy="483000"/>
            <a:chOff x="4095775" y="2496725"/>
            <a:chExt cx="483000" cy="483000"/>
          </a:xfrm>
        </p:grpSpPr>
        <p:sp>
          <p:nvSpPr>
            <p:cNvPr id="608" name="Google Shape;692;p22">
              <a:extLst>
                <a:ext uri="{FF2B5EF4-FFF2-40B4-BE49-F238E27FC236}">
                  <a16:creationId xmlns:a16="http://schemas.microsoft.com/office/drawing/2014/main" id="{5B78EF10-DAA9-6237-F0DD-76EF4AFC0FC6}"/>
                </a:ext>
              </a:extLst>
            </p:cNvPr>
            <p:cNvSpPr/>
            <p:nvPr/>
          </p:nvSpPr>
          <p:spPr>
            <a:xfrm>
              <a:off x="4095775" y="2496725"/>
              <a:ext cx="483000" cy="483000"/>
            </a:xfrm>
            <a:prstGeom prst="ellipse">
              <a:avLst/>
            </a:prstGeom>
            <a:noFill/>
            <a:ln w="9525"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93;p22">
              <a:extLst>
                <a:ext uri="{FF2B5EF4-FFF2-40B4-BE49-F238E27FC236}">
                  <a16:creationId xmlns:a16="http://schemas.microsoft.com/office/drawing/2014/main" id="{CD573176-BCFF-0662-8964-E1D643D9A633}"/>
                </a:ext>
              </a:extLst>
            </p:cNvPr>
            <p:cNvSpPr/>
            <p:nvPr/>
          </p:nvSpPr>
          <p:spPr>
            <a:xfrm>
              <a:off x="4171375" y="2572325"/>
              <a:ext cx="331800" cy="331800"/>
            </a:xfrm>
            <a:prstGeom prst="ellipse">
              <a:avLst/>
            </a:prstGeom>
            <a:solidFill>
              <a:srgbClr val="8027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94;p22">
              <a:extLst>
                <a:ext uri="{FF2B5EF4-FFF2-40B4-BE49-F238E27FC236}">
                  <a16:creationId xmlns:a16="http://schemas.microsoft.com/office/drawing/2014/main" id="{21C5A704-C038-0EBE-EC7A-445A2E704239}"/>
                </a:ext>
              </a:extLst>
            </p:cNvPr>
            <p:cNvSpPr/>
            <p:nvPr/>
          </p:nvSpPr>
          <p:spPr>
            <a:xfrm>
              <a:off x="4274000" y="2674950"/>
              <a:ext cx="126600" cy="126600"/>
            </a:xfrm>
            <a:prstGeom prst="ellipse">
              <a:avLst/>
            </a:prstGeom>
            <a:solidFill>
              <a:srgbClr val="8027EA">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11" name="Google Shape;695;p22">
            <a:extLst>
              <a:ext uri="{FF2B5EF4-FFF2-40B4-BE49-F238E27FC236}">
                <a16:creationId xmlns:a16="http://schemas.microsoft.com/office/drawing/2014/main" id="{BAA14D72-53AA-5B81-0054-B736E4F6CDF5}"/>
              </a:ext>
            </a:extLst>
          </p:cNvPr>
          <p:cNvCxnSpPr>
            <a:endCxn id="608" idx="0"/>
          </p:cNvCxnSpPr>
          <p:nvPr/>
        </p:nvCxnSpPr>
        <p:spPr>
          <a:xfrm rot="5400000">
            <a:off x="1399842" y="1966800"/>
            <a:ext cx="596400" cy="234600"/>
          </a:xfrm>
          <a:prstGeom prst="bentConnector3">
            <a:avLst>
              <a:gd name="adj1" fmla="val 50010"/>
            </a:avLst>
          </a:prstGeom>
          <a:noFill/>
          <a:ln w="9525" cap="flat" cmpd="sng">
            <a:solidFill>
              <a:schemeClr val="accent6"/>
            </a:solidFill>
            <a:prstDash val="dash"/>
            <a:round/>
            <a:headEnd type="oval" w="med" len="med"/>
            <a:tailEnd type="none" w="med" len="med"/>
          </a:ln>
        </p:spPr>
      </p:cxnSp>
    </p:spTree>
    <p:extLst>
      <p:ext uri="{BB962C8B-B14F-4D97-AF65-F5344CB8AC3E}">
        <p14:creationId xmlns:p14="http://schemas.microsoft.com/office/powerpoint/2010/main" val="76358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Types of Sentiment Analysis</a:t>
            </a:r>
          </a:p>
        </p:txBody>
      </p:sp>
      <p:sp>
        <p:nvSpPr>
          <p:cNvPr id="527" name="Google Shape;527;p20"/>
          <p:cNvSpPr txBox="1"/>
          <p:nvPr/>
        </p:nvSpPr>
        <p:spPr>
          <a:xfrm>
            <a:off x="3712494" y="2577748"/>
            <a:ext cx="1734600" cy="27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latin typeface="Fira Sans Extra Condensed"/>
                <a:ea typeface="Fira Sans Extra Condensed"/>
                <a:cs typeface="Fira Sans Extra Condensed"/>
                <a:sym typeface="Fira Sans Extra Condensed"/>
              </a:rPr>
              <a:t>Sentiment Analysis</a:t>
            </a:r>
            <a:endParaRPr sz="1800" b="1" dirty="0">
              <a:solidFill>
                <a:srgbClr val="000000"/>
              </a:solidFill>
              <a:latin typeface="Fira Sans Extra Condensed"/>
              <a:ea typeface="Fira Sans Extra Condensed"/>
              <a:cs typeface="Fira Sans Extra Condensed"/>
              <a:sym typeface="Fira Sans Extra Condensed"/>
            </a:endParaRPr>
          </a:p>
        </p:txBody>
      </p:sp>
      <p:grpSp>
        <p:nvGrpSpPr>
          <p:cNvPr id="529" name="Google Shape;529;p20"/>
          <p:cNvGrpSpPr/>
          <p:nvPr/>
        </p:nvGrpSpPr>
        <p:grpSpPr>
          <a:xfrm>
            <a:off x="2788540" y="1012550"/>
            <a:ext cx="3515750" cy="3719409"/>
            <a:chOff x="2788540" y="1012550"/>
            <a:chExt cx="3515750" cy="3719409"/>
          </a:xfrm>
        </p:grpSpPr>
        <p:sp>
          <p:nvSpPr>
            <p:cNvPr id="530" name="Google Shape;530;p20"/>
            <p:cNvSpPr/>
            <p:nvPr/>
          </p:nvSpPr>
          <p:spPr>
            <a:xfrm>
              <a:off x="2788540" y="3035010"/>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31" name="Google Shape;531;p20"/>
            <p:cNvSpPr/>
            <p:nvPr/>
          </p:nvSpPr>
          <p:spPr>
            <a:xfrm>
              <a:off x="5947002" y="1913635"/>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32" name="Google Shape;532;p20"/>
            <p:cNvSpPr/>
            <p:nvPr/>
          </p:nvSpPr>
          <p:spPr>
            <a:xfrm>
              <a:off x="3465126" y="1622826"/>
              <a:ext cx="2125304" cy="3058016"/>
            </a:xfrm>
            <a:custGeom>
              <a:avLst/>
              <a:gdLst/>
              <a:ahLst/>
              <a:cxnLst/>
              <a:rect l="l" t="t" r="r" b="b"/>
              <a:pathLst>
                <a:path w="49706" h="71520" extrusionOk="0">
                  <a:moveTo>
                    <a:pt x="2960" y="0"/>
                  </a:move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20"/>
            <p:cNvSpPr/>
            <p:nvPr/>
          </p:nvSpPr>
          <p:spPr>
            <a:xfrm>
              <a:off x="3509017" y="1622848"/>
              <a:ext cx="2125304" cy="3058016"/>
            </a:xfrm>
            <a:custGeom>
              <a:avLst/>
              <a:gdLst/>
              <a:ahLst/>
              <a:cxnLst/>
              <a:rect l="l" t="t" r="r" b="b"/>
              <a:pathLst>
                <a:path w="49706" h="71520" fill="none" extrusionOk="0">
                  <a:moveTo>
                    <a:pt x="46561" y="0"/>
                  </a:moveTo>
                  <a:lnTo>
                    <a:pt x="3145" y="0"/>
                  </a:lnTo>
                  <a:lnTo>
                    <a:pt x="3145" y="0"/>
                  </a:lnTo>
                  <a:lnTo>
                    <a:pt x="2960" y="0"/>
                  </a:ln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002" y="71520"/>
                  </a:lnTo>
                  <a:lnTo>
                    <a:pt x="25002"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503" y="70068"/>
                  </a:lnTo>
                  <a:lnTo>
                    <a:pt x="28645" y="69926"/>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3457878" y="1571709"/>
              <a:ext cx="2227537" cy="3160250"/>
            </a:xfrm>
            <a:custGeom>
              <a:avLst/>
              <a:gdLst/>
              <a:ahLst/>
              <a:cxnLst/>
              <a:rect l="l" t="t" r="r" b="b"/>
              <a:pathLst>
                <a:path w="52097" h="73911" extrusionOk="0">
                  <a:moveTo>
                    <a:pt x="47757" y="1196"/>
                  </a:moveTo>
                  <a:lnTo>
                    <a:pt x="48084" y="1210"/>
                  </a:lnTo>
                  <a:lnTo>
                    <a:pt x="48397" y="1253"/>
                  </a:lnTo>
                  <a:lnTo>
                    <a:pt x="48696" y="1338"/>
                  </a:lnTo>
                  <a:lnTo>
                    <a:pt x="48980" y="1438"/>
                  </a:lnTo>
                  <a:lnTo>
                    <a:pt x="49251" y="1580"/>
                  </a:lnTo>
                  <a:lnTo>
                    <a:pt x="49521" y="1737"/>
                  </a:lnTo>
                  <a:lnTo>
                    <a:pt x="49763" y="1908"/>
                  </a:lnTo>
                  <a:lnTo>
                    <a:pt x="49976" y="2121"/>
                  </a:lnTo>
                  <a:lnTo>
                    <a:pt x="50190" y="2334"/>
                  </a:lnTo>
                  <a:lnTo>
                    <a:pt x="50361" y="2576"/>
                  </a:lnTo>
                  <a:lnTo>
                    <a:pt x="50517" y="2847"/>
                  </a:lnTo>
                  <a:lnTo>
                    <a:pt x="50659" y="3117"/>
                  </a:lnTo>
                  <a:lnTo>
                    <a:pt x="50759" y="3402"/>
                  </a:lnTo>
                  <a:lnTo>
                    <a:pt x="50844" y="3701"/>
                  </a:lnTo>
                  <a:lnTo>
                    <a:pt x="50887" y="4014"/>
                  </a:lnTo>
                  <a:lnTo>
                    <a:pt x="50901" y="4341"/>
                  </a:lnTo>
                  <a:lnTo>
                    <a:pt x="50901" y="44725"/>
                  </a:lnTo>
                  <a:lnTo>
                    <a:pt x="50901" y="45053"/>
                  </a:lnTo>
                  <a:lnTo>
                    <a:pt x="50873" y="45380"/>
                  </a:lnTo>
                  <a:lnTo>
                    <a:pt x="50844" y="45722"/>
                  </a:lnTo>
                  <a:lnTo>
                    <a:pt x="50802" y="46049"/>
                  </a:lnTo>
                  <a:lnTo>
                    <a:pt x="50759" y="46390"/>
                  </a:lnTo>
                  <a:lnTo>
                    <a:pt x="50688" y="46718"/>
                  </a:lnTo>
                  <a:lnTo>
                    <a:pt x="50617" y="47059"/>
                  </a:lnTo>
                  <a:lnTo>
                    <a:pt x="50531" y="47401"/>
                  </a:lnTo>
                  <a:lnTo>
                    <a:pt x="50446" y="47742"/>
                  </a:lnTo>
                  <a:lnTo>
                    <a:pt x="50332" y="48084"/>
                  </a:lnTo>
                  <a:lnTo>
                    <a:pt x="50218" y="48425"/>
                  </a:lnTo>
                  <a:lnTo>
                    <a:pt x="50090" y="48781"/>
                  </a:lnTo>
                  <a:lnTo>
                    <a:pt x="49820" y="49464"/>
                  </a:lnTo>
                  <a:lnTo>
                    <a:pt x="49507" y="50161"/>
                  </a:lnTo>
                  <a:lnTo>
                    <a:pt x="49293" y="50617"/>
                  </a:lnTo>
                  <a:lnTo>
                    <a:pt x="49066" y="51072"/>
                  </a:lnTo>
                  <a:lnTo>
                    <a:pt x="48810" y="51527"/>
                  </a:lnTo>
                  <a:lnTo>
                    <a:pt x="48553" y="51968"/>
                  </a:lnTo>
                  <a:lnTo>
                    <a:pt x="48283" y="52424"/>
                  </a:lnTo>
                  <a:lnTo>
                    <a:pt x="48013" y="52879"/>
                  </a:lnTo>
                  <a:lnTo>
                    <a:pt x="47714" y="53335"/>
                  </a:lnTo>
                  <a:lnTo>
                    <a:pt x="47415" y="53776"/>
                  </a:lnTo>
                  <a:lnTo>
                    <a:pt x="46775" y="54686"/>
                  </a:lnTo>
                  <a:lnTo>
                    <a:pt x="46106" y="55569"/>
                  </a:lnTo>
                  <a:lnTo>
                    <a:pt x="45409" y="56465"/>
                  </a:lnTo>
                  <a:lnTo>
                    <a:pt x="44683" y="57347"/>
                  </a:lnTo>
                  <a:lnTo>
                    <a:pt x="43943" y="58215"/>
                  </a:lnTo>
                  <a:lnTo>
                    <a:pt x="43174" y="59069"/>
                  </a:lnTo>
                  <a:lnTo>
                    <a:pt x="42392" y="59909"/>
                  </a:lnTo>
                  <a:lnTo>
                    <a:pt x="41595" y="60734"/>
                  </a:lnTo>
                  <a:lnTo>
                    <a:pt x="40798" y="61531"/>
                  </a:lnTo>
                  <a:lnTo>
                    <a:pt x="39987" y="62328"/>
                  </a:lnTo>
                  <a:lnTo>
                    <a:pt x="39190" y="63096"/>
                  </a:lnTo>
                  <a:lnTo>
                    <a:pt x="38393" y="63836"/>
                  </a:lnTo>
                  <a:lnTo>
                    <a:pt x="37611" y="64548"/>
                  </a:lnTo>
                  <a:lnTo>
                    <a:pt x="36842" y="65245"/>
                  </a:lnTo>
                  <a:lnTo>
                    <a:pt x="35362" y="66540"/>
                  </a:lnTo>
                  <a:lnTo>
                    <a:pt x="33982" y="67707"/>
                  </a:lnTo>
                  <a:lnTo>
                    <a:pt x="32744" y="68731"/>
                  </a:lnTo>
                  <a:lnTo>
                    <a:pt x="30823" y="70297"/>
                  </a:lnTo>
                  <a:lnTo>
                    <a:pt x="30197" y="70809"/>
                  </a:lnTo>
                  <a:lnTo>
                    <a:pt x="29983" y="70994"/>
                  </a:lnTo>
                  <a:lnTo>
                    <a:pt x="29841" y="71122"/>
                  </a:lnTo>
                  <a:lnTo>
                    <a:pt x="29699" y="71264"/>
                  </a:lnTo>
                  <a:lnTo>
                    <a:pt x="29514" y="71449"/>
                  </a:lnTo>
                  <a:lnTo>
                    <a:pt x="29329" y="71606"/>
                  </a:lnTo>
                  <a:lnTo>
                    <a:pt x="29130" y="71762"/>
                  </a:lnTo>
                  <a:lnTo>
                    <a:pt x="28930" y="71905"/>
                  </a:lnTo>
                  <a:lnTo>
                    <a:pt x="28717" y="72033"/>
                  </a:lnTo>
                  <a:lnTo>
                    <a:pt x="28503" y="72146"/>
                  </a:lnTo>
                  <a:lnTo>
                    <a:pt x="28290" y="72260"/>
                  </a:lnTo>
                  <a:lnTo>
                    <a:pt x="28062" y="72360"/>
                  </a:lnTo>
                  <a:lnTo>
                    <a:pt x="27835" y="72445"/>
                  </a:lnTo>
                  <a:lnTo>
                    <a:pt x="27607" y="72516"/>
                  </a:lnTo>
                  <a:lnTo>
                    <a:pt x="27379" y="72573"/>
                  </a:lnTo>
                  <a:lnTo>
                    <a:pt x="27152" y="72630"/>
                  </a:lnTo>
                  <a:lnTo>
                    <a:pt x="26910" y="72673"/>
                  </a:lnTo>
                  <a:lnTo>
                    <a:pt x="26668" y="72701"/>
                  </a:lnTo>
                  <a:lnTo>
                    <a:pt x="26440" y="72716"/>
                  </a:lnTo>
                  <a:lnTo>
                    <a:pt x="25956" y="72716"/>
                  </a:lnTo>
                  <a:lnTo>
                    <a:pt x="25729" y="72701"/>
                  </a:lnTo>
                  <a:lnTo>
                    <a:pt x="25487" y="72673"/>
                  </a:lnTo>
                  <a:lnTo>
                    <a:pt x="25245" y="72630"/>
                  </a:lnTo>
                  <a:lnTo>
                    <a:pt x="25017" y="72573"/>
                  </a:lnTo>
                  <a:lnTo>
                    <a:pt x="24789" y="72516"/>
                  </a:lnTo>
                  <a:lnTo>
                    <a:pt x="24562" y="72445"/>
                  </a:lnTo>
                  <a:lnTo>
                    <a:pt x="24334" y="72360"/>
                  </a:lnTo>
                  <a:lnTo>
                    <a:pt x="24106" y="72260"/>
                  </a:lnTo>
                  <a:lnTo>
                    <a:pt x="23893" y="72146"/>
                  </a:lnTo>
                  <a:lnTo>
                    <a:pt x="23680" y="72033"/>
                  </a:lnTo>
                  <a:lnTo>
                    <a:pt x="23466" y="71905"/>
                  </a:lnTo>
                  <a:lnTo>
                    <a:pt x="23267" y="71762"/>
                  </a:lnTo>
                  <a:lnTo>
                    <a:pt x="23068" y="71606"/>
                  </a:lnTo>
                  <a:lnTo>
                    <a:pt x="22868" y="71435"/>
                  </a:lnTo>
                  <a:lnTo>
                    <a:pt x="22683" y="71264"/>
                  </a:lnTo>
                  <a:lnTo>
                    <a:pt x="22513" y="71093"/>
                  </a:lnTo>
                  <a:lnTo>
                    <a:pt x="22228" y="70866"/>
                  </a:lnTo>
                  <a:lnTo>
                    <a:pt x="21374" y="70183"/>
                  </a:lnTo>
                  <a:lnTo>
                    <a:pt x="20207" y="69244"/>
                  </a:lnTo>
                  <a:lnTo>
                    <a:pt x="18756" y="68077"/>
                  </a:lnTo>
                  <a:lnTo>
                    <a:pt x="17959" y="67408"/>
                  </a:lnTo>
                  <a:lnTo>
                    <a:pt x="17105" y="66696"/>
                  </a:lnTo>
                  <a:lnTo>
                    <a:pt x="16209" y="65942"/>
                  </a:lnTo>
                  <a:lnTo>
                    <a:pt x="15298" y="65131"/>
                  </a:lnTo>
                  <a:lnTo>
                    <a:pt x="14345" y="64292"/>
                  </a:lnTo>
                  <a:lnTo>
                    <a:pt x="13391" y="63424"/>
                  </a:lnTo>
                  <a:lnTo>
                    <a:pt x="12409" y="62513"/>
                  </a:lnTo>
                  <a:lnTo>
                    <a:pt x="11442" y="61559"/>
                  </a:lnTo>
                  <a:lnTo>
                    <a:pt x="10460" y="60592"/>
                  </a:lnTo>
                  <a:lnTo>
                    <a:pt x="9507" y="59596"/>
                  </a:lnTo>
                  <a:lnTo>
                    <a:pt x="8553" y="58585"/>
                  </a:lnTo>
                  <a:lnTo>
                    <a:pt x="7642" y="57547"/>
                  </a:lnTo>
                  <a:lnTo>
                    <a:pt x="7187" y="57020"/>
                  </a:lnTo>
                  <a:lnTo>
                    <a:pt x="6760" y="56494"/>
                  </a:lnTo>
                  <a:lnTo>
                    <a:pt x="6333" y="55967"/>
                  </a:lnTo>
                  <a:lnTo>
                    <a:pt x="5906" y="55426"/>
                  </a:lnTo>
                  <a:lnTo>
                    <a:pt x="5508" y="54886"/>
                  </a:lnTo>
                  <a:lnTo>
                    <a:pt x="5110" y="54359"/>
                  </a:lnTo>
                  <a:lnTo>
                    <a:pt x="4725" y="53818"/>
                  </a:lnTo>
                  <a:lnTo>
                    <a:pt x="4370" y="53278"/>
                  </a:lnTo>
                  <a:lnTo>
                    <a:pt x="4014" y="52723"/>
                  </a:lnTo>
                  <a:lnTo>
                    <a:pt x="3687" y="52182"/>
                  </a:lnTo>
                  <a:lnTo>
                    <a:pt x="3359" y="51641"/>
                  </a:lnTo>
                  <a:lnTo>
                    <a:pt x="3060" y="51100"/>
                  </a:lnTo>
                  <a:lnTo>
                    <a:pt x="2790" y="50560"/>
                  </a:lnTo>
                  <a:lnTo>
                    <a:pt x="2520" y="50019"/>
                  </a:lnTo>
                  <a:lnTo>
                    <a:pt x="2278" y="49478"/>
                  </a:lnTo>
                  <a:lnTo>
                    <a:pt x="2064" y="48937"/>
                  </a:lnTo>
                  <a:lnTo>
                    <a:pt x="1865" y="48397"/>
                  </a:lnTo>
                  <a:lnTo>
                    <a:pt x="1694" y="47856"/>
                  </a:lnTo>
                  <a:lnTo>
                    <a:pt x="1552" y="47329"/>
                  </a:lnTo>
                  <a:lnTo>
                    <a:pt x="1424" y="46803"/>
                  </a:lnTo>
                  <a:lnTo>
                    <a:pt x="1324" y="46276"/>
                  </a:lnTo>
                  <a:lnTo>
                    <a:pt x="1253" y="45750"/>
                  </a:lnTo>
                  <a:lnTo>
                    <a:pt x="1211" y="45238"/>
                  </a:lnTo>
                  <a:lnTo>
                    <a:pt x="1196" y="44725"/>
                  </a:lnTo>
                  <a:lnTo>
                    <a:pt x="1196" y="4341"/>
                  </a:lnTo>
                  <a:lnTo>
                    <a:pt x="1211" y="4056"/>
                  </a:lnTo>
                  <a:lnTo>
                    <a:pt x="1239" y="3786"/>
                  </a:lnTo>
                  <a:lnTo>
                    <a:pt x="1310" y="3516"/>
                  </a:lnTo>
                  <a:lnTo>
                    <a:pt x="1381" y="3259"/>
                  </a:lnTo>
                  <a:lnTo>
                    <a:pt x="1495" y="3003"/>
                  </a:lnTo>
                  <a:lnTo>
                    <a:pt x="1609" y="2776"/>
                  </a:lnTo>
                  <a:lnTo>
                    <a:pt x="1751" y="2548"/>
                  </a:lnTo>
                  <a:lnTo>
                    <a:pt x="1922" y="2334"/>
                  </a:lnTo>
                  <a:lnTo>
                    <a:pt x="2036" y="2206"/>
                  </a:lnTo>
                  <a:lnTo>
                    <a:pt x="2150" y="2093"/>
                  </a:lnTo>
                  <a:lnTo>
                    <a:pt x="2278" y="1979"/>
                  </a:lnTo>
                  <a:lnTo>
                    <a:pt x="2406" y="1865"/>
                  </a:lnTo>
                  <a:lnTo>
                    <a:pt x="2534" y="1765"/>
                  </a:lnTo>
                  <a:lnTo>
                    <a:pt x="2676" y="1666"/>
                  </a:lnTo>
                  <a:lnTo>
                    <a:pt x="2833" y="1580"/>
                  </a:lnTo>
                  <a:lnTo>
                    <a:pt x="2975" y="1509"/>
                  </a:lnTo>
                  <a:lnTo>
                    <a:pt x="3132" y="1438"/>
                  </a:lnTo>
                  <a:lnTo>
                    <a:pt x="3302" y="1367"/>
                  </a:lnTo>
                  <a:lnTo>
                    <a:pt x="3459" y="1324"/>
                  </a:lnTo>
                  <a:lnTo>
                    <a:pt x="3630" y="1281"/>
                  </a:lnTo>
                  <a:lnTo>
                    <a:pt x="3800" y="1239"/>
                  </a:lnTo>
                  <a:lnTo>
                    <a:pt x="3985" y="1210"/>
                  </a:lnTo>
                  <a:lnTo>
                    <a:pt x="4156" y="1196"/>
                  </a:lnTo>
                  <a:close/>
                  <a:moveTo>
                    <a:pt x="4341" y="1"/>
                  </a:moveTo>
                  <a:lnTo>
                    <a:pt x="4113" y="15"/>
                  </a:lnTo>
                  <a:lnTo>
                    <a:pt x="3900" y="29"/>
                  </a:lnTo>
                  <a:lnTo>
                    <a:pt x="3687" y="58"/>
                  </a:lnTo>
                  <a:lnTo>
                    <a:pt x="3473" y="86"/>
                  </a:lnTo>
                  <a:lnTo>
                    <a:pt x="3260" y="143"/>
                  </a:lnTo>
                  <a:lnTo>
                    <a:pt x="3046" y="200"/>
                  </a:lnTo>
                  <a:lnTo>
                    <a:pt x="2847" y="271"/>
                  </a:lnTo>
                  <a:lnTo>
                    <a:pt x="2662" y="342"/>
                  </a:lnTo>
                  <a:lnTo>
                    <a:pt x="2463" y="428"/>
                  </a:lnTo>
                  <a:lnTo>
                    <a:pt x="2278" y="527"/>
                  </a:lnTo>
                  <a:lnTo>
                    <a:pt x="2093" y="627"/>
                  </a:lnTo>
                  <a:lnTo>
                    <a:pt x="1922" y="741"/>
                  </a:lnTo>
                  <a:lnTo>
                    <a:pt x="1751" y="869"/>
                  </a:lnTo>
                  <a:lnTo>
                    <a:pt x="1581" y="997"/>
                  </a:lnTo>
                  <a:lnTo>
                    <a:pt x="1424" y="1125"/>
                  </a:lnTo>
                  <a:lnTo>
                    <a:pt x="1282" y="1281"/>
                  </a:lnTo>
                  <a:lnTo>
                    <a:pt x="1125" y="1424"/>
                  </a:lnTo>
                  <a:lnTo>
                    <a:pt x="997" y="1580"/>
                  </a:lnTo>
                  <a:lnTo>
                    <a:pt x="869" y="1751"/>
                  </a:lnTo>
                  <a:lnTo>
                    <a:pt x="741" y="1922"/>
                  </a:lnTo>
                  <a:lnTo>
                    <a:pt x="627" y="2093"/>
                  </a:lnTo>
                  <a:lnTo>
                    <a:pt x="527" y="2278"/>
                  </a:lnTo>
                  <a:lnTo>
                    <a:pt x="428" y="2463"/>
                  </a:lnTo>
                  <a:lnTo>
                    <a:pt x="343" y="2648"/>
                  </a:lnTo>
                  <a:lnTo>
                    <a:pt x="271" y="2847"/>
                  </a:lnTo>
                  <a:lnTo>
                    <a:pt x="200" y="3046"/>
                  </a:lnTo>
                  <a:lnTo>
                    <a:pt x="143" y="3259"/>
                  </a:lnTo>
                  <a:lnTo>
                    <a:pt x="86" y="3473"/>
                  </a:lnTo>
                  <a:lnTo>
                    <a:pt x="58" y="3686"/>
                  </a:lnTo>
                  <a:lnTo>
                    <a:pt x="29" y="3900"/>
                  </a:lnTo>
                  <a:lnTo>
                    <a:pt x="15" y="4113"/>
                  </a:lnTo>
                  <a:lnTo>
                    <a:pt x="1" y="4341"/>
                  </a:lnTo>
                  <a:lnTo>
                    <a:pt x="1" y="44725"/>
                  </a:lnTo>
                  <a:lnTo>
                    <a:pt x="15" y="45152"/>
                  </a:lnTo>
                  <a:lnTo>
                    <a:pt x="44" y="45565"/>
                  </a:lnTo>
                  <a:lnTo>
                    <a:pt x="72" y="45992"/>
                  </a:lnTo>
                  <a:lnTo>
                    <a:pt x="143" y="46419"/>
                  </a:lnTo>
                  <a:lnTo>
                    <a:pt x="214" y="46846"/>
                  </a:lnTo>
                  <a:lnTo>
                    <a:pt x="300" y="47273"/>
                  </a:lnTo>
                  <a:lnTo>
                    <a:pt x="399" y="47699"/>
                  </a:lnTo>
                  <a:lnTo>
                    <a:pt x="527" y="48126"/>
                  </a:lnTo>
                  <a:lnTo>
                    <a:pt x="656" y="48553"/>
                  </a:lnTo>
                  <a:lnTo>
                    <a:pt x="798" y="48994"/>
                  </a:lnTo>
                  <a:lnTo>
                    <a:pt x="969" y="49421"/>
                  </a:lnTo>
                  <a:lnTo>
                    <a:pt x="1139" y="49862"/>
                  </a:lnTo>
                  <a:lnTo>
                    <a:pt x="1324" y="50289"/>
                  </a:lnTo>
                  <a:lnTo>
                    <a:pt x="1524" y="50730"/>
                  </a:lnTo>
                  <a:lnTo>
                    <a:pt x="1737" y="51172"/>
                  </a:lnTo>
                  <a:lnTo>
                    <a:pt x="1965" y="51598"/>
                  </a:lnTo>
                  <a:lnTo>
                    <a:pt x="2192" y="52040"/>
                  </a:lnTo>
                  <a:lnTo>
                    <a:pt x="2449" y="52481"/>
                  </a:lnTo>
                  <a:lnTo>
                    <a:pt x="2705" y="52908"/>
                  </a:lnTo>
                  <a:lnTo>
                    <a:pt x="2975" y="53349"/>
                  </a:lnTo>
                  <a:lnTo>
                    <a:pt x="3245" y="53790"/>
                  </a:lnTo>
                  <a:lnTo>
                    <a:pt x="3544" y="54217"/>
                  </a:lnTo>
                  <a:lnTo>
                    <a:pt x="4156" y="55099"/>
                  </a:lnTo>
                  <a:lnTo>
                    <a:pt x="4796" y="55967"/>
                  </a:lnTo>
                  <a:lnTo>
                    <a:pt x="5480" y="56835"/>
                  </a:lnTo>
                  <a:lnTo>
                    <a:pt x="6177" y="57703"/>
                  </a:lnTo>
                  <a:lnTo>
                    <a:pt x="6917" y="58557"/>
                  </a:lnTo>
                  <a:lnTo>
                    <a:pt x="7685" y="59411"/>
                  </a:lnTo>
                  <a:lnTo>
                    <a:pt x="8468" y="60250"/>
                  </a:lnTo>
                  <a:lnTo>
                    <a:pt x="9279" y="61090"/>
                  </a:lnTo>
                  <a:lnTo>
                    <a:pt x="10104" y="61929"/>
                  </a:lnTo>
                  <a:lnTo>
                    <a:pt x="10944" y="62741"/>
                  </a:lnTo>
                  <a:lnTo>
                    <a:pt x="11798" y="63552"/>
                  </a:lnTo>
                  <a:lnTo>
                    <a:pt x="12651" y="64363"/>
                  </a:lnTo>
                  <a:lnTo>
                    <a:pt x="13519" y="65145"/>
                  </a:lnTo>
                  <a:lnTo>
                    <a:pt x="14402" y="65928"/>
                  </a:lnTo>
                  <a:lnTo>
                    <a:pt x="15270" y="66682"/>
                  </a:lnTo>
                  <a:lnTo>
                    <a:pt x="16152" y="67436"/>
                  </a:lnTo>
                  <a:lnTo>
                    <a:pt x="17020" y="68162"/>
                  </a:lnTo>
                  <a:lnTo>
                    <a:pt x="18742" y="69585"/>
                  </a:lnTo>
                  <a:lnTo>
                    <a:pt x="20407" y="70937"/>
                  </a:lnTo>
                  <a:lnTo>
                    <a:pt x="21317" y="71663"/>
                  </a:lnTo>
                  <a:lnTo>
                    <a:pt x="21659" y="71933"/>
                  </a:lnTo>
                  <a:lnTo>
                    <a:pt x="21844" y="72104"/>
                  </a:lnTo>
                  <a:lnTo>
                    <a:pt x="22072" y="72317"/>
                  </a:lnTo>
                  <a:lnTo>
                    <a:pt x="22299" y="72516"/>
                  </a:lnTo>
                  <a:lnTo>
                    <a:pt x="22541" y="72701"/>
                  </a:lnTo>
                  <a:lnTo>
                    <a:pt x="22783" y="72872"/>
                  </a:lnTo>
                  <a:lnTo>
                    <a:pt x="23039" y="73043"/>
                  </a:lnTo>
                  <a:lnTo>
                    <a:pt x="23295" y="73185"/>
                  </a:lnTo>
                  <a:lnTo>
                    <a:pt x="23566" y="73328"/>
                  </a:lnTo>
                  <a:lnTo>
                    <a:pt x="23836" y="73441"/>
                  </a:lnTo>
                  <a:lnTo>
                    <a:pt x="24121" y="73555"/>
                  </a:lnTo>
                  <a:lnTo>
                    <a:pt x="24405" y="73655"/>
                  </a:lnTo>
                  <a:lnTo>
                    <a:pt x="24690" y="73726"/>
                  </a:lnTo>
                  <a:lnTo>
                    <a:pt x="24989" y="73797"/>
                  </a:lnTo>
                  <a:lnTo>
                    <a:pt x="25288" y="73840"/>
                  </a:lnTo>
                  <a:lnTo>
                    <a:pt x="25586" y="73883"/>
                  </a:lnTo>
                  <a:lnTo>
                    <a:pt x="25885" y="73911"/>
                  </a:lnTo>
                  <a:lnTo>
                    <a:pt x="26511" y="73911"/>
                  </a:lnTo>
                  <a:lnTo>
                    <a:pt x="26810" y="73883"/>
                  </a:lnTo>
                  <a:lnTo>
                    <a:pt x="27109" y="73840"/>
                  </a:lnTo>
                  <a:lnTo>
                    <a:pt x="27408" y="73797"/>
                  </a:lnTo>
                  <a:lnTo>
                    <a:pt x="27707" y="73726"/>
                  </a:lnTo>
                  <a:lnTo>
                    <a:pt x="27991" y="73655"/>
                  </a:lnTo>
                  <a:lnTo>
                    <a:pt x="28276" y="73555"/>
                  </a:lnTo>
                  <a:lnTo>
                    <a:pt x="28560" y="73441"/>
                  </a:lnTo>
                  <a:lnTo>
                    <a:pt x="28831" y="73328"/>
                  </a:lnTo>
                  <a:lnTo>
                    <a:pt x="29101" y="73185"/>
                  </a:lnTo>
                  <a:lnTo>
                    <a:pt x="29357" y="73043"/>
                  </a:lnTo>
                  <a:lnTo>
                    <a:pt x="29613" y="72886"/>
                  </a:lnTo>
                  <a:lnTo>
                    <a:pt x="29855" y="72716"/>
                  </a:lnTo>
                  <a:lnTo>
                    <a:pt x="30097" y="72516"/>
                  </a:lnTo>
                  <a:lnTo>
                    <a:pt x="30325" y="72317"/>
                  </a:lnTo>
                  <a:lnTo>
                    <a:pt x="30553" y="72118"/>
                  </a:lnTo>
                  <a:lnTo>
                    <a:pt x="30681" y="71976"/>
                  </a:lnTo>
                  <a:lnTo>
                    <a:pt x="30866" y="71819"/>
                  </a:lnTo>
                  <a:lnTo>
                    <a:pt x="31164" y="71563"/>
                  </a:lnTo>
                  <a:lnTo>
                    <a:pt x="32018" y="70880"/>
                  </a:lnTo>
                  <a:lnTo>
                    <a:pt x="33029" y="70055"/>
                  </a:lnTo>
                  <a:lnTo>
                    <a:pt x="34252" y="69044"/>
                  </a:lnTo>
                  <a:lnTo>
                    <a:pt x="35633" y="67878"/>
                  </a:lnTo>
                  <a:lnTo>
                    <a:pt x="37155" y="66568"/>
                  </a:lnTo>
                  <a:lnTo>
                    <a:pt x="37938" y="65857"/>
                  </a:lnTo>
                  <a:lnTo>
                    <a:pt x="38763" y="65131"/>
                  </a:lnTo>
                  <a:lnTo>
                    <a:pt x="39589" y="64363"/>
                  </a:lnTo>
                  <a:lnTo>
                    <a:pt x="40428" y="63566"/>
                  </a:lnTo>
                  <a:lnTo>
                    <a:pt x="41268" y="62755"/>
                  </a:lnTo>
                  <a:lnTo>
                    <a:pt x="42107" y="61915"/>
                  </a:lnTo>
                  <a:lnTo>
                    <a:pt x="42933" y="61061"/>
                  </a:lnTo>
                  <a:lnTo>
                    <a:pt x="43758" y="60179"/>
                  </a:lnTo>
                  <a:lnTo>
                    <a:pt x="44270" y="59624"/>
                  </a:lnTo>
                  <a:lnTo>
                    <a:pt x="44768" y="59069"/>
                  </a:lnTo>
                  <a:lnTo>
                    <a:pt x="45252" y="58528"/>
                  </a:lnTo>
                  <a:lnTo>
                    <a:pt x="45707" y="57973"/>
                  </a:lnTo>
                  <a:lnTo>
                    <a:pt x="46149" y="57447"/>
                  </a:lnTo>
                  <a:lnTo>
                    <a:pt x="46590" y="56906"/>
                  </a:lnTo>
                  <a:lnTo>
                    <a:pt x="47002" y="56380"/>
                  </a:lnTo>
                  <a:lnTo>
                    <a:pt x="47401" y="55853"/>
                  </a:lnTo>
                  <a:lnTo>
                    <a:pt x="47785" y="55327"/>
                  </a:lnTo>
                  <a:lnTo>
                    <a:pt x="48141" y="54814"/>
                  </a:lnTo>
                  <a:lnTo>
                    <a:pt x="48496" y="54302"/>
                  </a:lnTo>
                  <a:lnTo>
                    <a:pt x="48824" y="53804"/>
                  </a:lnTo>
                  <a:lnTo>
                    <a:pt x="49151" y="53292"/>
                  </a:lnTo>
                  <a:lnTo>
                    <a:pt x="49450" y="52794"/>
                  </a:lnTo>
                  <a:lnTo>
                    <a:pt x="49734" y="52310"/>
                  </a:lnTo>
                  <a:lnTo>
                    <a:pt x="50005" y="51826"/>
                  </a:lnTo>
                  <a:lnTo>
                    <a:pt x="50261" y="51342"/>
                  </a:lnTo>
                  <a:lnTo>
                    <a:pt x="50489" y="50859"/>
                  </a:lnTo>
                  <a:lnTo>
                    <a:pt x="50716" y="50389"/>
                  </a:lnTo>
                  <a:lnTo>
                    <a:pt x="50916" y="49919"/>
                  </a:lnTo>
                  <a:lnTo>
                    <a:pt x="51101" y="49464"/>
                  </a:lnTo>
                  <a:lnTo>
                    <a:pt x="51271" y="49009"/>
                  </a:lnTo>
                  <a:lnTo>
                    <a:pt x="51428" y="48553"/>
                  </a:lnTo>
                  <a:lnTo>
                    <a:pt x="51570" y="48112"/>
                  </a:lnTo>
                  <a:lnTo>
                    <a:pt x="51698" y="47671"/>
                  </a:lnTo>
                  <a:lnTo>
                    <a:pt x="51798" y="47230"/>
                  </a:lnTo>
                  <a:lnTo>
                    <a:pt x="51897" y="46803"/>
                  </a:lnTo>
                  <a:lnTo>
                    <a:pt x="51969" y="46376"/>
                  </a:lnTo>
                  <a:lnTo>
                    <a:pt x="52025" y="45949"/>
                  </a:lnTo>
                  <a:lnTo>
                    <a:pt x="52068" y="45537"/>
                  </a:lnTo>
                  <a:lnTo>
                    <a:pt x="52082" y="45138"/>
                  </a:lnTo>
                  <a:lnTo>
                    <a:pt x="52097" y="44725"/>
                  </a:lnTo>
                  <a:lnTo>
                    <a:pt x="52097" y="4341"/>
                  </a:lnTo>
                  <a:lnTo>
                    <a:pt x="52097" y="4113"/>
                  </a:lnTo>
                  <a:lnTo>
                    <a:pt x="52068" y="3900"/>
                  </a:lnTo>
                  <a:lnTo>
                    <a:pt x="52040" y="3686"/>
                  </a:lnTo>
                  <a:lnTo>
                    <a:pt x="52011" y="3473"/>
                  </a:lnTo>
                  <a:lnTo>
                    <a:pt x="51954" y="3259"/>
                  </a:lnTo>
                  <a:lnTo>
                    <a:pt x="51897" y="3046"/>
                  </a:lnTo>
                  <a:lnTo>
                    <a:pt x="51826" y="2847"/>
                  </a:lnTo>
                  <a:lnTo>
                    <a:pt x="51755" y="2648"/>
                  </a:lnTo>
                  <a:lnTo>
                    <a:pt x="51670" y="2463"/>
                  </a:lnTo>
                  <a:lnTo>
                    <a:pt x="51570" y="2278"/>
                  </a:lnTo>
                  <a:lnTo>
                    <a:pt x="51471" y="2093"/>
                  </a:lnTo>
                  <a:lnTo>
                    <a:pt x="51357" y="1922"/>
                  </a:lnTo>
                  <a:lnTo>
                    <a:pt x="51229" y="1751"/>
                  </a:lnTo>
                  <a:lnTo>
                    <a:pt x="51101" y="1580"/>
                  </a:lnTo>
                  <a:lnTo>
                    <a:pt x="50972" y="1424"/>
                  </a:lnTo>
                  <a:lnTo>
                    <a:pt x="50830" y="1281"/>
                  </a:lnTo>
                  <a:lnTo>
                    <a:pt x="50674" y="1125"/>
                  </a:lnTo>
                  <a:lnTo>
                    <a:pt x="50517" y="997"/>
                  </a:lnTo>
                  <a:lnTo>
                    <a:pt x="50346" y="869"/>
                  </a:lnTo>
                  <a:lnTo>
                    <a:pt x="50176" y="741"/>
                  </a:lnTo>
                  <a:lnTo>
                    <a:pt x="50005" y="627"/>
                  </a:lnTo>
                  <a:lnTo>
                    <a:pt x="49820" y="527"/>
                  </a:lnTo>
                  <a:lnTo>
                    <a:pt x="49635" y="428"/>
                  </a:lnTo>
                  <a:lnTo>
                    <a:pt x="49450" y="342"/>
                  </a:lnTo>
                  <a:lnTo>
                    <a:pt x="49251" y="271"/>
                  </a:lnTo>
                  <a:lnTo>
                    <a:pt x="49051" y="200"/>
                  </a:lnTo>
                  <a:lnTo>
                    <a:pt x="48838" y="143"/>
                  </a:lnTo>
                  <a:lnTo>
                    <a:pt x="48625" y="86"/>
                  </a:lnTo>
                  <a:lnTo>
                    <a:pt x="48411" y="58"/>
                  </a:lnTo>
                  <a:lnTo>
                    <a:pt x="48198" y="29"/>
                  </a:lnTo>
                  <a:lnTo>
                    <a:pt x="47984" y="15"/>
                  </a:lnTo>
                  <a:lnTo>
                    <a:pt x="4775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3605738" y="1773103"/>
              <a:ext cx="1931827" cy="2757474"/>
            </a:xfrm>
            <a:custGeom>
              <a:avLst/>
              <a:gdLst/>
              <a:ahLst/>
              <a:cxnLst/>
              <a:rect l="l" t="t" r="r" b="b"/>
              <a:pathLst>
                <a:path w="45181" h="64491" extrusionOk="0">
                  <a:moveTo>
                    <a:pt x="41808" y="1196"/>
                  </a:moveTo>
                  <a:lnTo>
                    <a:pt x="42022" y="1210"/>
                  </a:lnTo>
                  <a:lnTo>
                    <a:pt x="42249" y="1239"/>
                  </a:lnTo>
                  <a:lnTo>
                    <a:pt x="42449" y="1296"/>
                  </a:lnTo>
                  <a:lnTo>
                    <a:pt x="42648" y="1367"/>
                  </a:lnTo>
                  <a:lnTo>
                    <a:pt x="42847" y="1467"/>
                  </a:lnTo>
                  <a:lnTo>
                    <a:pt x="43018" y="1566"/>
                  </a:lnTo>
                  <a:lnTo>
                    <a:pt x="43189" y="1694"/>
                  </a:lnTo>
                  <a:lnTo>
                    <a:pt x="43345" y="1837"/>
                  </a:lnTo>
                  <a:lnTo>
                    <a:pt x="43487" y="1993"/>
                  </a:lnTo>
                  <a:lnTo>
                    <a:pt x="43615" y="2164"/>
                  </a:lnTo>
                  <a:lnTo>
                    <a:pt x="43729" y="2349"/>
                  </a:lnTo>
                  <a:lnTo>
                    <a:pt x="43815" y="2534"/>
                  </a:lnTo>
                  <a:lnTo>
                    <a:pt x="43886" y="2733"/>
                  </a:lnTo>
                  <a:lnTo>
                    <a:pt x="43943" y="2946"/>
                  </a:lnTo>
                  <a:lnTo>
                    <a:pt x="43985" y="3160"/>
                  </a:lnTo>
                  <a:lnTo>
                    <a:pt x="43985" y="3388"/>
                  </a:lnTo>
                  <a:lnTo>
                    <a:pt x="43985" y="39119"/>
                  </a:lnTo>
                  <a:lnTo>
                    <a:pt x="43985" y="39503"/>
                  </a:lnTo>
                  <a:lnTo>
                    <a:pt x="43957" y="39873"/>
                  </a:lnTo>
                  <a:lnTo>
                    <a:pt x="43900" y="40257"/>
                  </a:lnTo>
                  <a:lnTo>
                    <a:pt x="43843" y="40642"/>
                  </a:lnTo>
                  <a:lnTo>
                    <a:pt x="43758" y="41026"/>
                  </a:lnTo>
                  <a:lnTo>
                    <a:pt x="43672" y="41424"/>
                  </a:lnTo>
                  <a:lnTo>
                    <a:pt x="43559" y="41808"/>
                  </a:lnTo>
                  <a:lnTo>
                    <a:pt x="43430" y="42207"/>
                  </a:lnTo>
                  <a:lnTo>
                    <a:pt x="43288" y="42605"/>
                  </a:lnTo>
                  <a:lnTo>
                    <a:pt x="43132" y="43004"/>
                  </a:lnTo>
                  <a:lnTo>
                    <a:pt x="42961" y="43402"/>
                  </a:lnTo>
                  <a:lnTo>
                    <a:pt x="42776" y="43801"/>
                  </a:lnTo>
                  <a:lnTo>
                    <a:pt x="42577" y="44199"/>
                  </a:lnTo>
                  <a:lnTo>
                    <a:pt x="42363" y="44612"/>
                  </a:lnTo>
                  <a:lnTo>
                    <a:pt x="42136" y="45010"/>
                  </a:lnTo>
                  <a:lnTo>
                    <a:pt x="41908" y="45409"/>
                  </a:lnTo>
                  <a:lnTo>
                    <a:pt x="41666" y="45821"/>
                  </a:lnTo>
                  <a:lnTo>
                    <a:pt x="41410" y="46220"/>
                  </a:lnTo>
                  <a:lnTo>
                    <a:pt x="40869" y="47031"/>
                  </a:lnTo>
                  <a:lnTo>
                    <a:pt x="40286" y="47828"/>
                  </a:lnTo>
                  <a:lnTo>
                    <a:pt x="39674" y="48639"/>
                  </a:lnTo>
                  <a:lnTo>
                    <a:pt x="39048" y="49421"/>
                  </a:lnTo>
                  <a:lnTo>
                    <a:pt x="38379" y="50204"/>
                  </a:lnTo>
                  <a:lnTo>
                    <a:pt x="37696" y="50987"/>
                  </a:lnTo>
                  <a:lnTo>
                    <a:pt x="36999" y="51755"/>
                  </a:lnTo>
                  <a:lnTo>
                    <a:pt x="36287" y="52495"/>
                  </a:lnTo>
                  <a:lnTo>
                    <a:pt x="35576" y="53235"/>
                  </a:lnTo>
                  <a:lnTo>
                    <a:pt x="34850" y="53947"/>
                  </a:lnTo>
                  <a:lnTo>
                    <a:pt x="34124" y="54658"/>
                  </a:lnTo>
                  <a:lnTo>
                    <a:pt x="33398" y="55327"/>
                  </a:lnTo>
                  <a:lnTo>
                    <a:pt x="32687" y="55996"/>
                  </a:lnTo>
                  <a:lnTo>
                    <a:pt x="31990" y="56622"/>
                  </a:lnTo>
                  <a:lnTo>
                    <a:pt x="31307" y="57234"/>
                  </a:lnTo>
                  <a:lnTo>
                    <a:pt x="29983" y="58372"/>
                  </a:lnTo>
                  <a:lnTo>
                    <a:pt x="28788" y="59382"/>
                  </a:lnTo>
                  <a:lnTo>
                    <a:pt x="27721" y="60250"/>
                  </a:lnTo>
                  <a:lnTo>
                    <a:pt x="26824" y="60976"/>
                  </a:lnTo>
                  <a:lnTo>
                    <a:pt x="25985" y="61673"/>
                  </a:lnTo>
                  <a:lnTo>
                    <a:pt x="25714" y="61901"/>
                  </a:lnTo>
                  <a:lnTo>
                    <a:pt x="25529" y="62072"/>
                  </a:lnTo>
                  <a:lnTo>
                    <a:pt x="25401" y="62186"/>
                  </a:lnTo>
                  <a:lnTo>
                    <a:pt x="25273" y="62314"/>
                  </a:lnTo>
                  <a:lnTo>
                    <a:pt x="25131" y="62442"/>
                  </a:lnTo>
                  <a:lnTo>
                    <a:pt x="24974" y="62556"/>
                  </a:lnTo>
                  <a:lnTo>
                    <a:pt x="24832" y="62669"/>
                  </a:lnTo>
                  <a:lnTo>
                    <a:pt x="24675" y="62769"/>
                  </a:lnTo>
                  <a:lnTo>
                    <a:pt x="24505" y="62854"/>
                  </a:lnTo>
                  <a:lnTo>
                    <a:pt x="24348" y="62940"/>
                  </a:lnTo>
                  <a:lnTo>
                    <a:pt x="24177" y="63011"/>
                  </a:lnTo>
                  <a:lnTo>
                    <a:pt x="24007" y="63082"/>
                  </a:lnTo>
                  <a:lnTo>
                    <a:pt x="23822" y="63139"/>
                  </a:lnTo>
                  <a:lnTo>
                    <a:pt x="23651" y="63182"/>
                  </a:lnTo>
                  <a:lnTo>
                    <a:pt x="23466" y="63224"/>
                  </a:lnTo>
                  <a:lnTo>
                    <a:pt x="23281" y="63253"/>
                  </a:lnTo>
                  <a:lnTo>
                    <a:pt x="23096" y="63281"/>
                  </a:lnTo>
                  <a:lnTo>
                    <a:pt x="22911" y="63296"/>
                  </a:lnTo>
                  <a:lnTo>
                    <a:pt x="22527" y="63296"/>
                  </a:lnTo>
                  <a:lnTo>
                    <a:pt x="22342" y="63281"/>
                  </a:lnTo>
                  <a:lnTo>
                    <a:pt x="22157" y="63253"/>
                  </a:lnTo>
                  <a:lnTo>
                    <a:pt x="21972" y="63224"/>
                  </a:lnTo>
                  <a:lnTo>
                    <a:pt x="21787" y="63182"/>
                  </a:lnTo>
                  <a:lnTo>
                    <a:pt x="21616" y="63139"/>
                  </a:lnTo>
                  <a:lnTo>
                    <a:pt x="21445" y="63082"/>
                  </a:lnTo>
                  <a:lnTo>
                    <a:pt x="21275" y="63011"/>
                  </a:lnTo>
                  <a:lnTo>
                    <a:pt x="21104" y="62940"/>
                  </a:lnTo>
                  <a:lnTo>
                    <a:pt x="20933" y="62854"/>
                  </a:lnTo>
                  <a:lnTo>
                    <a:pt x="20777" y="62755"/>
                  </a:lnTo>
                  <a:lnTo>
                    <a:pt x="20620" y="62655"/>
                  </a:lnTo>
                  <a:lnTo>
                    <a:pt x="20463" y="62556"/>
                  </a:lnTo>
                  <a:lnTo>
                    <a:pt x="20321" y="62442"/>
                  </a:lnTo>
                  <a:lnTo>
                    <a:pt x="20179" y="62314"/>
                  </a:lnTo>
                  <a:lnTo>
                    <a:pt x="20037" y="62186"/>
                  </a:lnTo>
                  <a:lnTo>
                    <a:pt x="19852" y="62015"/>
                  </a:lnTo>
                  <a:lnTo>
                    <a:pt x="19581" y="61787"/>
                  </a:lnTo>
                  <a:lnTo>
                    <a:pt x="18628" y="61019"/>
                  </a:lnTo>
                  <a:lnTo>
                    <a:pt x="17717" y="60293"/>
                  </a:lnTo>
                  <a:lnTo>
                    <a:pt x="16636" y="59425"/>
                  </a:lnTo>
                  <a:lnTo>
                    <a:pt x="15426" y="58415"/>
                  </a:lnTo>
                  <a:lnTo>
                    <a:pt x="14088" y="57276"/>
                  </a:lnTo>
                  <a:lnTo>
                    <a:pt x="13391" y="56664"/>
                  </a:lnTo>
                  <a:lnTo>
                    <a:pt x="12680" y="56038"/>
                  </a:lnTo>
                  <a:lnTo>
                    <a:pt x="11954" y="55370"/>
                  </a:lnTo>
                  <a:lnTo>
                    <a:pt x="11214" y="54701"/>
                  </a:lnTo>
                  <a:lnTo>
                    <a:pt x="10488" y="53989"/>
                  </a:lnTo>
                  <a:lnTo>
                    <a:pt x="9748" y="53278"/>
                  </a:lnTo>
                  <a:lnTo>
                    <a:pt x="9023" y="52538"/>
                  </a:lnTo>
                  <a:lnTo>
                    <a:pt x="8297" y="51784"/>
                  </a:lnTo>
                  <a:lnTo>
                    <a:pt x="7585" y="51015"/>
                  </a:lnTo>
                  <a:lnTo>
                    <a:pt x="6888" y="50247"/>
                  </a:lnTo>
                  <a:lnTo>
                    <a:pt x="6219" y="49464"/>
                  </a:lnTo>
                  <a:lnTo>
                    <a:pt x="5579" y="48667"/>
                  </a:lnTo>
                  <a:lnTo>
                    <a:pt x="4953" y="47870"/>
                  </a:lnTo>
                  <a:lnTo>
                    <a:pt x="4369" y="47059"/>
                  </a:lnTo>
                  <a:lnTo>
                    <a:pt x="3814" y="46248"/>
                  </a:lnTo>
                  <a:lnTo>
                    <a:pt x="3558" y="45850"/>
                  </a:lnTo>
                  <a:lnTo>
                    <a:pt x="3316" y="45437"/>
                  </a:lnTo>
                  <a:lnTo>
                    <a:pt x="3075" y="45039"/>
                  </a:lnTo>
                  <a:lnTo>
                    <a:pt x="2847" y="44626"/>
                  </a:lnTo>
                  <a:lnTo>
                    <a:pt x="2633" y="44227"/>
                  </a:lnTo>
                  <a:lnTo>
                    <a:pt x="2434" y="43829"/>
                  </a:lnTo>
                  <a:lnTo>
                    <a:pt x="2249" y="43416"/>
                  </a:lnTo>
                  <a:lnTo>
                    <a:pt x="2078" y="43018"/>
                  </a:lnTo>
                  <a:lnTo>
                    <a:pt x="1908" y="42619"/>
                  </a:lnTo>
                  <a:lnTo>
                    <a:pt x="1765" y="42221"/>
                  </a:lnTo>
                  <a:lnTo>
                    <a:pt x="1637" y="41823"/>
                  </a:lnTo>
                  <a:lnTo>
                    <a:pt x="1523" y="41438"/>
                  </a:lnTo>
                  <a:lnTo>
                    <a:pt x="1424" y="41040"/>
                  </a:lnTo>
                  <a:lnTo>
                    <a:pt x="1338" y="40656"/>
                  </a:lnTo>
                  <a:lnTo>
                    <a:pt x="1282" y="40272"/>
                  </a:lnTo>
                  <a:lnTo>
                    <a:pt x="1225" y="39887"/>
                  </a:lnTo>
                  <a:lnTo>
                    <a:pt x="1210" y="39503"/>
                  </a:lnTo>
                  <a:lnTo>
                    <a:pt x="1196" y="39119"/>
                  </a:lnTo>
                  <a:lnTo>
                    <a:pt x="1196" y="3388"/>
                  </a:lnTo>
                  <a:lnTo>
                    <a:pt x="1210" y="3160"/>
                  </a:lnTo>
                  <a:lnTo>
                    <a:pt x="1239" y="2946"/>
                  </a:lnTo>
                  <a:lnTo>
                    <a:pt x="1296" y="2733"/>
                  </a:lnTo>
                  <a:lnTo>
                    <a:pt x="1367" y="2534"/>
                  </a:lnTo>
                  <a:lnTo>
                    <a:pt x="1452" y="2349"/>
                  </a:lnTo>
                  <a:lnTo>
                    <a:pt x="1566" y="2164"/>
                  </a:lnTo>
                  <a:lnTo>
                    <a:pt x="1694" y="1993"/>
                  </a:lnTo>
                  <a:lnTo>
                    <a:pt x="1837" y="1837"/>
                  </a:lnTo>
                  <a:lnTo>
                    <a:pt x="1993" y="1694"/>
                  </a:lnTo>
                  <a:lnTo>
                    <a:pt x="2164" y="1566"/>
                  </a:lnTo>
                  <a:lnTo>
                    <a:pt x="2335" y="1467"/>
                  </a:lnTo>
                  <a:lnTo>
                    <a:pt x="2534" y="1367"/>
                  </a:lnTo>
                  <a:lnTo>
                    <a:pt x="2733" y="1296"/>
                  </a:lnTo>
                  <a:lnTo>
                    <a:pt x="2946" y="1239"/>
                  </a:lnTo>
                  <a:lnTo>
                    <a:pt x="3160" y="1210"/>
                  </a:lnTo>
                  <a:lnTo>
                    <a:pt x="3388" y="1196"/>
                  </a:lnTo>
                  <a:close/>
                  <a:moveTo>
                    <a:pt x="3203" y="1"/>
                  </a:moveTo>
                  <a:lnTo>
                    <a:pt x="3032" y="15"/>
                  </a:lnTo>
                  <a:lnTo>
                    <a:pt x="2861" y="44"/>
                  </a:lnTo>
                  <a:lnTo>
                    <a:pt x="2705" y="72"/>
                  </a:lnTo>
                  <a:lnTo>
                    <a:pt x="2377" y="157"/>
                  </a:lnTo>
                  <a:lnTo>
                    <a:pt x="2064" y="271"/>
                  </a:lnTo>
                  <a:lnTo>
                    <a:pt x="1765" y="414"/>
                  </a:lnTo>
                  <a:lnTo>
                    <a:pt x="1495" y="584"/>
                  </a:lnTo>
                  <a:lnTo>
                    <a:pt x="1239" y="769"/>
                  </a:lnTo>
                  <a:lnTo>
                    <a:pt x="997" y="997"/>
                  </a:lnTo>
                  <a:lnTo>
                    <a:pt x="769" y="1239"/>
                  </a:lnTo>
                  <a:lnTo>
                    <a:pt x="584" y="1495"/>
                  </a:lnTo>
                  <a:lnTo>
                    <a:pt x="414" y="1780"/>
                  </a:lnTo>
                  <a:lnTo>
                    <a:pt x="271" y="2064"/>
                  </a:lnTo>
                  <a:lnTo>
                    <a:pt x="157" y="2377"/>
                  </a:lnTo>
                  <a:lnTo>
                    <a:pt x="72" y="2705"/>
                  </a:lnTo>
                  <a:lnTo>
                    <a:pt x="44" y="2875"/>
                  </a:lnTo>
                  <a:lnTo>
                    <a:pt x="15" y="3032"/>
                  </a:lnTo>
                  <a:lnTo>
                    <a:pt x="1" y="3217"/>
                  </a:lnTo>
                  <a:lnTo>
                    <a:pt x="1" y="3388"/>
                  </a:lnTo>
                  <a:lnTo>
                    <a:pt x="1" y="39119"/>
                  </a:lnTo>
                  <a:lnTo>
                    <a:pt x="15" y="39532"/>
                  </a:lnTo>
                  <a:lnTo>
                    <a:pt x="44" y="39930"/>
                  </a:lnTo>
                  <a:lnTo>
                    <a:pt x="86" y="40343"/>
                  </a:lnTo>
                  <a:lnTo>
                    <a:pt x="157" y="40755"/>
                  </a:lnTo>
                  <a:lnTo>
                    <a:pt x="243" y="41168"/>
                  </a:lnTo>
                  <a:lnTo>
                    <a:pt x="342" y="41581"/>
                  </a:lnTo>
                  <a:lnTo>
                    <a:pt x="456" y="42008"/>
                  </a:lnTo>
                  <a:lnTo>
                    <a:pt x="584" y="42420"/>
                  </a:lnTo>
                  <a:lnTo>
                    <a:pt x="741" y="42847"/>
                  </a:lnTo>
                  <a:lnTo>
                    <a:pt x="897" y="43274"/>
                  </a:lnTo>
                  <a:lnTo>
                    <a:pt x="1082" y="43687"/>
                  </a:lnTo>
                  <a:lnTo>
                    <a:pt x="1267" y="44114"/>
                  </a:lnTo>
                  <a:lnTo>
                    <a:pt x="1481" y="44541"/>
                  </a:lnTo>
                  <a:lnTo>
                    <a:pt x="1694" y="44967"/>
                  </a:lnTo>
                  <a:lnTo>
                    <a:pt x="1936" y="45394"/>
                  </a:lnTo>
                  <a:lnTo>
                    <a:pt x="2178" y="45821"/>
                  </a:lnTo>
                  <a:lnTo>
                    <a:pt x="2434" y="46234"/>
                  </a:lnTo>
                  <a:lnTo>
                    <a:pt x="2690" y="46661"/>
                  </a:lnTo>
                  <a:lnTo>
                    <a:pt x="2975" y="47088"/>
                  </a:lnTo>
                  <a:lnTo>
                    <a:pt x="3260" y="47515"/>
                  </a:lnTo>
                  <a:lnTo>
                    <a:pt x="3857" y="48354"/>
                  </a:lnTo>
                  <a:lnTo>
                    <a:pt x="4498" y="49194"/>
                  </a:lnTo>
                  <a:lnTo>
                    <a:pt x="5152" y="50019"/>
                  </a:lnTo>
                  <a:lnTo>
                    <a:pt x="5849" y="50830"/>
                  </a:lnTo>
                  <a:lnTo>
                    <a:pt x="6561" y="51641"/>
                  </a:lnTo>
                  <a:lnTo>
                    <a:pt x="7287" y="52438"/>
                  </a:lnTo>
                  <a:lnTo>
                    <a:pt x="8027" y="53221"/>
                  </a:lnTo>
                  <a:lnTo>
                    <a:pt x="8781" y="53975"/>
                  </a:lnTo>
                  <a:lnTo>
                    <a:pt x="9535" y="54715"/>
                  </a:lnTo>
                  <a:lnTo>
                    <a:pt x="10289" y="55441"/>
                  </a:lnTo>
                  <a:lnTo>
                    <a:pt x="11029" y="56152"/>
                  </a:lnTo>
                  <a:lnTo>
                    <a:pt x="11783" y="56821"/>
                  </a:lnTo>
                  <a:lnTo>
                    <a:pt x="12509" y="57476"/>
                  </a:lnTo>
                  <a:lnTo>
                    <a:pt x="13220" y="58102"/>
                  </a:lnTo>
                  <a:lnTo>
                    <a:pt x="14586" y="59269"/>
                  </a:lnTo>
                  <a:lnTo>
                    <a:pt x="15853" y="60307"/>
                  </a:lnTo>
                  <a:lnTo>
                    <a:pt x="16963" y="61218"/>
                  </a:lnTo>
                  <a:lnTo>
                    <a:pt x="17888" y="61958"/>
                  </a:lnTo>
                  <a:lnTo>
                    <a:pt x="18727" y="62627"/>
                  </a:lnTo>
                  <a:lnTo>
                    <a:pt x="19026" y="62869"/>
                  </a:lnTo>
                  <a:lnTo>
                    <a:pt x="19197" y="63025"/>
                  </a:lnTo>
                  <a:lnTo>
                    <a:pt x="19368" y="63196"/>
                  </a:lnTo>
                  <a:lnTo>
                    <a:pt x="19567" y="63367"/>
                  </a:lnTo>
                  <a:lnTo>
                    <a:pt x="19752" y="63509"/>
                  </a:lnTo>
                  <a:lnTo>
                    <a:pt x="19951" y="63651"/>
                  </a:lnTo>
                  <a:lnTo>
                    <a:pt x="20165" y="63779"/>
                  </a:lnTo>
                  <a:lnTo>
                    <a:pt x="20378" y="63907"/>
                  </a:lnTo>
                  <a:lnTo>
                    <a:pt x="20592" y="64007"/>
                  </a:lnTo>
                  <a:lnTo>
                    <a:pt x="20805" y="64107"/>
                  </a:lnTo>
                  <a:lnTo>
                    <a:pt x="21033" y="64206"/>
                  </a:lnTo>
                  <a:lnTo>
                    <a:pt x="21260" y="64277"/>
                  </a:lnTo>
                  <a:lnTo>
                    <a:pt x="21502" y="64349"/>
                  </a:lnTo>
                  <a:lnTo>
                    <a:pt x="21744" y="64391"/>
                  </a:lnTo>
                  <a:lnTo>
                    <a:pt x="21986" y="64434"/>
                  </a:lnTo>
                  <a:lnTo>
                    <a:pt x="22228" y="64462"/>
                  </a:lnTo>
                  <a:lnTo>
                    <a:pt x="22470" y="64491"/>
                  </a:lnTo>
                  <a:lnTo>
                    <a:pt x="22968" y="64491"/>
                  </a:lnTo>
                  <a:lnTo>
                    <a:pt x="23224" y="64462"/>
                  </a:lnTo>
                  <a:lnTo>
                    <a:pt x="23466" y="64434"/>
                  </a:lnTo>
                  <a:lnTo>
                    <a:pt x="23708" y="64391"/>
                  </a:lnTo>
                  <a:lnTo>
                    <a:pt x="23936" y="64349"/>
                  </a:lnTo>
                  <a:lnTo>
                    <a:pt x="24177" y="64277"/>
                  </a:lnTo>
                  <a:lnTo>
                    <a:pt x="24405" y="64206"/>
                  </a:lnTo>
                  <a:lnTo>
                    <a:pt x="24633" y="64121"/>
                  </a:lnTo>
                  <a:lnTo>
                    <a:pt x="24860" y="64021"/>
                  </a:lnTo>
                  <a:lnTo>
                    <a:pt x="25074" y="63907"/>
                  </a:lnTo>
                  <a:lnTo>
                    <a:pt x="25287" y="63794"/>
                  </a:lnTo>
                  <a:lnTo>
                    <a:pt x="25487" y="63651"/>
                  </a:lnTo>
                  <a:lnTo>
                    <a:pt x="25686" y="63523"/>
                  </a:lnTo>
                  <a:lnTo>
                    <a:pt x="25885" y="63367"/>
                  </a:lnTo>
                  <a:lnTo>
                    <a:pt x="26070" y="63210"/>
                  </a:lnTo>
                  <a:lnTo>
                    <a:pt x="26241" y="63039"/>
                  </a:lnTo>
                  <a:lnTo>
                    <a:pt x="26369" y="62911"/>
                  </a:lnTo>
                  <a:lnTo>
                    <a:pt x="26525" y="62769"/>
                  </a:lnTo>
                  <a:lnTo>
                    <a:pt x="26796" y="62541"/>
                  </a:lnTo>
                  <a:lnTo>
                    <a:pt x="27578" y="61901"/>
                  </a:lnTo>
                  <a:lnTo>
                    <a:pt x="28489" y="61161"/>
                  </a:lnTo>
                  <a:lnTo>
                    <a:pt x="29585" y="60265"/>
                  </a:lnTo>
                  <a:lnTo>
                    <a:pt x="30823" y="59226"/>
                  </a:lnTo>
                  <a:lnTo>
                    <a:pt x="32160" y="58059"/>
                  </a:lnTo>
                  <a:lnTo>
                    <a:pt x="32872" y="57433"/>
                  </a:lnTo>
                  <a:lnTo>
                    <a:pt x="33598" y="56778"/>
                  </a:lnTo>
                  <a:lnTo>
                    <a:pt x="34323" y="56095"/>
                  </a:lnTo>
                  <a:lnTo>
                    <a:pt x="35063" y="55398"/>
                  </a:lnTo>
                  <a:lnTo>
                    <a:pt x="35803" y="54672"/>
                  </a:lnTo>
                  <a:lnTo>
                    <a:pt x="36543" y="53932"/>
                  </a:lnTo>
                  <a:lnTo>
                    <a:pt x="37283" y="53164"/>
                  </a:lnTo>
                  <a:lnTo>
                    <a:pt x="38009" y="52395"/>
                  </a:lnTo>
                  <a:lnTo>
                    <a:pt x="38735" y="51599"/>
                  </a:lnTo>
                  <a:lnTo>
                    <a:pt x="39432" y="50802"/>
                  </a:lnTo>
                  <a:lnTo>
                    <a:pt x="40101" y="49976"/>
                  </a:lnTo>
                  <a:lnTo>
                    <a:pt x="40755" y="49151"/>
                  </a:lnTo>
                  <a:lnTo>
                    <a:pt x="41381" y="48311"/>
                  </a:lnTo>
                  <a:lnTo>
                    <a:pt x="41979" y="47472"/>
                  </a:lnTo>
                  <a:lnTo>
                    <a:pt x="42264" y="47059"/>
                  </a:lnTo>
                  <a:lnTo>
                    <a:pt x="42534" y="46632"/>
                  </a:lnTo>
                  <a:lnTo>
                    <a:pt x="42790" y="46205"/>
                  </a:lnTo>
                  <a:lnTo>
                    <a:pt x="43046" y="45793"/>
                  </a:lnTo>
                  <a:lnTo>
                    <a:pt x="43288" y="45366"/>
                  </a:lnTo>
                  <a:lnTo>
                    <a:pt x="43516" y="44939"/>
                  </a:lnTo>
                  <a:lnTo>
                    <a:pt x="43729" y="44512"/>
                  </a:lnTo>
                  <a:lnTo>
                    <a:pt x="43929" y="44099"/>
                  </a:lnTo>
                  <a:lnTo>
                    <a:pt x="44114" y="43673"/>
                  </a:lnTo>
                  <a:lnTo>
                    <a:pt x="44299" y="43246"/>
                  </a:lnTo>
                  <a:lnTo>
                    <a:pt x="44455" y="42833"/>
                  </a:lnTo>
                  <a:lnTo>
                    <a:pt x="44612" y="42406"/>
                  </a:lnTo>
                  <a:lnTo>
                    <a:pt x="44740" y="41993"/>
                  </a:lnTo>
                  <a:lnTo>
                    <a:pt x="44853" y="41566"/>
                  </a:lnTo>
                  <a:lnTo>
                    <a:pt x="44953" y="41154"/>
                  </a:lnTo>
                  <a:lnTo>
                    <a:pt x="45038" y="40741"/>
                  </a:lnTo>
                  <a:lnTo>
                    <a:pt x="45095" y="40343"/>
                  </a:lnTo>
                  <a:lnTo>
                    <a:pt x="45138" y="39930"/>
                  </a:lnTo>
                  <a:lnTo>
                    <a:pt x="45167" y="39532"/>
                  </a:lnTo>
                  <a:lnTo>
                    <a:pt x="45181" y="39119"/>
                  </a:lnTo>
                  <a:lnTo>
                    <a:pt x="45181" y="3388"/>
                  </a:lnTo>
                  <a:lnTo>
                    <a:pt x="45181" y="3217"/>
                  </a:lnTo>
                  <a:lnTo>
                    <a:pt x="45167" y="3032"/>
                  </a:lnTo>
                  <a:lnTo>
                    <a:pt x="45138" y="2875"/>
                  </a:lnTo>
                  <a:lnTo>
                    <a:pt x="45110" y="2705"/>
                  </a:lnTo>
                  <a:lnTo>
                    <a:pt x="45024" y="2377"/>
                  </a:lnTo>
                  <a:lnTo>
                    <a:pt x="44910" y="2064"/>
                  </a:lnTo>
                  <a:lnTo>
                    <a:pt x="44768" y="1780"/>
                  </a:lnTo>
                  <a:lnTo>
                    <a:pt x="44597" y="1495"/>
                  </a:lnTo>
                  <a:lnTo>
                    <a:pt x="44412" y="1239"/>
                  </a:lnTo>
                  <a:lnTo>
                    <a:pt x="44185" y="997"/>
                  </a:lnTo>
                  <a:lnTo>
                    <a:pt x="43957" y="769"/>
                  </a:lnTo>
                  <a:lnTo>
                    <a:pt x="43687" y="584"/>
                  </a:lnTo>
                  <a:lnTo>
                    <a:pt x="43416" y="414"/>
                  </a:lnTo>
                  <a:lnTo>
                    <a:pt x="43117" y="271"/>
                  </a:lnTo>
                  <a:lnTo>
                    <a:pt x="42804" y="157"/>
                  </a:lnTo>
                  <a:lnTo>
                    <a:pt x="42477" y="72"/>
                  </a:lnTo>
                  <a:lnTo>
                    <a:pt x="42321" y="44"/>
                  </a:lnTo>
                  <a:lnTo>
                    <a:pt x="42150" y="15"/>
                  </a:lnTo>
                  <a:lnTo>
                    <a:pt x="41979" y="1"/>
                  </a:lnTo>
                  <a:close/>
                </a:path>
              </a:pathLst>
            </a:custGeom>
            <a:solidFill>
              <a:srgbClr val="2776EA">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4100416" y="1183543"/>
              <a:ext cx="278095" cy="620625"/>
            </a:xfrm>
            <a:custGeom>
              <a:avLst/>
              <a:gdLst/>
              <a:ahLst/>
              <a:cxnLst/>
              <a:rect l="l" t="t" r="r" b="b"/>
              <a:pathLst>
                <a:path w="6504" h="14515" extrusionOk="0">
                  <a:moveTo>
                    <a:pt x="840" y="0"/>
                  </a:moveTo>
                  <a:lnTo>
                    <a:pt x="1" y="854"/>
                  </a:lnTo>
                  <a:lnTo>
                    <a:pt x="5309" y="6162"/>
                  </a:lnTo>
                  <a:lnTo>
                    <a:pt x="5309" y="14515"/>
                  </a:lnTo>
                  <a:lnTo>
                    <a:pt x="6504" y="14515"/>
                  </a:lnTo>
                  <a:lnTo>
                    <a:pt x="6504" y="5664"/>
                  </a:lnTo>
                  <a:lnTo>
                    <a:pt x="8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4136333"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4620663" y="1052700"/>
              <a:ext cx="254364" cy="751463"/>
            </a:xfrm>
            <a:custGeom>
              <a:avLst/>
              <a:gdLst/>
              <a:ahLst/>
              <a:cxnLst/>
              <a:rect l="l" t="t" r="r" b="b"/>
              <a:pathLst>
                <a:path w="5949" h="17575" extrusionOk="0">
                  <a:moveTo>
                    <a:pt x="5109" y="1"/>
                  </a:moveTo>
                  <a:lnTo>
                    <a:pt x="0" y="5123"/>
                  </a:lnTo>
                  <a:lnTo>
                    <a:pt x="0" y="17575"/>
                  </a:lnTo>
                  <a:lnTo>
                    <a:pt x="1181" y="17575"/>
                  </a:lnTo>
                  <a:lnTo>
                    <a:pt x="1181" y="5607"/>
                  </a:lnTo>
                  <a:lnTo>
                    <a:pt x="5948" y="854"/>
                  </a:lnTo>
                  <a:lnTo>
                    <a:pt x="51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4786781" y="1215142"/>
              <a:ext cx="247651" cy="589027"/>
            </a:xfrm>
            <a:custGeom>
              <a:avLst/>
              <a:gdLst/>
              <a:ahLst/>
              <a:cxnLst/>
              <a:rect l="l" t="t" r="r" b="b"/>
              <a:pathLst>
                <a:path w="5792" h="13776" extrusionOk="0">
                  <a:moveTo>
                    <a:pt x="4952" y="1"/>
                  </a:moveTo>
                  <a:lnTo>
                    <a:pt x="0" y="4953"/>
                  </a:lnTo>
                  <a:lnTo>
                    <a:pt x="0" y="13776"/>
                  </a:lnTo>
                  <a:lnTo>
                    <a:pt x="1195" y="13776"/>
                  </a:lnTo>
                  <a:lnTo>
                    <a:pt x="1195" y="5451"/>
                  </a:lnTo>
                  <a:lnTo>
                    <a:pt x="5792" y="855"/>
                  </a:lnTo>
                  <a:lnTo>
                    <a:pt x="49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4954097"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4935240" y="1173195"/>
              <a:ext cx="145461" cy="145461"/>
            </a:xfrm>
            <a:custGeom>
              <a:avLst/>
              <a:gdLst/>
              <a:ahLst/>
              <a:cxnLst/>
              <a:rect l="l" t="t" r="r" b="b"/>
              <a:pathLst>
                <a:path w="3402" h="3402" extrusionOk="0">
                  <a:moveTo>
                    <a:pt x="1523" y="0"/>
                  </a:moveTo>
                  <a:lnTo>
                    <a:pt x="1352" y="29"/>
                  </a:lnTo>
                  <a:lnTo>
                    <a:pt x="1195" y="71"/>
                  </a:lnTo>
                  <a:lnTo>
                    <a:pt x="1039" y="128"/>
                  </a:lnTo>
                  <a:lnTo>
                    <a:pt x="882" y="199"/>
                  </a:lnTo>
                  <a:lnTo>
                    <a:pt x="740" y="285"/>
                  </a:lnTo>
                  <a:lnTo>
                    <a:pt x="612" y="384"/>
                  </a:lnTo>
                  <a:lnTo>
                    <a:pt x="498" y="498"/>
                  </a:lnTo>
                  <a:lnTo>
                    <a:pt x="384" y="612"/>
                  </a:lnTo>
                  <a:lnTo>
                    <a:pt x="285" y="740"/>
                  </a:lnTo>
                  <a:lnTo>
                    <a:pt x="199" y="882"/>
                  </a:lnTo>
                  <a:lnTo>
                    <a:pt x="128" y="1039"/>
                  </a:lnTo>
                  <a:lnTo>
                    <a:pt x="71" y="1195"/>
                  </a:lnTo>
                  <a:lnTo>
                    <a:pt x="29" y="1352"/>
                  </a:lnTo>
                  <a:lnTo>
                    <a:pt x="0" y="1523"/>
                  </a:lnTo>
                  <a:lnTo>
                    <a:pt x="0" y="1693"/>
                  </a:lnTo>
                  <a:lnTo>
                    <a:pt x="0" y="1878"/>
                  </a:lnTo>
                  <a:lnTo>
                    <a:pt x="29" y="2035"/>
                  </a:lnTo>
                  <a:lnTo>
                    <a:pt x="71" y="2206"/>
                  </a:lnTo>
                  <a:lnTo>
                    <a:pt x="128" y="2362"/>
                  </a:lnTo>
                  <a:lnTo>
                    <a:pt x="199" y="2505"/>
                  </a:lnTo>
                  <a:lnTo>
                    <a:pt x="285" y="2647"/>
                  </a:lnTo>
                  <a:lnTo>
                    <a:pt x="384" y="2775"/>
                  </a:lnTo>
                  <a:lnTo>
                    <a:pt x="498" y="2903"/>
                  </a:lnTo>
                  <a:lnTo>
                    <a:pt x="612" y="3017"/>
                  </a:lnTo>
                  <a:lnTo>
                    <a:pt x="740" y="3102"/>
                  </a:lnTo>
                  <a:lnTo>
                    <a:pt x="882" y="3188"/>
                  </a:lnTo>
                  <a:lnTo>
                    <a:pt x="1039" y="3259"/>
                  </a:lnTo>
                  <a:lnTo>
                    <a:pt x="1195" y="3330"/>
                  </a:lnTo>
                  <a:lnTo>
                    <a:pt x="1352" y="3358"/>
                  </a:lnTo>
                  <a:lnTo>
                    <a:pt x="1523" y="3387"/>
                  </a:lnTo>
                  <a:lnTo>
                    <a:pt x="1694" y="3401"/>
                  </a:lnTo>
                  <a:lnTo>
                    <a:pt x="1879" y="3387"/>
                  </a:lnTo>
                  <a:lnTo>
                    <a:pt x="2035" y="3358"/>
                  </a:lnTo>
                  <a:lnTo>
                    <a:pt x="2206" y="3330"/>
                  </a:lnTo>
                  <a:lnTo>
                    <a:pt x="2362" y="3259"/>
                  </a:lnTo>
                  <a:lnTo>
                    <a:pt x="2505" y="3188"/>
                  </a:lnTo>
                  <a:lnTo>
                    <a:pt x="2647" y="3102"/>
                  </a:lnTo>
                  <a:lnTo>
                    <a:pt x="2775" y="3017"/>
                  </a:lnTo>
                  <a:lnTo>
                    <a:pt x="2903" y="2903"/>
                  </a:lnTo>
                  <a:lnTo>
                    <a:pt x="3017" y="2775"/>
                  </a:lnTo>
                  <a:lnTo>
                    <a:pt x="3102" y="2647"/>
                  </a:lnTo>
                  <a:lnTo>
                    <a:pt x="3188" y="2505"/>
                  </a:lnTo>
                  <a:lnTo>
                    <a:pt x="3259" y="2362"/>
                  </a:lnTo>
                  <a:lnTo>
                    <a:pt x="3330" y="2206"/>
                  </a:lnTo>
                  <a:lnTo>
                    <a:pt x="3358" y="2035"/>
                  </a:lnTo>
                  <a:lnTo>
                    <a:pt x="3387" y="1878"/>
                  </a:lnTo>
                  <a:lnTo>
                    <a:pt x="3401" y="1693"/>
                  </a:lnTo>
                  <a:lnTo>
                    <a:pt x="3387" y="1523"/>
                  </a:lnTo>
                  <a:lnTo>
                    <a:pt x="3358" y="1352"/>
                  </a:lnTo>
                  <a:lnTo>
                    <a:pt x="3330" y="1195"/>
                  </a:lnTo>
                  <a:lnTo>
                    <a:pt x="3259" y="1039"/>
                  </a:lnTo>
                  <a:lnTo>
                    <a:pt x="3188" y="882"/>
                  </a:lnTo>
                  <a:lnTo>
                    <a:pt x="3102" y="740"/>
                  </a:lnTo>
                  <a:lnTo>
                    <a:pt x="3017" y="612"/>
                  </a:lnTo>
                  <a:lnTo>
                    <a:pt x="2903" y="498"/>
                  </a:lnTo>
                  <a:lnTo>
                    <a:pt x="2775" y="384"/>
                  </a:lnTo>
                  <a:lnTo>
                    <a:pt x="2647" y="285"/>
                  </a:lnTo>
                  <a:lnTo>
                    <a:pt x="2505" y="199"/>
                  </a:lnTo>
                  <a:lnTo>
                    <a:pt x="2362" y="128"/>
                  </a:lnTo>
                  <a:lnTo>
                    <a:pt x="2206" y="71"/>
                  </a:lnTo>
                  <a:lnTo>
                    <a:pt x="2035" y="29"/>
                  </a:lnTo>
                  <a:lnTo>
                    <a:pt x="18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4774595" y="1012550"/>
              <a:ext cx="145461" cy="145461"/>
            </a:xfrm>
            <a:custGeom>
              <a:avLst/>
              <a:gdLst/>
              <a:ahLst/>
              <a:cxnLst/>
              <a:rect l="l" t="t" r="r" b="b"/>
              <a:pathLst>
                <a:path w="3402" h="3402" extrusionOk="0">
                  <a:moveTo>
                    <a:pt x="1708" y="0"/>
                  </a:moveTo>
                  <a:lnTo>
                    <a:pt x="1523" y="15"/>
                  </a:lnTo>
                  <a:lnTo>
                    <a:pt x="1352" y="29"/>
                  </a:lnTo>
                  <a:lnTo>
                    <a:pt x="1196" y="72"/>
                  </a:lnTo>
                  <a:lnTo>
                    <a:pt x="1039" y="128"/>
                  </a:lnTo>
                  <a:lnTo>
                    <a:pt x="897" y="200"/>
                  </a:lnTo>
                  <a:lnTo>
                    <a:pt x="755" y="285"/>
                  </a:lnTo>
                  <a:lnTo>
                    <a:pt x="612" y="385"/>
                  </a:lnTo>
                  <a:lnTo>
                    <a:pt x="499" y="498"/>
                  </a:lnTo>
                  <a:lnTo>
                    <a:pt x="385" y="612"/>
                  </a:lnTo>
                  <a:lnTo>
                    <a:pt x="285" y="755"/>
                  </a:lnTo>
                  <a:lnTo>
                    <a:pt x="200" y="897"/>
                  </a:lnTo>
                  <a:lnTo>
                    <a:pt x="129" y="1039"/>
                  </a:lnTo>
                  <a:lnTo>
                    <a:pt x="72" y="1196"/>
                  </a:lnTo>
                  <a:lnTo>
                    <a:pt x="29" y="1352"/>
                  </a:lnTo>
                  <a:lnTo>
                    <a:pt x="15" y="1523"/>
                  </a:lnTo>
                  <a:lnTo>
                    <a:pt x="0" y="1708"/>
                  </a:lnTo>
                  <a:lnTo>
                    <a:pt x="15" y="1879"/>
                  </a:lnTo>
                  <a:lnTo>
                    <a:pt x="29" y="2050"/>
                  </a:lnTo>
                  <a:lnTo>
                    <a:pt x="72" y="2206"/>
                  </a:lnTo>
                  <a:lnTo>
                    <a:pt x="129" y="2363"/>
                  </a:lnTo>
                  <a:lnTo>
                    <a:pt x="200" y="2519"/>
                  </a:lnTo>
                  <a:lnTo>
                    <a:pt x="285" y="2647"/>
                  </a:lnTo>
                  <a:lnTo>
                    <a:pt x="385" y="2789"/>
                  </a:lnTo>
                  <a:lnTo>
                    <a:pt x="499" y="2903"/>
                  </a:lnTo>
                  <a:lnTo>
                    <a:pt x="612" y="3017"/>
                  </a:lnTo>
                  <a:lnTo>
                    <a:pt x="755" y="3117"/>
                  </a:lnTo>
                  <a:lnTo>
                    <a:pt x="897" y="3202"/>
                  </a:lnTo>
                  <a:lnTo>
                    <a:pt x="1039" y="3273"/>
                  </a:lnTo>
                  <a:lnTo>
                    <a:pt x="1196" y="3330"/>
                  </a:lnTo>
                  <a:lnTo>
                    <a:pt x="1352" y="3373"/>
                  </a:lnTo>
                  <a:lnTo>
                    <a:pt x="1523" y="3387"/>
                  </a:lnTo>
                  <a:lnTo>
                    <a:pt x="1708" y="3401"/>
                  </a:lnTo>
                  <a:lnTo>
                    <a:pt x="1879" y="3387"/>
                  </a:lnTo>
                  <a:lnTo>
                    <a:pt x="2050" y="3373"/>
                  </a:lnTo>
                  <a:lnTo>
                    <a:pt x="2206" y="3330"/>
                  </a:lnTo>
                  <a:lnTo>
                    <a:pt x="2363" y="3273"/>
                  </a:lnTo>
                  <a:lnTo>
                    <a:pt x="2519" y="3202"/>
                  </a:lnTo>
                  <a:lnTo>
                    <a:pt x="2647" y="3117"/>
                  </a:lnTo>
                  <a:lnTo>
                    <a:pt x="2790" y="3017"/>
                  </a:lnTo>
                  <a:lnTo>
                    <a:pt x="2903" y="2903"/>
                  </a:lnTo>
                  <a:lnTo>
                    <a:pt x="3017" y="2789"/>
                  </a:lnTo>
                  <a:lnTo>
                    <a:pt x="3117" y="2647"/>
                  </a:lnTo>
                  <a:lnTo>
                    <a:pt x="3202" y="2519"/>
                  </a:lnTo>
                  <a:lnTo>
                    <a:pt x="3273" y="2363"/>
                  </a:lnTo>
                  <a:lnTo>
                    <a:pt x="3330" y="2206"/>
                  </a:lnTo>
                  <a:lnTo>
                    <a:pt x="3373" y="2050"/>
                  </a:lnTo>
                  <a:lnTo>
                    <a:pt x="3387" y="1879"/>
                  </a:lnTo>
                  <a:lnTo>
                    <a:pt x="3401" y="1708"/>
                  </a:lnTo>
                  <a:lnTo>
                    <a:pt x="3387" y="1523"/>
                  </a:lnTo>
                  <a:lnTo>
                    <a:pt x="3373" y="1352"/>
                  </a:lnTo>
                  <a:lnTo>
                    <a:pt x="3330" y="1196"/>
                  </a:lnTo>
                  <a:lnTo>
                    <a:pt x="3273" y="1039"/>
                  </a:lnTo>
                  <a:lnTo>
                    <a:pt x="3202" y="897"/>
                  </a:lnTo>
                  <a:lnTo>
                    <a:pt x="3117" y="755"/>
                  </a:lnTo>
                  <a:lnTo>
                    <a:pt x="3017" y="612"/>
                  </a:lnTo>
                  <a:lnTo>
                    <a:pt x="2903" y="498"/>
                  </a:lnTo>
                  <a:lnTo>
                    <a:pt x="2790" y="385"/>
                  </a:lnTo>
                  <a:lnTo>
                    <a:pt x="2647" y="285"/>
                  </a:lnTo>
                  <a:lnTo>
                    <a:pt x="2519" y="200"/>
                  </a:lnTo>
                  <a:lnTo>
                    <a:pt x="2363" y="128"/>
                  </a:lnTo>
                  <a:lnTo>
                    <a:pt x="2206" y="72"/>
                  </a:lnTo>
                  <a:lnTo>
                    <a:pt x="2050" y="29"/>
                  </a:lnTo>
                  <a:lnTo>
                    <a:pt x="1879" y="15"/>
                  </a:lnTo>
                  <a:lnTo>
                    <a:pt x="1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4062702" y="1161009"/>
              <a:ext cx="145461" cy="145461"/>
            </a:xfrm>
            <a:custGeom>
              <a:avLst/>
              <a:gdLst/>
              <a:ahLst/>
              <a:cxnLst/>
              <a:rect l="l" t="t" r="r" b="b"/>
              <a:pathLst>
                <a:path w="3402" h="3402" extrusionOk="0">
                  <a:moveTo>
                    <a:pt x="1537" y="1"/>
                  </a:moveTo>
                  <a:lnTo>
                    <a:pt x="1367" y="29"/>
                  </a:lnTo>
                  <a:lnTo>
                    <a:pt x="1196" y="72"/>
                  </a:lnTo>
                  <a:lnTo>
                    <a:pt x="1039" y="129"/>
                  </a:lnTo>
                  <a:lnTo>
                    <a:pt x="897" y="200"/>
                  </a:lnTo>
                  <a:lnTo>
                    <a:pt x="755" y="285"/>
                  </a:lnTo>
                  <a:lnTo>
                    <a:pt x="627" y="385"/>
                  </a:lnTo>
                  <a:lnTo>
                    <a:pt x="499" y="499"/>
                  </a:lnTo>
                  <a:lnTo>
                    <a:pt x="399" y="612"/>
                  </a:lnTo>
                  <a:lnTo>
                    <a:pt x="299" y="740"/>
                  </a:lnTo>
                  <a:lnTo>
                    <a:pt x="214" y="883"/>
                  </a:lnTo>
                  <a:lnTo>
                    <a:pt x="143" y="1039"/>
                  </a:lnTo>
                  <a:lnTo>
                    <a:pt x="86" y="1196"/>
                  </a:lnTo>
                  <a:lnTo>
                    <a:pt x="43" y="1352"/>
                  </a:lnTo>
                  <a:lnTo>
                    <a:pt x="15" y="1523"/>
                  </a:lnTo>
                  <a:lnTo>
                    <a:pt x="1" y="1694"/>
                  </a:lnTo>
                  <a:lnTo>
                    <a:pt x="15" y="1865"/>
                  </a:lnTo>
                  <a:lnTo>
                    <a:pt x="43" y="2035"/>
                  </a:lnTo>
                  <a:lnTo>
                    <a:pt x="86" y="2206"/>
                  </a:lnTo>
                  <a:lnTo>
                    <a:pt x="143" y="2363"/>
                  </a:lnTo>
                  <a:lnTo>
                    <a:pt x="214" y="2505"/>
                  </a:lnTo>
                  <a:lnTo>
                    <a:pt x="299" y="2647"/>
                  </a:lnTo>
                  <a:lnTo>
                    <a:pt x="399" y="2775"/>
                  </a:lnTo>
                  <a:lnTo>
                    <a:pt x="499" y="2903"/>
                  </a:lnTo>
                  <a:lnTo>
                    <a:pt x="627" y="3003"/>
                  </a:lnTo>
                  <a:lnTo>
                    <a:pt x="755" y="3103"/>
                  </a:lnTo>
                  <a:lnTo>
                    <a:pt x="897" y="3188"/>
                  </a:lnTo>
                  <a:lnTo>
                    <a:pt x="1039" y="3259"/>
                  </a:lnTo>
                  <a:lnTo>
                    <a:pt x="1196" y="3316"/>
                  </a:lnTo>
                  <a:lnTo>
                    <a:pt x="1367" y="3359"/>
                  </a:lnTo>
                  <a:lnTo>
                    <a:pt x="1537" y="3387"/>
                  </a:lnTo>
                  <a:lnTo>
                    <a:pt x="1708" y="3401"/>
                  </a:lnTo>
                  <a:lnTo>
                    <a:pt x="1879" y="3387"/>
                  </a:lnTo>
                  <a:lnTo>
                    <a:pt x="2050" y="3359"/>
                  </a:lnTo>
                  <a:lnTo>
                    <a:pt x="2206" y="3316"/>
                  </a:lnTo>
                  <a:lnTo>
                    <a:pt x="2363" y="3259"/>
                  </a:lnTo>
                  <a:lnTo>
                    <a:pt x="2519" y="3188"/>
                  </a:lnTo>
                  <a:lnTo>
                    <a:pt x="2661" y="3103"/>
                  </a:lnTo>
                  <a:lnTo>
                    <a:pt x="2790" y="3003"/>
                  </a:lnTo>
                  <a:lnTo>
                    <a:pt x="2903" y="2903"/>
                  </a:lnTo>
                  <a:lnTo>
                    <a:pt x="3017" y="2775"/>
                  </a:lnTo>
                  <a:lnTo>
                    <a:pt x="3117" y="2647"/>
                  </a:lnTo>
                  <a:lnTo>
                    <a:pt x="3202" y="2505"/>
                  </a:lnTo>
                  <a:lnTo>
                    <a:pt x="3273" y="2363"/>
                  </a:lnTo>
                  <a:lnTo>
                    <a:pt x="3330" y="2206"/>
                  </a:lnTo>
                  <a:lnTo>
                    <a:pt x="3373" y="2035"/>
                  </a:lnTo>
                  <a:lnTo>
                    <a:pt x="3401" y="1865"/>
                  </a:lnTo>
                  <a:lnTo>
                    <a:pt x="3401" y="1694"/>
                  </a:lnTo>
                  <a:lnTo>
                    <a:pt x="3401" y="1523"/>
                  </a:lnTo>
                  <a:lnTo>
                    <a:pt x="3373" y="1352"/>
                  </a:lnTo>
                  <a:lnTo>
                    <a:pt x="3330" y="1196"/>
                  </a:lnTo>
                  <a:lnTo>
                    <a:pt x="3273" y="1039"/>
                  </a:lnTo>
                  <a:lnTo>
                    <a:pt x="3202" y="883"/>
                  </a:lnTo>
                  <a:lnTo>
                    <a:pt x="3117" y="740"/>
                  </a:lnTo>
                  <a:lnTo>
                    <a:pt x="3017" y="612"/>
                  </a:lnTo>
                  <a:lnTo>
                    <a:pt x="2903" y="499"/>
                  </a:lnTo>
                  <a:lnTo>
                    <a:pt x="2790" y="385"/>
                  </a:lnTo>
                  <a:lnTo>
                    <a:pt x="2661" y="285"/>
                  </a:lnTo>
                  <a:lnTo>
                    <a:pt x="2519" y="200"/>
                  </a:lnTo>
                  <a:lnTo>
                    <a:pt x="2363" y="129"/>
                  </a:lnTo>
                  <a:lnTo>
                    <a:pt x="2206" y="72"/>
                  </a:lnTo>
                  <a:lnTo>
                    <a:pt x="2050" y="29"/>
                  </a:lnTo>
                  <a:lnTo>
                    <a:pt x="18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5512058" y="2002208"/>
              <a:ext cx="620625" cy="278095"/>
            </a:xfrm>
            <a:custGeom>
              <a:avLst/>
              <a:gdLst/>
              <a:ahLst/>
              <a:cxnLst/>
              <a:rect l="l" t="t" r="r" b="b"/>
              <a:pathLst>
                <a:path w="14515" h="6504" extrusionOk="0">
                  <a:moveTo>
                    <a:pt x="13675" y="0"/>
                  </a:moveTo>
                  <a:lnTo>
                    <a:pt x="8367" y="5308"/>
                  </a:lnTo>
                  <a:lnTo>
                    <a:pt x="0" y="5308"/>
                  </a:lnTo>
                  <a:lnTo>
                    <a:pt x="0" y="6503"/>
                  </a:lnTo>
                  <a:lnTo>
                    <a:pt x="8865" y="6503"/>
                  </a:lnTo>
                  <a:lnTo>
                    <a:pt x="14515" y="840"/>
                  </a:lnTo>
                  <a:lnTo>
                    <a:pt x="136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5512058" y="2038083"/>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5512058" y="2522413"/>
              <a:ext cx="751463" cy="254364"/>
            </a:xfrm>
            <a:custGeom>
              <a:avLst/>
              <a:gdLst/>
              <a:ahLst/>
              <a:cxnLst/>
              <a:rect l="l" t="t" r="r" b="b"/>
              <a:pathLst>
                <a:path w="17575" h="5949" extrusionOk="0">
                  <a:moveTo>
                    <a:pt x="0" y="1"/>
                  </a:moveTo>
                  <a:lnTo>
                    <a:pt x="0" y="1182"/>
                  </a:lnTo>
                  <a:lnTo>
                    <a:pt x="11967" y="1182"/>
                  </a:lnTo>
                  <a:lnTo>
                    <a:pt x="16734" y="5949"/>
                  </a:lnTo>
                  <a:lnTo>
                    <a:pt x="17574" y="5109"/>
                  </a:lnTo>
                  <a:lnTo>
                    <a:pt x="124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5512058" y="2688532"/>
              <a:ext cx="588985" cy="248293"/>
            </a:xfrm>
            <a:custGeom>
              <a:avLst/>
              <a:gdLst/>
              <a:ahLst/>
              <a:cxnLst/>
              <a:rect l="l" t="t" r="r" b="b"/>
              <a:pathLst>
                <a:path w="13775" h="5807" extrusionOk="0">
                  <a:moveTo>
                    <a:pt x="0" y="1"/>
                  </a:moveTo>
                  <a:lnTo>
                    <a:pt x="0" y="1196"/>
                  </a:lnTo>
                  <a:lnTo>
                    <a:pt x="8325" y="1196"/>
                  </a:lnTo>
                  <a:lnTo>
                    <a:pt x="12935" y="5806"/>
                  </a:lnTo>
                  <a:lnTo>
                    <a:pt x="13775" y="4953"/>
                  </a:lnTo>
                  <a:lnTo>
                    <a:pt x="8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5512058" y="2855848"/>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5998184" y="2836991"/>
              <a:ext cx="145461" cy="145461"/>
            </a:xfrm>
            <a:custGeom>
              <a:avLst/>
              <a:gdLst/>
              <a:ahLst/>
              <a:cxnLst/>
              <a:rect l="l" t="t" r="r" b="b"/>
              <a:pathLst>
                <a:path w="3402" h="3402" extrusionOk="0">
                  <a:moveTo>
                    <a:pt x="1523" y="1"/>
                  </a:moveTo>
                  <a:lnTo>
                    <a:pt x="1353" y="29"/>
                  </a:lnTo>
                  <a:lnTo>
                    <a:pt x="1196" y="72"/>
                  </a:lnTo>
                  <a:lnTo>
                    <a:pt x="1040" y="129"/>
                  </a:lnTo>
                  <a:lnTo>
                    <a:pt x="883" y="200"/>
                  </a:lnTo>
                  <a:lnTo>
                    <a:pt x="741" y="285"/>
                  </a:lnTo>
                  <a:lnTo>
                    <a:pt x="613" y="385"/>
                  </a:lnTo>
                  <a:lnTo>
                    <a:pt x="499" y="499"/>
                  </a:lnTo>
                  <a:lnTo>
                    <a:pt x="385" y="613"/>
                  </a:lnTo>
                  <a:lnTo>
                    <a:pt x="285" y="755"/>
                  </a:lnTo>
                  <a:lnTo>
                    <a:pt x="200" y="883"/>
                  </a:lnTo>
                  <a:lnTo>
                    <a:pt x="129" y="1040"/>
                  </a:lnTo>
                  <a:lnTo>
                    <a:pt x="72" y="1196"/>
                  </a:lnTo>
                  <a:lnTo>
                    <a:pt x="29" y="1353"/>
                  </a:lnTo>
                  <a:lnTo>
                    <a:pt x="1" y="1523"/>
                  </a:lnTo>
                  <a:lnTo>
                    <a:pt x="1" y="1694"/>
                  </a:lnTo>
                  <a:lnTo>
                    <a:pt x="1" y="1879"/>
                  </a:lnTo>
                  <a:lnTo>
                    <a:pt x="29" y="2050"/>
                  </a:lnTo>
                  <a:lnTo>
                    <a:pt x="72" y="2206"/>
                  </a:lnTo>
                  <a:lnTo>
                    <a:pt x="129" y="2363"/>
                  </a:lnTo>
                  <a:lnTo>
                    <a:pt x="200" y="2505"/>
                  </a:lnTo>
                  <a:lnTo>
                    <a:pt x="285" y="2648"/>
                  </a:lnTo>
                  <a:lnTo>
                    <a:pt x="385" y="2776"/>
                  </a:lnTo>
                  <a:lnTo>
                    <a:pt x="499" y="2904"/>
                  </a:lnTo>
                  <a:lnTo>
                    <a:pt x="613" y="3017"/>
                  </a:lnTo>
                  <a:lnTo>
                    <a:pt x="741" y="3117"/>
                  </a:lnTo>
                  <a:lnTo>
                    <a:pt x="883" y="3202"/>
                  </a:lnTo>
                  <a:lnTo>
                    <a:pt x="1040" y="3274"/>
                  </a:lnTo>
                  <a:lnTo>
                    <a:pt x="1196" y="3331"/>
                  </a:lnTo>
                  <a:lnTo>
                    <a:pt x="1353" y="3373"/>
                  </a:lnTo>
                  <a:lnTo>
                    <a:pt x="1523" y="3387"/>
                  </a:lnTo>
                  <a:lnTo>
                    <a:pt x="1694" y="3402"/>
                  </a:lnTo>
                  <a:lnTo>
                    <a:pt x="1865" y="3387"/>
                  </a:lnTo>
                  <a:lnTo>
                    <a:pt x="2036" y="3373"/>
                  </a:lnTo>
                  <a:lnTo>
                    <a:pt x="2206" y="3331"/>
                  </a:lnTo>
                  <a:lnTo>
                    <a:pt x="2363" y="3274"/>
                  </a:lnTo>
                  <a:lnTo>
                    <a:pt x="2505" y="3202"/>
                  </a:lnTo>
                  <a:lnTo>
                    <a:pt x="2648" y="3117"/>
                  </a:lnTo>
                  <a:lnTo>
                    <a:pt x="2776" y="3017"/>
                  </a:lnTo>
                  <a:lnTo>
                    <a:pt x="2904" y="2904"/>
                  </a:lnTo>
                  <a:lnTo>
                    <a:pt x="3003" y="2776"/>
                  </a:lnTo>
                  <a:lnTo>
                    <a:pt x="3103" y="2648"/>
                  </a:lnTo>
                  <a:lnTo>
                    <a:pt x="3188" y="2505"/>
                  </a:lnTo>
                  <a:lnTo>
                    <a:pt x="3259" y="2363"/>
                  </a:lnTo>
                  <a:lnTo>
                    <a:pt x="3316" y="2206"/>
                  </a:lnTo>
                  <a:lnTo>
                    <a:pt x="3359" y="2050"/>
                  </a:lnTo>
                  <a:lnTo>
                    <a:pt x="3388" y="1879"/>
                  </a:lnTo>
                  <a:lnTo>
                    <a:pt x="3402" y="1694"/>
                  </a:lnTo>
                  <a:lnTo>
                    <a:pt x="3388" y="1523"/>
                  </a:lnTo>
                  <a:lnTo>
                    <a:pt x="3359" y="1353"/>
                  </a:lnTo>
                  <a:lnTo>
                    <a:pt x="3316" y="1196"/>
                  </a:lnTo>
                  <a:lnTo>
                    <a:pt x="3259" y="1040"/>
                  </a:lnTo>
                  <a:lnTo>
                    <a:pt x="3188" y="883"/>
                  </a:lnTo>
                  <a:lnTo>
                    <a:pt x="3103" y="755"/>
                  </a:lnTo>
                  <a:lnTo>
                    <a:pt x="3003" y="613"/>
                  </a:lnTo>
                  <a:lnTo>
                    <a:pt x="2904" y="499"/>
                  </a:lnTo>
                  <a:lnTo>
                    <a:pt x="2776" y="385"/>
                  </a:lnTo>
                  <a:lnTo>
                    <a:pt x="2648" y="285"/>
                  </a:lnTo>
                  <a:lnTo>
                    <a:pt x="2505" y="200"/>
                  </a:lnTo>
                  <a:lnTo>
                    <a:pt x="2363" y="129"/>
                  </a:lnTo>
                  <a:lnTo>
                    <a:pt x="2206" y="72"/>
                  </a:lnTo>
                  <a:lnTo>
                    <a:pt x="2036" y="29"/>
                  </a:lnTo>
                  <a:lnTo>
                    <a:pt x="1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6158230" y="2676388"/>
              <a:ext cx="146060" cy="145418"/>
            </a:xfrm>
            <a:custGeom>
              <a:avLst/>
              <a:gdLst/>
              <a:ahLst/>
              <a:cxnLst/>
              <a:rect l="l" t="t" r="r" b="b"/>
              <a:pathLst>
                <a:path w="3416" h="3401" extrusionOk="0">
                  <a:moveTo>
                    <a:pt x="1708" y="0"/>
                  </a:moveTo>
                  <a:lnTo>
                    <a:pt x="1537" y="14"/>
                  </a:lnTo>
                  <a:lnTo>
                    <a:pt x="1366" y="43"/>
                  </a:lnTo>
                  <a:lnTo>
                    <a:pt x="1196" y="71"/>
                  </a:lnTo>
                  <a:lnTo>
                    <a:pt x="1039" y="128"/>
                  </a:lnTo>
                  <a:lnTo>
                    <a:pt x="897" y="213"/>
                  </a:lnTo>
                  <a:lnTo>
                    <a:pt x="754" y="285"/>
                  </a:lnTo>
                  <a:lnTo>
                    <a:pt x="626" y="384"/>
                  </a:lnTo>
                  <a:lnTo>
                    <a:pt x="498" y="498"/>
                  </a:lnTo>
                  <a:lnTo>
                    <a:pt x="399" y="626"/>
                  </a:lnTo>
                  <a:lnTo>
                    <a:pt x="299" y="754"/>
                  </a:lnTo>
                  <a:lnTo>
                    <a:pt x="214" y="897"/>
                  </a:lnTo>
                  <a:lnTo>
                    <a:pt x="143" y="1039"/>
                  </a:lnTo>
                  <a:lnTo>
                    <a:pt x="86" y="1195"/>
                  </a:lnTo>
                  <a:lnTo>
                    <a:pt x="43" y="1366"/>
                  </a:lnTo>
                  <a:lnTo>
                    <a:pt x="14" y="1523"/>
                  </a:lnTo>
                  <a:lnTo>
                    <a:pt x="0" y="1708"/>
                  </a:lnTo>
                  <a:lnTo>
                    <a:pt x="14" y="1878"/>
                  </a:lnTo>
                  <a:lnTo>
                    <a:pt x="43" y="2049"/>
                  </a:lnTo>
                  <a:lnTo>
                    <a:pt x="86" y="2206"/>
                  </a:lnTo>
                  <a:lnTo>
                    <a:pt x="143" y="2362"/>
                  </a:lnTo>
                  <a:lnTo>
                    <a:pt x="214" y="2519"/>
                  </a:lnTo>
                  <a:lnTo>
                    <a:pt x="299" y="2661"/>
                  </a:lnTo>
                  <a:lnTo>
                    <a:pt x="399" y="2789"/>
                  </a:lnTo>
                  <a:lnTo>
                    <a:pt x="498" y="2903"/>
                  </a:lnTo>
                  <a:lnTo>
                    <a:pt x="626" y="3017"/>
                  </a:lnTo>
                  <a:lnTo>
                    <a:pt x="754" y="3116"/>
                  </a:lnTo>
                  <a:lnTo>
                    <a:pt x="897" y="3202"/>
                  </a:lnTo>
                  <a:lnTo>
                    <a:pt x="1039" y="3273"/>
                  </a:lnTo>
                  <a:lnTo>
                    <a:pt x="1196" y="3330"/>
                  </a:lnTo>
                  <a:lnTo>
                    <a:pt x="1366" y="3373"/>
                  </a:lnTo>
                  <a:lnTo>
                    <a:pt x="1537" y="3401"/>
                  </a:lnTo>
                  <a:lnTo>
                    <a:pt x="1879" y="3401"/>
                  </a:lnTo>
                  <a:lnTo>
                    <a:pt x="2049" y="3373"/>
                  </a:lnTo>
                  <a:lnTo>
                    <a:pt x="2220" y="3330"/>
                  </a:lnTo>
                  <a:lnTo>
                    <a:pt x="2377" y="3273"/>
                  </a:lnTo>
                  <a:lnTo>
                    <a:pt x="2519" y="3202"/>
                  </a:lnTo>
                  <a:lnTo>
                    <a:pt x="2661" y="3116"/>
                  </a:lnTo>
                  <a:lnTo>
                    <a:pt x="2789" y="3017"/>
                  </a:lnTo>
                  <a:lnTo>
                    <a:pt x="2917" y="2903"/>
                  </a:lnTo>
                  <a:lnTo>
                    <a:pt x="3017" y="2789"/>
                  </a:lnTo>
                  <a:lnTo>
                    <a:pt x="3117" y="2661"/>
                  </a:lnTo>
                  <a:lnTo>
                    <a:pt x="3202" y="2519"/>
                  </a:lnTo>
                  <a:lnTo>
                    <a:pt x="3273" y="2362"/>
                  </a:lnTo>
                  <a:lnTo>
                    <a:pt x="3330" y="2206"/>
                  </a:lnTo>
                  <a:lnTo>
                    <a:pt x="3373" y="2049"/>
                  </a:lnTo>
                  <a:lnTo>
                    <a:pt x="3401" y="1878"/>
                  </a:lnTo>
                  <a:lnTo>
                    <a:pt x="3415" y="1708"/>
                  </a:lnTo>
                  <a:lnTo>
                    <a:pt x="3401" y="1523"/>
                  </a:lnTo>
                  <a:lnTo>
                    <a:pt x="3373" y="1366"/>
                  </a:lnTo>
                  <a:lnTo>
                    <a:pt x="3330" y="1195"/>
                  </a:lnTo>
                  <a:lnTo>
                    <a:pt x="3273" y="1039"/>
                  </a:lnTo>
                  <a:lnTo>
                    <a:pt x="3202" y="897"/>
                  </a:lnTo>
                  <a:lnTo>
                    <a:pt x="3117" y="754"/>
                  </a:lnTo>
                  <a:lnTo>
                    <a:pt x="3017" y="626"/>
                  </a:lnTo>
                  <a:lnTo>
                    <a:pt x="2917" y="498"/>
                  </a:lnTo>
                  <a:lnTo>
                    <a:pt x="2789" y="384"/>
                  </a:lnTo>
                  <a:lnTo>
                    <a:pt x="2661" y="285"/>
                  </a:lnTo>
                  <a:lnTo>
                    <a:pt x="2519" y="213"/>
                  </a:lnTo>
                  <a:lnTo>
                    <a:pt x="2377" y="128"/>
                  </a:lnTo>
                  <a:lnTo>
                    <a:pt x="2220" y="71"/>
                  </a:lnTo>
                  <a:lnTo>
                    <a:pt x="2049" y="43"/>
                  </a:lnTo>
                  <a:lnTo>
                    <a:pt x="1879" y="14"/>
                  </a:lnTo>
                  <a:lnTo>
                    <a:pt x="17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6010370" y="1964494"/>
              <a:ext cx="145461" cy="146060"/>
            </a:xfrm>
            <a:custGeom>
              <a:avLst/>
              <a:gdLst/>
              <a:ahLst/>
              <a:cxnLst/>
              <a:rect l="l" t="t" r="r" b="b"/>
              <a:pathLst>
                <a:path w="3402" h="3416" extrusionOk="0">
                  <a:moveTo>
                    <a:pt x="1694" y="0"/>
                  </a:moveTo>
                  <a:lnTo>
                    <a:pt x="1523" y="14"/>
                  </a:lnTo>
                  <a:lnTo>
                    <a:pt x="1352" y="43"/>
                  </a:lnTo>
                  <a:lnTo>
                    <a:pt x="1196" y="85"/>
                  </a:lnTo>
                  <a:lnTo>
                    <a:pt x="1039" y="142"/>
                  </a:lnTo>
                  <a:lnTo>
                    <a:pt x="883" y="213"/>
                  </a:lnTo>
                  <a:lnTo>
                    <a:pt x="755" y="299"/>
                  </a:lnTo>
                  <a:lnTo>
                    <a:pt x="612" y="398"/>
                  </a:lnTo>
                  <a:lnTo>
                    <a:pt x="498" y="498"/>
                  </a:lnTo>
                  <a:lnTo>
                    <a:pt x="385" y="626"/>
                  </a:lnTo>
                  <a:lnTo>
                    <a:pt x="285" y="754"/>
                  </a:lnTo>
                  <a:lnTo>
                    <a:pt x="200" y="897"/>
                  </a:lnTo>
                  <a:lnTo>
                    <a:pt x="128" y="1039"/>
                  </a:lnTo>
                  <a:lnTo>
                    <a:pt x="72" y="1195"/>
                  </a:lnTo>
                  <a:lnTo>
                    <a:pt x="29" y="1366"/>
                  </a:lnTo>
                  <a:lnTo>
                    <a:pt x="0" y="1537"/>
                  </a:lnTo>
                  <a:lnTo>
                    <a:pt x="0" y="1708"/>
                  </a:lnTo>
                  <a:lnTo>
                    <a:pt x="0" y="1878"/>
                  </a:lnTo>
                  <a:lnTo>
                    <a:pt x="29" y="2049"/>
                  </a:lnTo>
                  <a:lnTo>
                    <a:pt x="72" y="2220"/>
                  </a:lnTo>
                  <a:lnTo>
                    <a:pt x="128" y="2376"/>
                  </a:lnTo>
                  <a:lnTo>
                    <a:pt x="200" y="2519"/>
                  </a:lnTo>
                  <a:lnTo>
                    <a:pt x="285" y="2661"/>
                  </a:lnTo>
                  <a:lnTo>
                    <a:pt x="385" y="2789"/>
                  </a:lnTo>
                  <a:lnTo>
                    <a:pt x="498" y="2917"/>
                  </a:lnTo>
                  <a:lnTo>
                    <a:pt x="612" y="3017"/>
                  </a:lnTo>
                  <a:lnTo>
                    <a:pt x="755" y="3116"/>
                  </a:lnTo>
                  <a:lnTo>
                    <a:pt x="883" y="3202"/>
                  </a:lnTo>
                  <a:lnTo>
                    <a:pt x="1039" y="3273"/>
                  </a:lnTo>
                  <a:lnTo>
                    <a:pt x="1196" y="3330"/>
                  </a:lnTo>
                  <a:lnTo>
                    <a:pt x="1352" y="3373"/>
                  </a:lnTo>
                  <a:lnTo>
                    <a:pt x="1523" y="3401"/>
                  </a:lnTo>
                  <a:lnTo>
                    <a:pt x="1694" y="3415"/>
                  </a:lnTo>
                  <a:lnTo>
                    <a:pt x="1879" y="3401"/>
                  </a:lnTo>
                  <a:lnTo>
                    <a:pt x="2035" y="3373"/>
                  </a:lnTo>
                  <a:lnTo>
                    <a:pt x="2206" y="3330"/>
                  </a:lnTo>
                  <a:lnTo>
                    <a:pt x="2363" y="3273"/>
                  </a:lnTo>
                  <a:lnTo>
                    <a:pt x="2505" y="3202"/>
                  </a:lnTo>
                  <a:lnTo>
                    <a:pt x="2647" y="3116"/>
                  </a:lnTo>
                  <a:lnTo>
                    <a:pt x="2775" y="3017"/>
                  </a:lnTo>
                  <a:lnTo>
                    <a:pt x="2903" y="2917"/>
                  </a:lnTo>
                  <a:lnTo>
                    <a:pt x="3017" y="2789"/>
                  </a:lnTo>
                  <a:lnTo>
                    <a:pt x="3117" y="2661"/>
                  </a:lnTo>
                  <a:lnTo>
                    <a:pt x="3202" y="2519"/>
                  </a:lnTo>
                  <a:lnTo>
                    <a:pt x="3273" y="2376"/>
                  </a:lnTo>
                  <a:lnTo>
                    <a:pt x="3330" y="2220"/>
                  </a:lnTo>
                  <a:lnTo>
                    <a:pt x="3373" y="2049"/>
                  </a:lnTo>
                  <a:lnTo>
                    <a:pt x="3387" y="1878"/>
                  </a:lnTo>
                  <a:lnTo>
                    <a:pt x="3401" y="1708"/>
                  </a:lnTo>
                  <a:lnTo>
                    <a:pt x="3387" y="1537"/>
                  </a:lnTo>
                  <a:lnTo>
                    <a:pt x="3373" y="1366"/>
                  </a:lnTo>
                  <a:lnTo>
                    <a:pt x="3330" y="1195"/>
                  </a:lnTo>
                  <a:lnTo>
                    <a:pt x="3273" y="1039"/>
                  </a:lnTo>
                  <a:lnTo>
                    <a:pt x="3202" y="897"/>
                  </a:lnTo>
                  <a:lnTo>
                    <a:pt x="3117" y="754"/>
                  </a:lnTo>
                  <a:lnTo>
                    <a:pt x="3017" y="626"/>
                  </a:lnTo>
                  <a:lnTo>
                    <a:pt x="2903" y="498"/>
                  </a:lnTo>
                  <a:lnTo>
                    <a:pt x="2775" y="398"/>
                  </a:lnTo>
                  <a:lnTo>
                    <a:pt x="2647" y="299"/>
                  </a:lnTo>
                  <a:lnTo>
                    <a:pt x="2505" y="213"/>
                  </a:lnTo>
                  <a:lnTo>
                    <a:pt x="2363" y="142"/>
                  </a:lnTo>
                  <a:lnTo>
                    <a:pt x="2206" y="85"/>
                  </a:lnTo>
                  <a:lnTo>
                    <a:pt x="2035" y="43"/>
                  </a:lnTo>
                  <a:lnTo>
                    <a:pt x="1879" y="14"/>
                  </a:lnTo>
                  <a:lnTo>
                    <a:pt x="1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3010705" y="2412008"/>
              <a:ext cx="620625" cy="278095"/>
            </a:xfrm>
            <a:custGeom>
              <a:avLst/>
              <a:gdLst/>
              <a:ahLst/>
              <a:cxnLst/>
              <a:rect l="l" t="t" r="r" b="b"/>
              <a:pathLst>
                <a:path w="14515" h="6504" extrusionOk="0">
                  <a:moveTo>
                    <a:pt x="840" y="0"/>
                  </a:moveTo>
                  <a:lnTo>
                    <a:pt x="0" y="840"/>
                  </a:lnTo>
                  <a:lnTo>
                    <a:pt x="5664" y="6503"/>
                  </a:lnTo>
                  <a:lnTo>
                    <a:pt x="14515" y="6503"/>
                  </a:lnTo>
                  <a:lnTo>
                    <a:pt x="14515" y="5308"/>
                  </a:lnTo>
                  <a:lnTo>
                    <a:pt x="6147" y="5308"/>
                  </a:lnTo>
                  <a:lnTo>
                    <a:pt x="8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3330114" y="2447883"/>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2879863" y="2932213"/>
              <a:ext cx="751463" cy="254364"/>
            </a:xfrm>
            <a:custGeom>
              <a:avLst/>
              <a:gdLst/>
              <a:ahLst/>
              <a:cxnLst/>
              <a:rect l="l" t="t" r="r" b="b"/>
              <a:pathLst>
                <a:path w="17575" h="5949" extrusionOk="0">
                  <a:moveTo>
                    <a:pt x="5109" y="1"/>
                  </a:moveTo>
                  <a:lnTo>
                    <a:pt x="1" y="5109"/>
                  </a:lnTo>
                  <a:lnTo>
                    <a:pt x="840" y="5949"/>
                  </a:lnTo>
                  <a:lnTo>
                    <a:pt x="5607" y="1182"/>
                  </a:lnTo>
                  <a:lnTo>
                    <a:pt x="17575" y="1182"/>
                  </a:lnTo>
                  <a:lnTo>
                    <a:pt x="175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3042304" y="3098332"/>
              <a:ext cx="589027" cy="248293"/>
            </a:xfrm>
            <a:custGeom>
              <a:avLst/>
              <a:gdLst/>
              <a:ahLst/>
              <a:cxnLst/>
              <a:rect l="l" t="t" r="r" b="b"/>
              <a:pathLst>
                <a:path w="13776" h="5807" extrusionOk="0">
                  <a:moveTo>
                    <a:pt x="4953" y="1"/>
                  </a:moveTo>
                  <a:lnTo>
                    <a:pt x="1" y="4953"/>
                  </a:lnTo>
                  <a:lnTo>
                    <a:pt x="841" y="5806"/>
                  </a:lnTo>
                  <a:lnTo>
                    <a:pt x="5451" y="1196"/>
                  </a:lnTo>
                  <a:lnTo>
                    <a:pt x="13776" y="1196"/>
                  </a:lnTo>
                  <a:lnTo>
                    <a:pt x="13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3330114" y="3265648"/>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2999716" y="3246791"/>
              <a:ext cx="146102" cy="145461"/>
            </a:xfrm>
            <a:custGeom>
              <a:avLst/>
              <a:gdLst/>
              <a:ahLst/>
              <a:cxnLst/>
              <a:rect l="l" t="t" r="r" b="b"/>
              <a:pathLst>
                <a:path w="3417" h="3402" extrusionOk="0">
                  <a:moveTo>
                    <a:pt x="1538" y="1"/>
                  </a:moveTo>
                  <a:lnTo>
                    <a:pt x="1367" y="29"/>
                  </a:lnTo>
                  <a:lnTo>
                    <a:pt x="1196" y="72"/>
                  </a:lnTo>
                  <a:lnTo>
                    <a:pt x="1040" y="129"/>
                  </a:lnTo>
                  <a:lnTo>
                    <a:pt x="897" y="200"/>
                  </a:lnTo>
                  <a:lnTo>
                    <a:pt x="755" y="285"/>
                  </a:lnTo>
                  <a:lnTo>
                    <a:pt x="627" y="385"/>
                  </a:lnTo>
                  <a:lnTo>
                    <a:pt x="499" y="499"/>
                  </a:lnTo>
                  <a:lnTo>
                    <a:pt x="399" y="613"/>
                  </a:lnTo>
                  <a:lnTo>
                    <a:pt x="300" y="755"/>
                  </a:lnTo>
                  <a:lnTo>
                    <a:pt x="214" y="883"/>
                  </a:lnTo>
                  <a:lnTo>
                    <a:pt x="143" y="1040"/>
                  </a:lnTo>
                  <a:lnTo>
                    <a:pt x="86" y="1196"/>
                  </a:lnTo>
                  <a:lnTo>
                    <a:pt x="44" y="1353"/>
                  </a:lnTo>
                  <a:lnTo>
                    <a:pt x="15" y="1523"/>
                  </a:lnTo>
                  <a:lnTo>
                    <a:pt x="1" y="1694"/>
                  </a:lnTo>
                  <a:lnTo>
                    <a:pt x="15" y="1879"/>
                  </a:lnTo>
                  <a:lnTo>
                    <a:pt x="44" y="2050"/>
                  </a:lnTo>
                  <a:lnTo>
                    <a:pt x="86" y="2206"/>
                  </a:lnTo>
                  <a:lnTo>
                    <a:pt x="143" y="2363"/>
                  </a:lnTo>
                  <a:lnTo>
                    <a:pt x="214" y="2505"/>
                  </a:lnTo>
                  <a:lnTo>
                    <a:pt x="300" y="2648"/>
                  </a:lnTo>
                  <a:lnTo>
                    <a:pt x="399" y="2776"/>
                  </a:lnTo>
                  <a:lnTo>
                    <a:pt x="499" y="2904"/>
                  </a:lnTo>
                  <a:lnTo>
                    <a:pt x="627" y="3017"/>
                  </a:lnTo>
                  <a:lnTo>
                    <a:pt x="755" y="3117"/>
                  </a:lnTo>
                  <a:lnTo>
                    <a:pt x="897" y="3202"/>
                  </a:lnTo>
                  <a:lnTo>
                    <a:pt x="1040" y="3274"/>
                  </a:lnTo>
                  <a:lnTo>
                    <a:pt x="1196" y="3331"/>
                  </a:lnTo>
                  <a:lnTo>
                    <a:pt x="1367" y="3373"/>
                  </a:lnTo>
                  <a:lnTo>
                    <a:pt x="1538" y="3387"/>
                  </a:lnTo>
                  <a:lnTo>
                    <a:pt x="1708" y="3402"/>
                  </a:lnTo>
                  <a:lnTo>
                    <a:pt x="1879" y="3387"/>
                  </a:lnTo>
                  <a:lnTo>
                    <a:pt x="2050" y="3373"/>
                  </a:lnTo>
                  <a:lnTo>
                    <a:pt x="2221" y="3331"/>
                  </a:lnTo>
                  <a:lnTo>
                    <a:pt x="2377" y="3274"/>
                  </a:lnTo>
                  <a:lnTo>
                    <a:pt x="2520" y="3202"/>
                  </a:lnTo>
                  <a:lnTo>
                    <a:pt x="2662" y="3117"/>
                  </a:lnTo>
                  <a:lnTo>
                    <a:pt x="2790" y="3017"/>
                  </a:lnTo>
                  <a:lnTo>
                    <a:pt x="2918" y="2904"/>
                  </a:lnTo>
                  <a:lnTo>
                    <a:pt x="3018" y="2776"/>
                  </a:lnTo>
                  <a:lnTo>
                    <a:pt x="3117" y="2648"/>
                  </a:lnTo>
                  <a:lnTo>
                    <a:pt x="3203" y="2505"/>
                  </a:lnTo>
                  <a:lnTo>
                    <a:pt x="3274" y="2363"/>
                  </a:lnTo>
                  <a:lnTo>
                    <a:pt x="3331" y="2206"/>
                  </a:lnTo>
                  <a:lnTo>
                    <a:pt x="3373" y="2050"/>
                  </a:lnTo>
                  <a:lnTo>
                    <a:pt x="3402" y="1879"/>
                  </a:lnTo>
                  <a:lnTo>
                    <a:pt x="3416" y="1694"/>
                  </a:lnTo>
                  <a:lnTo>
                    <a:pt x="3402" y="1523"/>
                  </a:lnTo>
                  <a:lnTo>
                    <a:pt x="3373" y="1353"/>
                  </a:lnTo>
                  <a:lnTo>
                    <a:pt x="3331" y="1196"/>
                  </a:lnTo>
                  <a:lnTo>
                    <a:pt x="3274" y="1040"/>
                  </a:lnTo>
                  <a:lnTo>
                    <a:pt x="3203" y="883"/>
                  </a:lnTo>
                  <a:lnTo>
                    <a:pt x="3117" y="755"/>
                  </a:lnTo>
                  <a:lnTo>
                    <a:pt x="3018" y="613"/>
                  </a:lnTo>
                  <a:lnTo>
                    <a:pt x="2918" y="499"/>
                  </a:lnTo>
                  <a:lnTo>
                    <a:pt x="2790" y="385"/>
                  </a:lnTo>
                  <a:lnTo>
                    <a:pt x="2662" y="285"/>
                  </a:lnTo>
                  <a:lnTo>
                    <a:pt x="2520" y="200"/>
                  </a:lnTo>
                  <a:lnTo>
                    <a:pt x="2377" y="129"/>
                  </a:lnTo>
                  <a:lnTo>
                    <a:pt x="2221" y="72"/>
                  </a:lnTo>
                  <a:lnTo>
                    <a:pt x="2050" y="29"/>
                  </a:lnTo>
                  <a:lnTo>
                    <a:pt x="18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2839712" y="3086188"/>
              <a:ext cx="145461" cy="145418"/>
            </a:xfrm>
            <a:custGeom>
              <a:avLst/>
              <a:gdLst/>
              <a:ahLst/>
              <a:cxnLst/>
              <a:rect l="l" t="t" r="r" b="b"/>
              <a:pathLst>
                <a:path w="3402" h="3401" extrusionOk="0">
                  <a:moveTo>
                    <a:pt x="1694" y="0"/>
                  </a:moveTo>
                  <a:lnTo>
                    <a:pt x="1523" y="14"/>
                  </a:lnTo>
                  <a:lnTo>
                    <a:pt x="1352" y="43"/>
                  </a:lnTo>
                  <a:lnTo>
                    <a:pt x="1196" y="71"/>
                  </a:lnTo>
                  <a:lnTo>
                    <a:pt x="1039" y="128"/>
                  </a:lnTo>
                  <a:lnTo>
                    <a:pt x="883" y="213"/>
                  </a:lnTo>
                  <a:lnTo>
                    <a:pt x="740" y="285"/>
                  </a:lnTo>
                  <a:lnTo>
                    <a:pt x="612" y="384"/>
                  </a:lnTo>
                  <a:lnTo>
                    <a:pt x="498" y="498"/>
                  </a:lnTo>
                  <a:lnTo>
                    <a:pt x="385" y="626"/>
                  </a:lnTo>
                  <a:lnTo>
                    <a:pt x="285" y="754"/>
                  </a:lnTo>
                  <a:lnTo>
                    <a:pt x="200" y="897"/>
                  </a:lnTo>
                  <a:lnTo>
                    <a:pt x="128" y="1039"/>
                  </a:lnTo>
                  <a:lnTo>
                    <a:pt x="72" y="1195"/>
                  </a:lnTo>
                  <a:lnTo>
                    <a:pt x="29" y="1366"/>
                  </a:lnTo>
                  <a:lnTo>
                    <a:pt x="0" y="1523"/>
                  </a:lnTo>
                  <a:lnTo>
                    <a:pt x="0" y="1708"/>
                  </a:lnTo>
                  <a:lnTo>
                    <a:pt x="0" y="1878"/>
                  </a:lnTo>
                  <a:lnTo>
                    <a:pt x="29" y="2049"/>
                  </a:lnTo>
                  <a:lnTo>
                    <a:pt x="72" y="2206"/>
                  </a:lnTo>
                  <a:lnTo>
                    <a:pt x="128" y="2362"/>
                  </a:lnTo>
                  <a:lnTo>
                    <a:pt x="200" y="2519"/>
                  </a:lnTo>
                  <a:lnTo>
                    <a:pt x="285" y="2661"/>
                  </a:lnTo>
                  <a:lnTo>
                    <a:pt x="385" y="2789"/>
                  </a:lnTo>
                  <a:lnTo>
                    <a:pt x="498" y="2903"/>
                  </a:lnTo>
                  <a:lnTo>
                    <a:pt x="612" y="3017"/>
                  </a:lnTo>
                  <a:lnTo>
                    <a:pt x="740" y="3116"/>
                  </a:lnTo>
                  <a:lnTo>
                    <a:pt x="883" y="3202"/>
                  </a:lnTo>
                  <a:lnTo>
                    <a:pt x="1039" y="3273"/>
                  </a:lnTo>
                  <a:lnTo>
                    <a:pt x="1196" y="3330"/>
                  </a:lnTo>
                  <a:lnTo>
                    <a:pt x="1352" y="3373"/>
                  </a:lnTo>
                  <a:lnTo>
                    <a:pt x="1523" y="3401"/>
                  </a:lnTo>
                  <a:lnTo>
                    <a:pt x="1865" y="3401"/>
                  </a:lnTo>
                  <a:lnTo>
                    <a:pt x="2035" y="3373"/>
                  </a:lnTo>
                  <a:lnTo>
                    <a:pt x="2206" y="3330"/>
                  </a:lnTo>
                  <a:lnTo>
                    <a:pt x="2363" y="3273"/>
                  </a:lnTo>
                  <a:lnTo>
                    <a:pt x="2505" y="3202"/>
                  </a:lnTo>
                  <a:lnTo>
                    <a:pt x="2647" y="3116"/>
                  </a:lnTo>
                  <a:lnTo>
                    <a:pt x="2775" y="3017"/>
                  </a:lnTo>
                  <a:lnTo>
                    <a:pt x="2903" y="2903"/>
                  </a:lnTo>
                  <a:lnTo>
                    <a:pt x="3003" y="2789"/>
                  </a:lnTo>
                  <a:lnTo>
                    <a:pt x="3103" y="2661"/>
                  </a:lnTo>
                  <a:lnTo>
                    <a:pt x="3188" y="2519"/>
                  </a:lnTo>
                  <a:lnTo>
                    <a:pt x="3259" y="2362"/>
                  </a:lnTo>
                  <a:lnTo>
                    <a:pt x="3316" y="2206"/>
                  </a:lnTo>
                  <a:lnTo>
                    <a:pt x="3359" y="2049"/>
                  </a:lnTo>
                  <a:lnTo>
                    <a:pt x="3387" y="1878"/>
                  </a:lnTo>
                  <a:lnTo>
                    <a:pt x="3401" y="1708"/>
                  </a:lnTo>
                  <a:lnTo>
                    <a:pt x="3387" y="1523"/>
                  </a:lnTo>
                  <a:lnTo>
                    <a:pt x="3359" y="1366"/>
                  </a:lnTo>
                  <a:lnTo>
                    <a:pt x="3316" y="1195"/>
                  </a:lnTo>
                  <a:lnTo>
                    <a:pt x="3259" y="1039"/>
                  </a:lnTo>
                  <a:lnTo>
                    <a:pt x="3188" y="897"/>
                  </a:lnTo>
                  <a:lnTo>
                    <a:pt x="3103" y="754"/>
                  </a:lnTo>
                  <a:lnTo>
                    <a:pt x="3003" y="626"/>
                  </a:lnTo>
                  <a:lnTo>
                    <a:pt x="2903" y="498"/>
                  </a:lnTo>
                  <a:lnTo>
                    <a:pt x="2775" y="384"/>
                  </a:lnTo>
                  <a:lnTo>
                    <a:pt x="2647" y="285"/>
                  </a:lnTo>
                  <a:lnTo>
                    <a:pt x="2505" y="213"/>
                  </a:lnTo>
                  <a:lnTo>
                    <a:pt x="2363" y="128"/>
                  </a:lnTo>
                  <a:lnTo>
                    <a:pt x="2206" y="71"/>
                  </a:lnTo>
                  <a:lnTo>
                    <a:pt x="2035" y="43"/>
                  </a:lnTo>
                  <a:lnTo>
                    <a:pt x="1865" y="14"/>
                  </a:lnTo>
                  <a:lnTo>
                    <a:pt x="1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2987573" y="2374294"/>
              <a:ext cx="145461" cy="146060"/>
            </a:xfrm>
            <a:custGeom>
              <a:avLst/>
              <a:gdLst/>
              <a:ahLst/>
              <a:cxnLst/>
              <a:rect l="l" t="t" r="r" b="b"/>
              <a:pathLst>
                <a:path w="3402" h="3416" extrusionOk="0">
                  <a:moveTo>
                    <a:pt x="1708" y="0"/>
                  </a:moveTo>
                  <a:lnTo>
                    <a:pt x="1537" y="14"/>
                  </a:lnTo>
                  <a:lnTo>
                    <a:pt x="1366" y="43"/>
                  </a:lnTo>
                  <a:lnTo>
                    <a:pt x="1196" y="85"/>
                  </a:lnTo>
                  <a:lnTo>
                    <a:pt x="1039" y="142"/>
                  </a:lnTo>
                  <a:lnTo>
                    <a:pt x="897" y="213"/>
                  </a:lnTo>
                  <a:lnTo>
                    <a:pt x="754" y="299"/>
                  </a:lnTo>
                  <a:lnTo>
                    <a:pt x="626" y="398"/>
                  </a:lnTo>
                  <a:lnTo>
                    <a:pt x="498" y="498"/>
                  </a:lnTo>
                  <a:lnTo>
                    <a:pt x="384" y="626"/>
                  </a:lnTo>
                  <a:lnTo>
                    <a:pt x="299" y="754"/>
                  </a:lnTo>
                  <a:lnTo>
                    <a:pt x="214" y="897"/>
                  </a:lnTo>
                  <a:lnTo>
                    <a:pt x="143" y="1039"/>
                  </a:lnTo>
                  <a:lnTo>
                    <a:pt x="86" y="1195"/>
                  </a:lnTo>
                  <a:lnTo>
                    <a:pt x="43" y="1366"/>
                  </a:lnTo>
                  <a:lnTo>
                    <a:pt x="15" y="1537"/>
                  </a:lnTo>
                  <a:lnTo>
                    <a:pt x="0" y="1708"/>
                  </a:lnTo>
                  <a:lnTo>
                    <a:pt x="15" y="1878"/>
                  </a:lnTo>
                  <a:lnTo>
                    <a:pt x="43" y="2049"/>
                  </a:lnTo>
                  <a:lnTo>
                    <a:pt x="86" y="2220"/>
                  </a:lnTo>
                  <a:lnTo>
                    <a:pt x="143" y="2376"/>
                  </a:lnTo>
                  <a:lnTo>
                    <a:pt x="214" y="2519"/>
                  </a:lnTo>
                  <a:lnTo>
                    <a:pt x="299" y="2661"/>
                  </a:lnTo>
                  <a:lnTo>
                    <a:pt x="384" y="2789"/>
                  </a:lnTo>
                  <a:lnTo>
                    <a:pt x="498" y="2917"/>
                  </a:lnTo>
                  <a:lnTo>
                    <a:pt x="626" y="3017"/>
                  </a:lnTo>
                  <a:lnTo>
                    <a:pt x="754" y="3116"/>
                  </a:lnTo>
                  <a:lnTo>
                    <a:pt x="897" y="3202"/>
                  </a:lnTo>
                  <a:lnTo>
                    <a:pt x="1039" y="3273"/>
                  </a:lnTo>
                  <a:lnTo>
                    <a:pt x="1196" y="3330"/>
                  </a:lnTo>
                  <a:lnTo>
                    <a:pt x="1366" y="3373"/>
                  </a:lnTo>
                  <a:lnTo>
                    <a:pt x="1537" y="3401"/>
                  </a:lnTo>
                  <a:lnTo>
                    <a:pt x="1708" y="3415"/>
                  </a:lnTo>
                  <a:lnTo>
                    <a:pt x="1879" y="3401"/>
                  </a:lnTo>
                  <a:lnTo>
                    <a:pt x="2049" y="3373"/>
                  </a:lnTo>
                  <a:lnTo>
                    <a:pt x="2206" y="3330"/>
                  </a:lnTo>
                  <a:lnTo>
                    <a:pt x="2362" y="3273"/>
                  </a:lnTo>
                  <a:lnTo>
                    <a:pt x="2519" y="3202"/>
                  </a:lnTo>
                  <a:lnTo>
                    <a:pt x="2661" y="3116"/>
                  </a:lnTo>
                  <a:lnTo>
                    <a:pt x="2789" y="3017"/>
                  </a:lnTo>
                  <a:lnTo>
                    <a:pt x="2903" y="2917"/>
                  </a:lnTo>
                  <a:lnTo>
                    <a:pt x="3017" y="2789"/>
                  </a:lnTo>
                  <a:lnTo>
                    <a:pt x="3117" y="2661"/>
                  </a:lnTo>
                  <a:lnTo>
                    <a:pt x="3202" y="2519"/>
                  </a:lnTo>
                  <a:lnTo>
                    <a:pt x="3273" y="2376"/>
                  </a:lnTo>
                  <a:lnTo>
                    <a:pt x="3330" y="2220"/>
                  </a:lnTo>
                  <a:lnTo>
                    <a:pt x="3373" y="2049"/>
                  </a:lnTo>
                  <a:lnTo>
                    <a:pt x="3401" y="1878"/>
                  </a:lnTo>
                  <a:lnTo>
                    <a:pt x="3401" y="1708"/>
                  </a:lnTo>
                  <a:lnTo>
                    <a:pt x="3401" y="1537"/>
                  </a:lnTo>
                  <a:lnTo>
                    <a:pt x="3373" y="1366"/>
                  </a:lnTo>
                  <a:lnTo>
                    <a:pt x="3330" y="1195"/>
                  </a:lnTo>
                  <a:lnTo>
                    <a:pt x="3273" y="1039"/>
                  </a:lnTo>
                  <a:lnTo>
                    <a:pt x="3202" y="897"/>
                  </a:lnTo>
                  <a:lnTo>
                    <a:pt x="3117" y="754"/>
                  </a:lnTo>
                  <a:lnTo>
                    <a:pt x="3017" y="626"/>
                  </a:lnTo>
                  <a:lnTo>
                    <a:pt x="2903" y="498"/>
                  </a:lnTo>
                  <a:lnTo>
                    <a:pt x="2789" y="398"/>
                  </a:lnTo>
                  <a:lnTo>
                    <a:pt x="2661" y="299"/>
                  </a:lnTo>
                  <a:lnTo>
                    <a:pt x="2519" y="213"/>
                  </a:lnTo>
                  <a:lnTo>
                    <a:pt x="2362" y="142"/>
                  </a:lnTo>
                  <a:lnTo>
                    <a:pt x="2206" y="85"/>
                  </a:lnTo>
                  <a:lnTo>
                    <a:pt x="2049" y="43"/>
                  </a:lnTo>
                  <a:lnTo>
                    <a:pt x="1879" y="14"/>
                  </a:lnTo>
                  <a:lnTo>
                    <a:pt x="17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4011527" y="1180122"/>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61" name="Google Shape;561;p20"/>
            <p:cNvSpPr/>
            <p:nvPr/>
          </p:nvSpPr>
          <p:spPr>
            <a:xfrm>
              <a:off x="4179310" y="3452475"/>
              <a:ext cx="784800" cy="784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2" name="Google Shape;562;p20"/>
            <p:cNvGrpSpPr/>
            <p:nvPr/>
          </p:nvGrpSpPr>
          <p:grpSpPr>
            <a:xfrm>
              <a:off x="4333697" y="3608632"/>
              <a:ext cx="472142" cy="472112"/>
              <a:chOff x="-44512325" y="3176075"/>
              <a:chExt cx="300900" cy="300900"/>
            </a:xfrm>
          </p:grpSpPr>
          <p:sp>
            <p:nvSpPr>
              <p:cNvPr id="563" name="Google Shape;563;p20"/>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6" name="Google Shape;566;p20"/>
          <p:cNvGrpSpPr/>
          <p:nvPr/>
        </p:nvGrpSpPr>
        <p:grpSpPr>
          <a:xfrm>
            <a:off x="6949580" y="3042675"/>
            <a:ext cx="1734600" cy="1080522"/>
            <a:chOff x="6949580" y="3042675"/>
            <a:chExt cx="1734600" cy="1080522"/>
          </a:xfrm>
        </p:grpSpPr>
        <p:sp>
          <p:nvSpPr>
            <p:cNvPr id="567" name="Google Shape;567;p20"/>
            <p:cNvSpPr/>
            <p:nvPr/>
          </p:nvSpPr>
          <p:spPr>
            <a:xfrm>
              <a:off x="7514630" y="3042675"/>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sp>
          <p:nvSpPr>
            <p:cNvPr id="568" name="Google Shape;568;p20"/>
            <p:cNvSpPr txBox="1"/>
            <p:nvPr/>
          </p:nvSpPr>
          <p:spPr>
            <a:xfrm>
              <a:off x="6949580" y="3791397"/>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latin typeface="Fira Sans Extra Condensed"/>
                  <a:ea typeface="Fira Sans Extra Condensed"/>
                  <a:cs typeface="Fira Sans Extra Condensed"/>
                  <a:sym typeface="Fira Sans Extra Condensed"/>
                </a:rPr>
                <a:t>Multi-lingual</a:t>
              </a:r>
            </a:p>
          </p:txBody>
        </p:sp>
      </p:grpSp>
      <p:grpSp>
        <p:nvGrpSpPr>
          <p:cNvPr id="570" name="Google Shape;570;p20"/>
          <p:cNvGrpSpPr/>
          <p:nvPr/>
        </p:nvGrpSpPr>
        <p:grpSpPr>
          <a:xfrm>
            <a:off x="6852624" y="1001783"/>
            <a:ext cx="1910376" cy="1114992"/>
            <a:chOff x="6852624" y="1001783"/>
            <a:chExt cx="1910376" cy="1114992"/>
          </a:xfrm>
        </p:grpSpPr>
        <p:sp>
          <p:nvSpPr>
            <p:cNvPr id="571" name="Google Shape;571;p20"/>
            <p:cNvSpPr/>
            <p:nvPr/>
          </p:nvSpPr>
          <p:spPr>
            <a:xfrm>
              <a:off x="7514630" y="1001783"/>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572" name="Google Shape;572;p20"/>
            <p:cNvSpPr txBox="1"/>
            <p:nvPr/>
          </p:nvSpPr>
          <p:spPr>
            <a:xfrm>
              <a:off x="6852624" y="1784975"/>
              <a:ext cx="1910376"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latin typeface="Fira Sans Extra Condensed"/>
                  <a:ea typeface="Fira Sans Extra Condensed"/>
                  <a:cs typeface="Fira Sans Extra Condensed"/>
                  <a:sym typeface="Fira Sans Extra Condensed"/>
                </a:rPr>
                <a:t>Emotion Detection</a:t>
              </a:r>
            </a:p>
          </p:txBody>
        </p:sp>
      </p:grpSp>
      <p:grpSp>
        <p:nvGrpSpPr>
          <p:cNvPr id="574" name="Google Shape;574;p20"/>
          <p:cNvGrpSpPr/>
          <p:nvPr/>
        </p:nvGrpSpPr>
        <p:grpSpPr>
          <a:xfrm>
            <a:off x="456753" y="1001783"/>
            <a:ext cx="1734600" cy="1977460"/>
            <a:chOff x="456753" y="1001783"/>
            <a:chExt cx="1734600" cy="1977460"/>
          </a:xfrm>
        </p:grpSpPr>
        <p:sp>
          <p:nvSpPr>
            <p:cNvPr id="575" name="Google Shape;575;p20"/>
            <p:cNvSpPr/>
            <p:nvPr/>
          </p:nvSpPr>
          <p:spPr>
            <a:xfrm>
              <a:off x="1021803" y="1001783"/>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01</a:t>
              </a:r>
              <a:endParaRPr sz="1800" b="1" dirty="0">
                <a:solidFill>
                  <a:schemeClr val="lt1"/>
                </a:solidFill>
                <a:latin typeface="Fira Sans Extra Condensed"/>
                <a:ea typeface="Fira Sans Extra Condensed"/>
                <a:cs typeface="Fira Sans Extra Condensed"/>
                <a:sym typeface="Fira Sans Extra Condensed"/>
              </a:endParaRPr>
            </a:p>
          </p:txBody>
        </p:sp>
        <p:sp>
          <p:nvSpPr>
            <p:cNvPr id="576" name="Google Shape;576;p20"/>
            <p:cNvSpPr txBox="1"/>
            <p:nvPr/>
          </p:nvSpPr>
          <p:spPr>
            <a:xfrm>
              <a:off x="456753" y="1784975"/>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latin typeface="Fira Sans Extra Condensed"/>
                  <a:ea typeface="Fira Sans Extra Condensed"/>
                  <a:cs typeface="Fira Sans Extra Condensed"/>
                  <a:sym typeface="Fira Sans Extra Condensed"/>
                </a:rPr>
                <a:t>Fire-grained</a:t>
              </a:r>
            </a:p>
          </p:txBody>
        </p:sp>
        <p:sp>
          <p:nvSpPr>
            <p:cNvPr id="577" name="Google Shape;577;p20"/>
            <p:cNvSpPr txBox="1"/>
            <p:nvPr/>
          </p:nvSpPr>
          <p:spPr>
            <a:xfrm>
              <a:off x="561753" y="2142274"/>
              <a:ext cx="1524600" cy="83696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Roboto"/>
                  <a:ea typeface="Roboto"/>
                  <a:cs typeface="Roboto"/>
                  <a:sym typeface="Roboto"/>
                </a:rPr>
                <a:t>Positive </a:t>
              </a:r>
            </a:p>
            <a:p>
              <a:pPr marL="0" lvl="0" indent="0" algn="ctr" rtl="0">
                <a:spcBef>
                  <a:spcPts val="0"/>
                </a:spcBef>
                <a:spcAft>
                  <a:spcPts val="0"/>
                </a:spcAft>
                <a:buNone/>
              </a:pPr>
              <a:r>
                <a:rPr lang="en-US" dirty="0">
                  <a:latin typeface="Roboto"/>
                  <a:ea typeface="Roboto"/>
                  <a:cs typeface="Roboto"/>
                  <a:sym typeface="Roboto"/>
                </a:rPr>
                <a:t>Neutral </a:t>
              </a:r>
            </a:p>
            <a:p>
              <a:pPr marL="0" lvl="0" indent="0" algn="ctr" rtl="0">
                <a:spcBef>
                  <a:spcPts val="0"/>
                </a:spcBef>
                <a:spcAft>
                  <a:spcPts val="0"/>
                </a:spcAft>
                <a:buNone/>
              </a:pPr>
              <a:r>
                <a:rPr lang="en-US" dirty="0">
                  <a:latin typeface="Roboto"/>
                  <a:ea typeface="Roboto"/>
                  <a:cs typeface="Roboto"/>
                  <a:sym typeface="Roboto"/>
                </a:rPr>
                <a:t>Negative </a:t>
              </a:r>
            </a:p>
            <a:p>
              <a:pPr marL="0" lvl="0" indent="0" algn="ctr" rtl="0">
                <a:spcBef>
                  <a:spcPts val="0"/>
                </a:spcBef>
                <a:spcAft>
                  <a:spcPts val="0"/>
                </a:spcAft>
                <a:buNone/>
              </a:pPr>
              <a:r>
                <a:rPr lang="en-US" dirty="0">
                  <a:latin typeface="Roboto"/>
                  <a:ea typeface="Roboto"/>
                  <a:cs typeface="Roboto"/>
                  <a:sym typeface="Roboto"/>
                </a:rPr>
                <a:t>Very Negative</a:t>
              </a:r>
            </a:p>
          </p:txBody>
        </p:sp>
      </p:grpSp>
      <p:grpSp>
        <p:nvGrpSpPr>
          <p:cNvPr id="578" name="Google Shape;578;p20"/>
          <p:cNvGrpSpPr/>
          <p:nvPr/>
        </p:nvGrpSpPr>
        <p:grpSpPr>
          <a:xfrm>
            <a:off x="456753" y="3042675"/>
            <a:ext cx="1734600" cy="1080522"/>
            <a:chOff x="456753" y="3042675"/>
            <a:chExt cx="1734600" cy="1080522"/>
          </a:xfrm>
        </p:grpSpPr>
        <p:sp>
          <p:nvSpPr>
            <p:cNvPr id="579" name="Google Shape;579;p20"/>
            <p:cNvSpPr/>
            <p:nvPr/>
          </p:nvSpPr>
          <p:spPr>
            <a:xfrm>
              <a:off x="1021803" y="3042675"/>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580" name="Google Shape;580;p20"/>
            <p:cNvSpPr txBox="1"/>
            <p:nvPr/>
          </p:nvSpPr>
          <p:spPr>
            <a:xfrm>
              <a:off x="456753" y="3791397"/>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latin typeface="Fira Sans Extra Condensed"/>
                  <a:ea typeface="Fira Sans Extra Condensed"/>
                  <a:cs typeface="Fira Sans Extra Condensed"/>
                  <a:sym typeface="Fira Sans Extra Condensed"/>
                </a:rPr>
                <a:t>Aspect Based</a:t>
              </a:r>
            </a:p>
          </p:txBody>
        </p:sp>
      </p:grpSp>
      <p:cxnSp>
        <p:nvCxnSpPr>
          <p:cNvPr id="582" name="Google Shape;582;p20"/>
          <p:cNvCxnSpPr>
            <a:stCxn id="560" idx="2"/>
            <a:endCxn id="575" idx="6"/>
          </p:cNvCxnSpPr>
          <p:nvPr/>
        </p:nvCxnSpPr>
        <p:spPr>
          <a:xfrm flipH="1">
            <a:off x="1626227" y="1304022"/>
            <a:ext cx="2385300" cy="600"/>
          </a:xfrm>
          <a:prstGeom prst="bentConnector3">
            <a:avLst>
              <a:gd name="adj1" fmla="val 49998"/>
            </a:avLst>
          </a:prstGeom>
          <a:noFill/>
          <a:ln w="9525" cap="flat" cmpd="sng">
            <a:solidFill>
              <a:schemeClr val="dk2"/>
            </a:solidFill>
            <a:prstDash val="solid"/>
            <a:round/>
            <a:headEnd type="oval" w="med" len="med"/>
            <a:tailEnd type="none" w="med" len="med"/>
          </a:ln>
        </p:spPr>
      </p:cxnSp>
      <p:cxnSp>
        <p:nvCxnSpPr>
          <p:cNvPr id="583" name="Google Shape;583;p20"/>
          <p:cNvCxnSpPr>
            <a:stCxn id="579" idx="6"/>
            <a:endCxn id="530" idx="2"/>
          </p:cNvCxnSpPr>
          <p:nvPr/>
        </p:nvCxnSpPr>
        <p:spPr>
          <a:xfrm rot="10800000" flipH="1">
            <a:off x="1626303" y="3158925"/>
            <a:ext cx="1162200" cy="186000"/>
          </a:xfrm>
          <a:prstGeom prst="bentConnector3">
            <a:avLst>
              <a:gd name="adj1" fmla="val 50002"/>
            </a:avLst>
          </a:prstGeom>
          <a:noFill/>
          <a:ln w="9525" cap="flat" cmpd="sng">
            <a:solidFill>
              <a:schemeClr val="dk2"/>
            </a:solidFill>
            <a:prstDash val="solid"/>
            <a:round/>
            <a:headEnd type="none" w="med" len="med"/>
            <a:tailEnd type="oval" w="med" len="med"/>
          </a:ln>
        </p:spPr>
      </p:cxnSp>
      <p:cxnSp>
        <p:nvCxnSpPr>
          <p:cNvPr id="584" name="Google Shape;584;p20"/>
          <p:cNvCxnSpPr>
            <a:stCxn id="571" idx="2"/>
            <a:endCxn id="531" idx="6"/>
          </p:cNvCxnSpPr>
          <p:nvPr/>
        </p:nvCxnSpPr>
        <p:spPr>
          <a:xfrm flipH="1">
            <a:off x="6194930" y="1304033"/>
            <a:ext cx="1319700" cy="733500"/>
          </a:xfrm>
          <a:prstGeom prst="bentConnector3">
            <a:avLst>
              <a:gd name="adj1" fmla="val 50005"/>
            </a:avLst>
          </a:prstGeom>
          <a:noFill/>
          <a:ln w="9525" cap="flat" cmpd="sng">
            <a:solidFill>
              <a:schemeClr val="dk2"/>
            </a:solidFill>
            <a:prstDash val="solid"/>
            <a:round/>
            <a:headEnd type="none" w="med" len="med"/>
            <a:tailEnd type="oval" w="med" len="med"/>
          </a:ln>
        </p:spPr>
      </p:cxnSp>
      <p:cxnSp>
        <p:nvCxnSpPr>
          <p:cNvPr id="585" name="Google Shape;585;p20"/>
          <p:cNvCxnSpPr>
            <a:stCxn id="567" idx="2"/>
            <a:endCxn id="561" idx="6"/>
          </p:cNvCxnSpPr>
          <p:nvPr/>
        </p:nvCxnSpPr>
        <p:spPr>
          <a:xfrm flipH="1">
            <a:off x="4964030" y="3344925"/>
            <a:ext cx="2550600" cy="500100"/>
          </a:xfrm>
          <a:prstGeom prst="bentConnector3">
            <a:avLst>
              <a:gd name="adj1" fmla="val 49998"/>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Importance of Sentiment Analysis</a:t>
            </a:r>
          </a:p>
        </p:txBody>
      </p:sp>
      <p:sp>
        <p:nvSpPr>
          <p:cNvPr id="2" name="Google Shape;1276;p30">
            <a:extLst>
              <a:ext uri="{FF2B5EF4-FFF2-40B4-BE49-F238E27FC236}">
                <a16:creationId xmlns:a16="http://schemas.microsoft.com/office/drawing/2014/main" id="{F92C8215-6D1B-B3DB-3650-19E15266A691}"/>
              </a:ext>
            </a:extLst>
          </p:cNvPr>
          <p:cNvSpPr txBox="1"/>
          <p:nvPr/>
        </p:nvSpPr>
        <p:spPr>
          <a:xfrm>
            <a:off x="322357" y="1779262"/>
            <a:ext cx="4249643" cy="2151855"/>
          </a:xfrm>
          <a:prstGeom prst="rect">
            <a:avLst/>
          </a:prstGeom>
          <a:noFill/>
          <a:ln>
            <a:noFill/>
          </a:ln>
        </p:spPr>
        <p:txBody>
          <a:bodyPr spcFirstLastPara="1" wrap="square" lIns="91425" tIns="91425" rIns="91425" bIns="91425" anchor="ctr" anchorCtr="0">
            <a:noAutofit/>
          </a:bodyPr>
          <a:lstStyle/>
          <a:p>
            <a:r>
              <a:rPr lang="en-GB" sz="1400" dirty="0"/>
              <a:t>The most important benefit of sentiment analysis is that it makes it possible for you to comprehend how your clients feel about your brand. By automatically assessing the thoughts and sentiments of your customers through social media chats, reviews, polls, and more, you can enhance your goods and services and make better decisions. According to our survey, 23 people responded, and they all agree that sentiment </a:t>
            </a:r>
            <a:r>
              <a:rPr lang="en-GB" sz="1400" dirty="0" err="1"/>
              <a:t>analyzer</a:t>
            </a:r>
            <a:r>
              <a:rPr lang="en-GB" sz="1400" dirty="0"/>
              <a:t> is beneficial, and also, they suggested for whom is the analyser beneficial for.</a:t>
            </a:r>
          </a:p>
        </p:txBody>
      </p:sp>
      <p:pic>
        <p:nvPicPr>
          <p:cNvPr id="3" name="Picture 2">
            <a:extLst>
              <a:ext uri="{FF2B5EF4-FFF2-40B4-BE49-F238E27FC236}">
                <a16:creationId xmlns:a16="http://schemas.microsoft.com/office/drawing/2014/main" id="{70651174-2724-487D-A8FB-B90195015D7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123460" y="1275139"/>
            <a:ext cx="3563340" cy="3160099"/>
          </a:xfrm>
          <a:prstGeom prst="rect">
            <a:avLst/>
          </a:prstGeom>
        </p:spPr>
      </p:pic>
    </p:spTree>
    <p:extLst>
      <p:ext uri="{BB962C8B-B14F-4D97-AF65-F5344CB8AC3E}">
        <p14:creationId xmlns:p14="http://schemas.microsoft.com/office/powerpoint/2010/main" val="3698981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3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Implementation Steps</a:t>
            </a:r>
            <a:endParaRPr dirty="0"/>
          </a:p>
        </p:txBody>
      </p:sp>
      <p:grpSp>
        <p:nvGrpSpPr>
          <p:cNvPr id="1922" name="Google Shape;1922;p38"/>
          <p:cNvGrpSpPr/>
          <p:nvPr/>
        </p:nvGrpSpPr>
        <p:grpSpPr>
          <a:xfrm>
            <a:off x="1002030" y="1181690"/>
            <a:ext cx="2247902" cy="3550335"/>
            <a:chOff x="1085850" y="1181650"/>
            <a:chExt cx="2247902" cy="3550335"/>
          </a:xfrm>
        </p:grpSpPr>
        <p:sp>
          <p:nvSpPr>
            <p:cNvPr id="1923" name="Google Shape;1923;p38"/>
            <p:cNvSpPr/>
            <p:nvPr/>
          </p:nvSpPr>
          <p:spPr>
            <a:xfrm>
              <a:off x="1550204" y="1181650"/>
              <a:ext cx="1318561" cy="1318561"/>
            </a:xfrm>
            <a:custGeom>
              <a:avLst/>
              <a:gdLst/>
              <a:ahLst/>
              <a:cxnLst/>
              <a:rect l="l" t="t" r="r" b="b"/>
              <a:pathLst>
                <a:path w="26257" h="26257" extrusionOk="0">
                  <a:moveTo>
                    <a:pt x="5072" y="0"/>
                  </a:moveTo>
                  <a:lnTo>
                    <a:pt x="4803" y="26"/>
                  </a:lnTo>
                  <a:lnTo>
                    <a:pt x="4534" y="64"/>
                  </a:lnTo>
                  <a:lnTo>
                    <a:pt x="4278" y="102"/>
                  </a:lnTo>
                  <a:lnTo>
                    <a:pt x="4009" y="167"/>
                  </a:lnTo>
                  <a:lnTo>
                    <a:pt x="3766" y="243"/>
                  </a:lnTo>
                  <a:lnTo>
                    <a:pt x="3510" y="320"/>
                  </a:lnTo>
                  <a:lnTo>
                    <a:pt x="3266" y="423"/>
                  </a:lnTo>
                  <a:lnTo>
                    <a:pt x="3036" y="525"/>
                  </a:lnTo>
                  <a:lnTo>
                    <a:pt x="2805" y="640"/>
                  </a:lnTo>
                  <a:lnTo>
                    <a:pt x="2575" y="768"/>
                  </a:lnTo>
                  <a:lnTo>
                    <a:pt x="2357" y="909"/>
                  </a:lnTo>
                  <a:lnTo>
                    <a:pt x="2152" y="1063"/>
                  </a:lnTo>
                  <a:lnTo>
                    <a:pt x="1947" y="1217"/>
                  </a:lnTo>
                  <a:lnTo>
                    <a:pt x="1755" y="1383"/>
                  </a:lnTo>
                  <a:lnTo>
                    <a:pt x="1563" y="1563"/>
                  </a:lnTo>
                  <a:lnTo>
                    <a:pt x="1396" y="1755"/>
                  </a:lnTo>
                  <a:lnTo>
                    <a:pt x="1230" y="1947"/>
                  </a:lnTo>
                  <a:lnTo>
                    <a:pt x="1063" y="2152"/>
                  </a:lnTo>
                  <a:lnTo>
                    <a:pt x="910" y="2357"/>
                  </a:lnTo>
                  <a:lnTo>
                    <a:pt x="782" y="2574"/>
                  </a:lnTo>
                  <a:lnTo>
                    <a:pt x="653" y="2792"/>
                  </a:lnTo>
                  <a:lnTo>
                    <a:pt x="525" y="3023"/>
                  </a:lnTo>
                  <a:lnTo>
                    <a:pt x="423" y="3266"/>
                  </a:lnTo>
                  <a:lnTo>
                    <a:pt x="333" y="3509"/>
                  </a:lnTo>
                  <a:lnTo>
                    <a:pt x="244" y="3753"/>
                  </a:lnTo>
                  <a:lnTo>
                    <a:pt x="167" y="4009"/>
                  </a:lnTo>
                  <a:lnTo>
                    <a:pt x="116" y="4265"/>
                  </a:lnTo>
                  <a:lnTo>
                    <a:pt x="64" y="4534"/>
                  </a:lnTo>
                  <a:lnTo>
                    <a:pt x="26" y="4803"/>
                  </a:lnTo>
                  <a:lnTo>
                    <a:pt x="13" y="5072"/>
                  </a:lnTo>
                  <a:lnTo>
                    <a:pt x="0" y="5341"/>
                  </a:lnTo>
                  <a:lnTo>
                    <a:pt x="0" y="20903"/>
                  </a:lnTo>
                  <a:lnTo>
                    <a:pt x="13" y="21184"/>
                  </a:lnTo>
                  <a:lnTo>
                    <a:pt x="26" y="21453"/>
                  </a:lnTo>
                  <a:lnTo>
                    <a:pt x="64" y="21722"/>
                  </a:lnTo>
                  <a:lnTo>
                    <a:pt x="116" y="21991"/>
                  </a:lnTo>
                  <a:lnTo>
                    <a:pt x="167" y="22247"/>
                  </a:lnTo>
                  <a:lnTo>
                    <a:pt x="244" y="22503"/>
                  </a:lnTo>
                  <a:lnTo>
                    <a:pt x="333" y="22747"/>
                  </a:lnTo>
                  <a:lnTo>
                    <a:pt x="423" y="22990"/>
                  </a:lnTo>
                  <a:lnTo>
                    <a:pt x="525" y="23234"/>
                  </a:lnTo>
                  <a:lnTo>
                    <a:pt x="653" y="23464"/>
                  </a:lnTo>
                  <a:lnTo>
                    <a:pt x="782" y="23682"/>
                  </a:lnTo>
                  <a:lnTo>
                    <a:pt x="910" y="23900"/>
                  </a:lnTo>
                  <a:lnTo>
                    <a:pt x="1063" y="24104"/>
                  </a:lnTo>
                  <a:lnTo>
                    <a:pt x="1230" y="24309"/>
                  </a:lnTo>
                  <a:lnTo>
                    <a:pt x="1396" y="24502"/>
                  </a:lnTo>
                  <a:lnTo>
                    <a:pt x="1563" y="24694"/>
                  </a:lnTo>
                  <a:lnTo>
                    <a:pt x="1755" y="24873"/>
                  </a:lnTo>
                  <a:lnTo>
                    <a:pt x="1947" y="25039"/>
                  </a:lnTo>
                  <a:lnTo>
                    <a:pt x="2152" y="25193"/>
                  </a:lnTo>
                  <a:lnTo>
                    <a:pt x="2357" y="25347"/>
                  </a:lnTo>
                  <a:lnTo>
                    <a:pt x="2575" y="25488"/>
                  </a:lnTo>
                  <a:lnTo>
                    <a:pt x="2805" y="25616"/>
                  </a:lnTo>
                  <a:lnTo>
                    <a:pt x="3036" y="25731"/>
                  </a:lnTo>
                  <a:lnTo>
                    <a:pt x="3266" y="25834"/>
                  </a:lnTo>
                  <a:lnTo>
                    <a:pt x="3510" y="25936"/>
                  </a:lnTo>
                  <a:lnTo>
                    <a:pt x="3766" y="26013"/>
                  </a:lnTo>
                  <a:lnTo>
                    <a:pt x="4009" y="26090"/>
                  </a:lnTo>
                  <a:lnTo>
                    <a:pt x="4278" y="26154"/>
                  </a:lnTo>
                  <a:lnTo>
                    <a:pt x="4534" y="26192"/>
                  </a:lnTo>
                  <a:lnTo>
                    <a:pt x="4803" y="26231"/>
                  </a:lnTo>
                  <a:lnTo>
                    <a:pt x="5072" y="26256"/>
                  </a:lnTo>
                  <a:lnTo>
                    <a:pt x="21184" y="26256"/>
                  </a:lnTo>
                  <a:lnTo>
                    <a:pt x="21466" y="26231"/>
                  </a:lnTo>
                  <a:lnTo>
                    <a:pt x="21722" y="26192"/>
                  </a:lnTo>
                  <a:lnTo>
                    <a:pt x="21991" y="26154"/>
                  </a:lnTo>
                  <a:lnTo>
                    <a:pt x="22248" y="26090"/>
                  </a:lnTo>
                  <a:lnTo>
                    <a:pt x="22504" y="26013"/>
                  </a:lnTo>
                  <a:lnTo>
                    <a:pt x="22747" y="25936"/>
                  </a:lnTo>
                  <a:lnTo>
                    <a:pt x="22990" y="25834"/>
                  </a:lnTo>
                  <a:lnTo>
                    <a:pt x="23234" y="25731"/>
                  </a:lnTo>
                  <a:lnTo>
                    <a:pt x="23464" y="25616"/>
                  </a:lnTo>
                  <a:lnTo>
                    <a:pt x="23682" y="25488"/>
                  </a:lnTo>
                  <a:lnTo>
                    <a:pt x="23900" y="25347"/>
                  </a:lnTo>
                  <a:lnTo>
                    <a:pt x="24117" y="25193"/>
                  </a:lnTo>
                  <a:lnTo>
                    <a:pt x="24322" y="25039"/>
                  </a:lnTo>
                  <a:lnTo>
                    <a:pt x="24515" y="24873"/>
                  </a:lnTo>
                  <a:lnTo>
                    <a:pt x="24694" y="24694"/>
                  </a:lnTo>
                  <a:lnTo>
                    <a:pt x="24873" y="24502"/>
                  </a:lnTo>
                  <a:lnTo>
                    <a:pt x="25040" y="24309"/>
                  </a:lnTo>
                  <a:lnTo>
                    <a:pt x="25206" y="24104"/>
                  </a:lnTo>
                  <a:lnTo>
                    <a:pt x="25347" y="23900"/>
                  </a:lnTo>
                  <a:lnTo>
                    <a:pt x="25488" y="23682"/>
                  </a:lnTo>
                  <a:lnTo>
                    <a:pt x="25616" y="23464"/>
                  </a:lnTo>
                  <a:lnTo>
                    <a:pt x="25731" y="23234"/>
                  </a:lnTo>
                  <a:lnTo>
                    <a:pt x="25847" y="22990"/>
                  </a:lnTo>
                  <a:lnTo>
                    <a:pt x="25936" y="22747"/>
                  </a:lnTo>
                  <a:lnTo>
                    <a:pt x="26026" y="22503"/>
                  </a:lnTo>
                  <a:lnTo>
                    <a:pt x="26090" y="22247"/>
                  </a:lnTo>
                  <a:lnTo>
                    <a:pt x="26154" y="21991"/>
                  </a:lnTo>
                  <a:lnTo>
                    <a:pt x="26205" y="21722"/>
                  </a:lnTo>
                  <a:lnTo>
                    <a:pt x="26231" y="21453"/>
                  </a:lnTo>
                  <a:lnTo>
                    <a:pt x="26256" y="21184"/>
                  </a:lnTo>
                  <a:lnTo>
                    <a:pt x="26256" y="20903"/>
                  </a:lnTo>
                  <a:lnTo>
                    <a:pt x="26256" y="5341"/>
                  </a:lnTo>
                  <a:lnTo>
                    <a:pt x="26256" y="5072"/>
                  </a:lnTo>
                  <a:lnTo>
                    <a:pt x="26231" y="4803"/>
                  </a:lnTo>
                  <a:lnTo>
                    <a:pt x="26205" y="4534"/>
                  </a:lnTo>
                  <a:lnTo>
                    <a:pt x="26154" y="4265"/>
                  </a:lnTo>
                  <a:lnTo>
                    <a:pt x="26090" y="4009"/>
                  </a:lnTo>
                  <a:lnTo>
                    <a:pt x="26026" y="3753"/>
                  </a:lnTo>
                  <a:lnTo>
                    <a:pt x="25936" y="3509"/>
                  </a:lnTo>
                  <a:lnTo>
                    <a:pt x="25847" y="3266"/>
                  </a:lnTo>
                  <a:lnTo>
                    <a:pt x="25731" y="3023"/>
                  </a:lnTo>
                  <a:lnTo>
                    <a:pt x="25616" y="2792"/>
                  </a:lnTo>
                  <a:lnTo>
                    <a:pt x="25488" y="2574"/>
                  </a:lnTo>
                  <a:lnTo>
                    <a:pt x="25347" y="2357"/>
                  </a:lnTo>
                  <a:lnTo>
                    <a:pt x="25206" y="2152"/>
                  </a:lnTo>
                  <a:lnTo>
                    <a:pt x="25040" y="1947"/>
                  </a:lnTo>
                  <a:lnTo>
                    <a:pt x="24873" y="1755"/>
                  </a:lnTo>
                  <a:lnTo>
                    <a:pt x="24694" y="1563"/>
                  </a:lnTo>
                  <a:lnTo>
                    <a:pt x="24515" y="1383"/>
                  </a:lnTo>
                  <a:lnTo>
                    <a:pt x="24322" y="1217"/>
                  </a:lnTo>
                  <a:lnTo>
                    <a:pt x="24117" y="1063"/>
                  </a:lnTo>
                  <a:lnTo>
                    <a:pt x="23900" y="909"/>
                  </a:lnTo>
                  <a:lnTo>
                    <a:pt x="23682" y="768"/>
                  </a:lnTo>
                  <a:lnTo>
                    <a:pt x="23464" y="640"/>
                  </a:lnTo>
                  <a:lnTo>
                    <a:pt x="23234" y="525"/>
                  </a:lnTo>
                  <a:lnTo>
                    <a:pt x="22990" y="423"/>
                  </a:lnTo>
                  <a:lnTo>
                    <a:pt x="22747" y="320"/>
                  </a:lnTo>
                  <a:lnTo>
                    <a:pt x="22504" y="243"/>
                  </a:lnTo>
                  <a:lnTo>
                    <a:pt x="22248" y="167"/>
                  </a:lnTo>
                  <a:lnTo>
                    <a:pt x="21991" y="102"/>
                  </a:lnTo>
                  <a:lnTo>
                    <a:pt x="21722" y="64"/>
                  </a:lnTo>
                  <a:lnTo>
                    <a:pt x="21466" y="26"/>
                  </a:lnTo>
                  <a:lnTo>
                    <a:pt x="211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8"/>
            <p:cNvSpPr/>
            <p:nvPr/>
          </p:nvSpPr>
          <p:spPr>
            <a:xfrm>
              <a:off x="1623520" y="1254966"/>
              <a:ext cx="1172579" cy="1171926"/>
            </a:xfrm>
            <a:custGeom>
              <a:avLst/>
              <a:gdLst/>
              <a:ahLst/>
              <a:cxnLst/>
              <a:rect l="l" t="t" r="r" b="b"/>
              <a:pathLst>
                <a:path w="23350" h="23337" extrusionOk="0">
                  <a:moveTo>
                    <a:pt x="4509" y="0"/>
                  </a:moveTo>
                  <a:lnTo>
                    <a:pt x="4265" y="26"/>
                  </a:lnTo>
                  <a:lnTo>
                    <a:pt x="4035" y="51"/>
                  </a:lnTo>
                  <a:lnTo>
                    <a:pt x="3792" y="90"/>
                  </a:lnTo>
                  <a:lnTo>
                    <a:pt x="3561" y="141"/>
                  </a:lnTo>
                  <a:lnTo>
                    <a:pt x="3343" y="205"/>
                  </a:lnTo>
                  <a:lnTo>
                    <a:pt x="3126" y="282"/>
                  </a:lnTo>
                  <a:lnTo>
                    <a:pt x="2908" y="372"/>
                  </a:lnTo>
                  <a:lnTo>
                    <a:pt x="2690" y="461"/>
                  </a:lnTo>
                  <a:lnTo>
                    <a:pt x="2485" y="564"/>
                  </a:lnTo>
                  <a:lnTo>
                    <a:pt x="2293" y="679"/>
                  </a:lnTo>
                  <a:lnTo>
                    <a:pt x="2101" y="807"/>
                  </a:lnTo>
                  <a:lnTo>
                    <a:pt x="1909" y="935"/>
                  </a:lnTo>
                  <a:lnTo>
                    <a:pt x="1729" y="1076"/>
                  </a:lnTo>
                  <a:lnTo>
                    <a:pt x="1563" y="1230"/>
                  </a:lnTo>
                  <a:lnTo>
                    <a:pt x="1396" y="1383"/>
                  </a:lnTo>
                  <a:lnTo>
                    <a:pt x="1230" y="1550"/>
                  </a:lnTo>
                  <a:lnTo>
                    <a:pt x="1089" y="1729"/>
                  </a:lnTo>
                  <a:lnTo>
                    <a:pt x="948" y="1909"/>
                  </a:lnTo>
                  <a:lnTo>
                    <a:pt x="807" y="2088"/>
                  </a:lnTo>
                  <a:lnTo>
                    <a:pt x="692" y="2280"/>
                  </a:lnTo>
                  <a:lnTo>
                    <a:pt x="577" y="2485"/>
                  </a:lnTo>
                  <a:lnTo>
                    <a:pt x="474" y="2690"/>
                  </a:lnTo>
                  <a:lnTo>
                    <a:pt x="372" y="2895"/>
                  </a:lnTo>
                  <a:lnTo>
                    <a:pt x="295" y="3112"/>
                  </a:lnTo>
                  <a:lnTo>
                    <a:pt x="218" y="3330"/>
                  </a:lnTo>
                  <a:lnTo>
                    <a:pt x="154" y="3561"/>
                  </a:lnTo>
                  <a:lnTo>
                    <a:pt x="103" y="3791"/>
                  </a:lnTo>
                  <a:lnTo>
                    <a:pt x="52" y="4022"/>
                  </a:lnTo>
                  <a:lnTo>
                    <a:pt x="26" y="4265"/>
                  </a:lnTo>
                  <a:lnTo>
                    <a:pt x="13" y="4509"/>
                  </a:lnTo>
                  <a:lnTo>
                    <a:pt x="0" y="4752"/>
                  </a:lnTo>
                  <a:lnTo>
                    <a:pt x="0" y="18584"/>
                  </a:lnTo>
                  <a:lnTo>
                    <a:pt x="13" y="18828"/>
                  </a:lnTo>
                  <a:lnTo>
                    <a:pt x="26" y="19071"/>
                  </a:lnTo>
                  <a:lnTo>
                    <a:pt x="52" y="19314"/>
                  </a:lnTo>
                  <a:lnTo>
                    <a:pt x="103" y="19545"/>
                  </a:lnTo>
                  <a:lnTo>
                    <a:pt x="154" y="19776"/>
                  </a:lnTo>
                  <a:lnTo>
                    <a:pt x="218" y="19993"/>
                  </a:lnTo>
                  <a:lnTo>
                    <a:pt x="295" y="20224"/>
                  </a:lnTo>
                  <a:lnTo>
                    <a:pt x="372" y="20429"/>
                  </a:lnTo>
                  <a:lnTo>
                    <a:pt x="474" y="20646"/>
                  </a:lnTo>
                  <a:lnTo>
                    <a:pt x="577" y="20851"/>
                  </a:lnTo>
                  <a:lnTo>
                    <a:pt x="692" y="21043"/>
                  </a:lnTo>
                  <a:lnTo>
                    <a:pt x="807" y="21248"/>
                  </a:lnTo>
                  <a:lnTo>
                    <a:pt x="948" y="21428"/>
                  </a:lnTo>
                  <a:lnTo>
                    <a:pt x="1089" y="21607"/>
                  </a:lnTo>
                  <a:lnTo>
                    <a:pt x="1230" y="21786"/>
                  </a:lnTo>
                  <a:lnTo>
                    <a:pt x="1396" y="21940"/>
                  </a:lnTo>
                  <a:lnTo>
                    <a:pt x="1563" y="22107"/>
                  </a:lnTo>
                  <a:lnTo>
                    <a:pt x="1729" y="22247"/>
                  </a:lnTo>
                  <a:lnTo>
                    <a:pt x="1909" y="22388"/>
                  </a:lnTo>
                  <a:lnTo>
                    <a:pt x="2101" y="22529"/>
                  </a:lnTo>
                  <a:lnTo>
                    <a:pt x="2293" y="22644"/>
                  </a:lnTo>
                  <a:lnTo>
                    <a:pt x="2485" y="22760"/>
                  </a:lnTo>
                  <a:lnTo>
                    <a:pt x="2690" y="22875"/>
                  </a:lnTo>
                  <a:lnTo>
                    <a:pt x="2908" y="22965"/>
                  </a:lnTo>
                  <a:lnTo>
                    <a:pt x="3126" y="23054"/>
                  </a:lnTo>
                  <a:lnTo>
                    <a:pt x="3343" y="23118"/>
                  </a:lnTo>
                  <a:lnTo>
                    <a:pt x="3561" y="23182"/>
                  </a:lnTo>
                  <a:lnTo>
                    <a:pt x="3792" y="23246"/>
                  </a:lnTo>
                  <a:lnTo>
                    <a:pt x="4035" y="23285"/>
                  </a:lnTo>
                  <a:lnTo>
                    <a:pt x="4265" y="23310"/>
                  </a:lnTo>
                  <a:lnTo>
                    <a:pt x="4509" y="23336"/>
                  </a:lnTo>
                  <a:lnTo>
                    <a:pt x="18828" y="23336"/>
                  </a:lnTo>
                  <a:lnTo>
                    <a:pt x="19071" y="23310"/>
                  </a:lnTo>
                  <a:lnTo>
                    <a:pt x="19315" y="23285"/>
                  </a:lnTo>
                  <a:lnTo>
                    <a:pt x="19545" y="23246"/>
                  </a:lnTo>
                  <a:lnTo>
                    <a:pt x="19776" y="23182"/>
                  </a:lnTo>
                  <a:lnTo>
                    <a:pt x="20006" y="23118"/>
                  </a:lnTo>
                  <a:lnTo>
                    <a:pt x="20224" y="23054"/>
                  </a:lnTo>
                  <a:lnTo>
                    <a:pt x="20442" y="22965"/>
                  </a:lnTo>
                  <a:lnTo>
                    <a:pt x="20647" y="22875"/>
                  </a:lnTo>
                  <a:lnTo>
                    <a:pt x="20852" y="22760"/>
                  </a:lnTo>
                  <a:lnTo>
                    <a:pt x="21056" y="22644"/>
                  </a:lnTo>
                  <a:lnTo>
                    <a:pt x="21249" y="22529"/>
                  </a:lnTo>
                  <a:lnTo>
                    <a:pt x="21428" y="22388"/>
                  </a:lnTo>
                  <a:lnTo>
                    <a:pt x="21607" y="22247"/>
                  </a:lnTo>
                  <a:lnTo>
                    <a:pt x="21787" y="22107"/>
                  </a:lnTo>
                  <a:lnTo>
                    <a:pt x="21953" y="21940"/>
                  </a:lnTo>
                  <a:lnTo>
                    <a:pt x="22107" y="21786"/>
                  </a:lnTo>
                  <a:lnTo>
                    <a:pt x="22260" y="21607"/>
                  </a:lnTo>
                  <a:lnTo>
                    <a:pt x="22401" y="21428"/>
                  </a:lnTo>
                  <a:lnTo>
                    <a:pt x="22529" y="21248"/>
                  </a:lnTo>
                  <a:lnTo>
                    <a:pt x="22657" y="21043"/>
                  </a:lnTo>
                  <a:lnTo>
                    <a:pt x="22773" y="20851"/>
                  </a:lnTo>
                  <a:lnTo>
                    <a:pt x="22875" y="20646"/>
                  </a:lnTo>
                  <a:lnTo>
                    <a:pt x="22965" y="20429"/>
                  </a:lnTo>
                  <a:lnTo>
                    <a:pt x="23055" y="20224"/>
                  </a:lnTo>
                  <a:lnTo>
                    <a:pt x="23131" y="19993"/>
                  </a:lnTo>
                  <a:lnTo>
                    <a:pt x="23195" y="19776"/>
                  </a:lnTo>
                  <a:lnTo>
                    <a:pt x="23247" y="19545"/>
                  </a:lnTo>
                  <a:lnTo>
                    <a:pt x="23285" y="19314"/>
                  </a:lnTo>
                  <a:lnTo>
                    <a:pt x="23323" y="19071"/>
                  </a:lnTo>
                  <a:lnTo>
                    <a:pt x="23336" y="18828"/>
                  </a:lnTo>
                  <a:lnTo>
                    <a:pt x="23349" y="18584"/>
                  </a:lnTo>
                  <a:lnTo>
                    <a:pt x="23349" y="4752"/>
                  </a:lnTo>
                  <a:lnTo>
                    <a:pt x="23336" y="4509"/>
                  </a:lnTo>
                  <a:lnTo>
                    <a:pt x="23323" y="4265"/>
                  </a:lnTo>
                  <a:lnTo>
                    <a:pt x="23285" y="4022"/>
                  </a:lnTo>
                  <a:lnTo>
                    <a:pt x="23247" y="3791"/>
                  </a:lnTo>
                  <a:lnTo>
                    <a:pt x="23195" y="3561"/>
                  </a:lnTo>
                  <a:lnTo>
                    <a:pt x="23131" y="3330"/>
                  </a:lnTo>
                  <a:lnTo>
                    <a:pt x="23055" y="3112"/>
                  </a:lnTo>
                  <a:lnTo>
                    <a:pt x="22965" y="2895"/>
                  </a:lnTo>
                  <a:lnTo>
                    <a:pt x="22875" y="2690"/>
                  </a:lnTo>
                  <a:lnTo>
                    <a:pt x="22773" y="2485"/>
                  </a:lnTo>
                  <a:lnTo>
                    <a:pt x="22657" y="2280"/>
                  </a:lnTo>
                  <a:lnTo>
                    <a:pt x="22529" y="2088"/>
                  </a:lnTo>
                  <a:lnTo>
                    <a:pt x="22401" y="1909"/>
                  </a:lnTo>
                  <a:lnTo>
                    <a:pt x="22260" y="1729"/>
                  </a:lnTo>
                  <a:lnTo>
                    <a:pt x="22107" y="1550"/>
                  </a:lnTo>
                  <a:lnTo>
                    <a:pt x="21953" y="1383"/>
                  </a:lnTo>
                  <a:lnTo>
                    <a:pt x="21787" y="1230"/>
                  </a:lnTo>
                  <a:lnTo>
                    <a:pt x="21607" y="1076"/>
                  </a:lnTo>
                  <a:lnTo>
                    <a:pt x="21428" y="935"/>
                  </a:lnTo>
                  <a:lnTo>
                    <a:pt x="21249" y="807"/>
                  </a:lnTo>
                  <a:lnTo>
                    <a:pt x="21056" y="679"/>
                  </a:lnTo>
                  <a:lnTo>
                    <a:pt x="20852" y="564"/>
                  </a:lnTo>
                  <a:lnTo>
                    <a:pt x="20647" y="461"/>
                  </a:lnTo>
                  <a:lnTo>
                    <a:pt x="20442" y="372"/>
                  </a:lnTo>
                  <a:lnTo>
                    <a:pt x="20224" y="282"/>
                  </a:lnTo>
                  <a:lnTo>
                    <a:pt x="20006" y="205"/>
                  </a:lnTo>
                  <a:lnTo>
                    <a:pt x="19776" y="141"/>
                  </a:lnTo>
                  <a:lnTo>
                    <a:pt x="19545" y="90"/>
                  </a:lnTo>
                  <a:lnTo>
                    <a:pt x="19315" y="51"/>
                  </a:lnTo>
                  <a:lnTo>
                    <a:pt x="19071" y="26"/>
                  </a:lnTo>
                  <a:lnTo>
                    <a:pt x="188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8"/>
            <p:cNvSpPr/>
            <p:nvPr/>
          </p:nvSpPr>
          <p:spPr>
            <a:xfrm>
              <a:off x="2651305" y="1619641"/>
              <a:ext cx="77887" cy="58554"/>
            </a:xfrm>
            <a:custGeom>
              <a:avLst/>
              <a:gdLst/>
              <a:ahLst/>
              <a:cxnLst/>
              <a:rect l="l" t="t" r="r" b="b"/>
              <a:pathLst>
                <a:path w="1551" h="1166" extrusionOk="0">
                  <a:moveTo>
                    <a:pt x="1307" y="0"/>
                  </a:moveTo>
                  <a:lnTo>
                    <a:pt x="1268" y="13"/>
                  </a:lnTo>
                  <a:lnTo>
                    <a:pt x="1217" y="26"/>
                  </a:lnTo>
                  <a:lnTo>
                    <a:pt x="1179" y="39"/>
                  </a:lnTo>
                  <a:lnTo>
                    <a:pt x="116" y="730"/>
                  </a:lnTo>
                  <a:lnTo>
                    <a:pt x="77" y="756"/>
                  </a:lnTo>
                  <a:lnTo>
                    <a:pt x="39" y="794"/>
                  </a:lnTo>
                  <a:lnTo>
                    <a:pt x="26" y="833"/>
                  </a:lnTo>
                  <a:lnTo>
                    <a:pt x="0" y="871"/>
                  </a:lnTo>
                  <a:lnTo>
                    <a:pt x="0" y="922"/>
                  </a:lnTo>
                  <a:lnTo>
                    <a:pt x="0" y="974"/>
                  </a:lnTo>
                  <a:lnTo>
                    <a:pt x="13" y="1012"/>
                  </a:lnTo>
                  <a:lnTo>
                    <a:pt x="39" y="1063"/>
                  </a:lnTo>
                  <a:lnTo>
                    <a:pt x="77" y="1102"/>
                  </a:lnTo>
                  <a:lnTo>
                    <a:pt x="128" y="1140"/>
                  </a:lnTo>
                  <a:lnTo>
                    <a:pt x="180" y="1166"/>
                  </a:lnTo>
                  <a:lnTo>
                    <a:pt x="308" y="1166"/>
                  </a:lnTo>
                  <a:lnTo>
                    <a:pt x="372" y="1127"/>
                  </a:lnTo>
                  <a:lnTo>
                    <a:pt x="1435" y="448"/>
                  </a:lnTo>
                  <a:lnTo>
                    <a:pt x="1473" y="423"/>
                  </a:lnTo>
                  <a:lnTo>
                    <a:pt x="1499" y="384"/>
                  </a:lnTo>
                  <a:lnTo>
                    <a:pt x="1524" y="346"/>
                  </a:lnTo>
                  <a:lnTo>
                    <a:pt x="1537" y="295"/>
                  </a:lnTo>
                  <a:lnTo>
                    <a:pt x="1550" y="256"/>
                  </a:lnTo>
                  <a:lnTo>
                    <a:pt x="1550" y="205"/>
                  </a:lnTo>
                  <a:lnTo>
                    <a:pt x="1537" y="154"/>
                  </a:lnTo>
                  <a:lnTo>
                    <a:pt x="1512" y="115"/>
                  </a:lnTo>
                  <a:lnTo>
                    <a:pt x="1473" y="77"/>
                  </a:lnTo>
                  <a:lnTo>
                    <a:pt x="1435" y="51"/>
                  </a:lnTo>
                  <a:lnTo>
                    <a:pt x="1396" y="26"/>
                  </a:lnTo>
                  <a:lnTo>
                    <a:pt x="1358" y="13"/>
                  </a:lnTo>
                  <a:lnTo>
                    <a:pt x="1307"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8"/>
            <p:cNvSpPr/>
            <p:nvPr/>
          </p:nvSpPr>
          <p:spPr>
            <a:xfrm>
              <a:off x="2049910" y="1554660"/>
              <a:ext cx="301104" cy="117760"/>
            </a:xfrm>
            <a:custGeom>
              <a:avLst/>
              <a:gdLst/>
              <a:ahLst/>
              <a:cxnLst/>
              <a:rect l="l" t="t" r="r" b="b"/>
              <a:pathLst>
                <a:path w="5996" h="2345" extrusionOk="0">
                  <a:moveTo>
                    <a:pt x="3395" y="1"/>
                  </a:moveTo>
                  <a:lnTo>
                    <a:pt x="3344" y="13"/>
                  </a:lnTo>
                  <a:lnTo>
                    <a:pt x="3293" y="26"/>
                  </a:lnTo>
                  <a:lnTo>
                    <a:pt x="3254" y="52"/>
                  </a:lnTo>
                  <a:lnTo>
                    <a:pt x="3216" y="77"/>
                  </a:lnTo>
                  <a:lnTo>
                    <a:pt x="3190" y="116"/>
                  </a:lnTo>
                  <a:lnTo>
                    <a:pt x="3165" y="154"/>
                  </a:lnTo>
                  <a:lnTo>
                    <a:pt x="3152" y="193"/>
                  </a:lnTo>
                  <a:lnTo>
                    <a:pt x="3152" y="244"/>
                  </a:lnTo>
                  <a:lnTo>
                    <a:pt x="3152" y="833"/>
                  </a:lnTo>
                  <a:lnTo>
                    <a:pt x="2409" y="833"/>
                  </a:lnTo>
                  <a:lnTo>
                    <a:pt x="2358" y="846"/>
                  </a:lnTo>
                  <a:lnTo>
                    <a:pt x="2319" y="859"/>
                  </a:lnTo>
                  <a:lnTo>
                    <a:pt x="2268" y="872"/>
                  </a:lnTo>
                  <a:lnTo>
                    <a:pt x="2242" y="910"/>
                  </a:lnTo>
                  <a:lnTo>
                    <a:pt x="2204" y="948"/>
                  </a:lnTo>
                  <a:lnTo>
                    <a:pt x="2178" y="987"/>
                  </a:lnTo>
                  <a:lnTo>
                    <a:pt x="2166" y="1025"/>
                  </a:lnTo>
                  <a:lnTo>
                    <a:pt x="2166" y="1076"/>
                  </a:lnTo>
                  <a:lnTo>
                    <a:pt x="2166" y="1858"/>
                  </a:lnTo>
                  <a:lnTo>
                    <a:pt x="244" y="1858"/>
                  </a:lnTo>
                  <a:lnTo>
                    <a:pt x="193" y="1871"/>
                  </a:lnTo>
                  <a:lnTo>
                    <a:pt x="155" y="1883"/>
                  </a:lnTo>
                  <a:lnTo>
                    <a:pt x="103" y="1909"/>
                  </a:lnTo>
                  <a:lnTo>
                    <a:pt x="78" y="1935"/>
                  </a:lnTo>
                  <a:lnTo>
                    <a:pt x="39" y="1973"/>
                  </a:lnTo>
                  <a:lnTo>
                    <a:pt x="27" y="2011"/>
                  </a:lnTo>
                  <a:lnTo>
                    <a:pt x="1" y="2063"/>
                  </a:lnTo>
                  <a:lnTo>
                    <a:pt x="1" y="2101"/>
                  </a:lnTo>
                  <a:lnTo>
                    <a:pt x="1" y="2152"/>
                  </a:lnTo>
                  <a:lnTo>
                    <a:pt x="27" y="2204"/>
                  </a:lnTo>
                  <a:lnTo>
                    <a:pt x="39" y="2242"/>
                  </a:lnTo>
                  <a:lnTo>
                    <a:pt x="78" y="2280"/>
                  </a:lnTo>
                  <a:lnTo>
                    <a:pt x="103" y="2306"/>
                  </a:lnTo>
                  <a:lnTo>
                    <a:pt x="155" y="2332"/>
                  </a:lnTo>
                  <a:lnTo>
                    <a:pt x="193" y="2344"/>
                  </a:lnTo>
                  <a:lnTo>
                    <a:pt x="5803" y="2344"/>
                  </a:lnTo>
                  <a:lnTo>
                    <a:pt x="5854" y="2332"/>
                  </a:lnTo>
                  <a:lnTo>
                    <a:pt x="5893" y="2306"/>
                  </a:lnTo>
                  <a:lnTo>
                    <a:pt x="5931" y="2280"/>
                  </a:lnTo>
                  <a:lnTo>
                    <a:pt x="5957" y="2242"/>
                  </a:lnTo>
                  <a:lnTo>
                    <a:pt x="5982" y="2204"/>
                  </a:lnTo>
                  <a:lnTo>
                    <a:pt x="5995" y="2152"/>
                  </a:lnTo>
                  <a:lnTo>
                    <a:pt x="5995" y="2101"/>
                  </a:lnTo>
                  <a:lnTo>
                    <a:pt x="5995" y="2063"/>
                  </a:lnTo>
                  <a:lnTo>
                    <a:pt x="5982" y="2011"/>
                  </a:lnTo>
                  <a:lnTo>
                    <a:pt x="5957" y="1973"/>
                  </a:lnTo>
                  <a:lnTo>
                    <a:pt x="5931" y="1935"/>
                  </a:lnTo>
                  <a:lnTo>
                    <a:pt x="5893" y="1909"/>
                  </a:lnTo>
                  <a:lnTo>
                    <a:pt x="5854" y="1883"/>
                  </a:lnTo>
                  <a:lnTo>
                    <a:pt x="5803" y="1871"/>
                  </a:lnTo>
                  <a:lnTo>
                    <a:pt x="5752" y="1858"/>
                  </a:lnTo>
                  <a:lnTo>
                    <a:pt x="4727" y="1858"/>
                  </a:lnTo>
                  <a:lnTo>
                    <a:pt x="4727" y="551"/>
                  </a:lnTo>
                  <a:lnTo>
                    <a:pt x="4714" y="513"/>
                  </a:lnTo>
                  <a:lnTo>
                    <a:pt x="4701" y="462"/>
                  </a:lnTo>
                  <a:lnTo>
                    <a:pt x="4689" y="423"/>
                  </a:lnTo>
                  <a:lnTo>
                    <a:pt x="4650" y="385"/>
                  </a:lnTo>
                  <a:lnTo>
                    <a:pt x="4625" y="359"/>
                  </a:lnTo>
                  <a:lnTo>
                    <a:pt x="4573" y="334"/>
                  </a:lnTo>
                  <a:lnTo>
                    <a:pt x="4535" y="321"/>
                  </a:lnTo>
                  <a:lnTo>
                    <a:pt x="4484" y="308"/>
                  </a:lnTo>
                  <a:lnTo>
                    <a:pt x="4433" y="321"/>
                  </a:lnTo>
                  <a:lnTo>
                    <a:pt x="4394" y="334"/>
                  </a:lnTo>
                  <a:lnTo>
                    <a:pt x="4343" y="359"/>
                  </a:lnTo>
                  <a:lnTo>
                    <a:pt x="4304" y="385"/>
                  </a:lnTo>
                  <a:lnTo>
                    <a:pt x="4279" y="423"/>
                  </a:lnTo>
                  <a:lnTo>
                    <a:pt x="4253" y="462"/>
                  </a:lnTo>
                  <a:lnTo>
                    <a:pt x="4240" y="513"/>
                  </a:lnTo>
                  <a:lnTo>
                    <a:pt x="4240" y="551"/>
                  </a:lnTo>
                  <a:lnTo>
                    <a:pt x="4240" y="1858"/>
                  </a:lnTo>
                  <a:lnTo>
                    <a:pt x="2652" y="1858"/>
                  </a:lnTo>
                  <a:lnTo>
                    <a:pt x="2652" y="1320"/>
                  </a:lnTo>
                  <a:lnTo>
                    <a:pt x="3446" y="1320"/>
                  </a:lnTo>
                  <a:lnTo>
                    <a:pt x="3485" y="1307"/>
                  </a:lnTo>
                  <a:lnTo>
                    <a:pt x="3523" y="1281"/>
                  </a:lnTo>
                  <a:lnTo>
                    <a:pt x="3562" y="1256"/>
                  </a:lnTo>
                  <a:lnTo>
                    <a:pt x="3587" y="1217"/>
                  </a:lnTo>
                  <a:lnTo>
                    <a:pt x="3613" y="1179"/>
                  </a:lnTo>
                  <a:lnTo>
                    <a:pt x="3626" y="1128"/>
                  </a:lnTo>
                  <a:lnTo>
                    <a:pt x="3638" y="1076"/>
                  </a:lnTo>
                  <a:lnTo>
                    <a:pt x="3638" y="244"/>
                  </a:lnTo>
                  <a:lnTo>
                    <a:pt x="3626" y="193"/>
                  </a:lnTo>
                  <a:lnTo>
                    <a:pt x="3613" y="154"/>
                  </a:lnTo>
                  <a:lnTo>
                    <a:pt x="3587" y="116"/>
                  </a:lnTo>
                  <a:lnTo>
                    <a:pt x="3562" y="77"/>
                  </a:lnTo>
                  <a:lnTo>
                    <a:pt x="3523" y="52"/>
                  </a:lnTo>
                  <a:lnTo>
                    <a:pt x="3485" y="26"/>
                  </a:lnTo>
                  <a:lnTo>
                    <a:pt x="3446" y="13"/>
                  </a:lnTo>
                  <a:lnTo>
                    <a:pt x="33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8"/>
            <p:cNvSpPr/>
            <p:nvPr/>
          </p:nvSpPr>
          <p:spPr>
            <a:xfrm>
              <a:off x="2008130" y="1750204"/>
              <a:ext cx="354435" cy="233511"/>
            </a:xfrm>
            <a:custGeom>
              <a:avLst/>
              <a:gdLst/>
              <a:ahLst/>
              <a:cxnLst/>
              <a:rect l="l" t="t" r="r" b="b"/>
              <a:pathLst>
                <a:path w="7058" h="4650" extrusionOk="0">
                  <a:moveTo>
                    <a:pt x="218" y="0"/>
                  </a:moveTo>
                  <a:lnTo>
                    <a:pt x="167" y="13"/>
                  </a:lnTo>
                  <a:lnTo>
                    <a:pt x="129" y="26"/>
                  </a:lnTo>
                  <a:lnTo>
                    <a:pt x="90" y="51"/>
                  </a:lnTo>
                  <a:lnTo>
                    <a:pt x="52" y="90"/>
                  </a:lnTo>
                  <a:lnTo>
                    <a:pt x="26" y="128"/>
                  </a:lnTo>
                  <a:lnTo>
                    <a:pt x="13" y="180"/>
                  </a:lnTo>
                  <a:lnTo>
                    <a:pt x="0" y="218"/>
                  </a:lnTo>
                  <a:lnTo>
                    <a:pt x="0" y="269"/>
                  </a:lnTo>
                  <a:lnTo>
                    <a:pt x="13" y="320"/>
                  </a:lnTo>
                  <a:lnTo>
                    <a:pt x="39" y="359"/>
                  </a:lnTo>
                  <a:lnTo>
                    <a:pt x="65" y="397"/>
                  </a:lnTo>
                  <a:lnTo>
                    <a:pt x="103" y="436"/>
                  </a:lnTo>
                  <a:lnTo>
                    <a:pt x="1230" y="1319"/>
                  </a:lnTo>
                  <a:lnTo>
                    <a:pt x="1230" y="2152"/>
                  </a:lnTo>
                  <a:lnTo>
                    <a:pt x="1243" y="2203"/>
                  </a:lnTo>
                  <a:lnTo>
                    <a:pt x="1256" y="2242"/>
                  </a:lnTo>
                  <a:lnTo>
                    <a:pt x="1268" y="2293"/>
                  </a:lnTo>
                  <a:lnTo>
                    <a:pt x="1307" y="2318"/>
                  </a:lnTo>
                  <a:lnTo>
                    <a:pt x="1332" y="2357"/>
                  </a:lnTo>
                  <a:lnTo>
                    <a:pt x="1384" y="2370"/>
                  </a:lnTo>
                  <a:lnTo>
                    <a:pt x="1422" y="2382"/>
                  </a:lnTo>
                  <a:lnTo>
                    <a:pt x="1473" y="2395"/>
                  </a:lnTo>
                  <a:lnTo>
                    <a:pt x="5546" y="2395"/>
                  </a:lnTo>
                  <a:lnTo>
                    <a:pt x="5546" y="3484"/>
                  </a:lnTo>
                  <a:lnTo>
                    <a:pt x="4906" y="4252"/>
                  </a:lnTo>
                  <a:lnTo>
                    <a:pt x="4880" y="4291"/>
                  </a:lnTo>
                  <a:lnTo>
                    <a:pt x="4855" y="4342"/>
                  </a:lnTo>
                  <a:lnTo>
                    <a:pt x="4855" y="4381"/>
                  </a:lnTo>
                  <a:lnTo>
                    <a:pt x="4855" y="4432"/>
                  </a:lnTo>
                  <a:lnTo>
                    <a:pt x="4855" y="4470"/>
                  </a:lnTo>
                  <a:lnTo>
                    <a:pt x="4880" y="4521"/>
                  </a:lnTo>
                  <a:lnTo>
                    <a:pt x="4906" y="4560"/>
                  </a:lnTo>
                  <a:lnTo>
                    <a:pt x="4932" y="4598"/>
                  </a:lnTo>
                  <a:lnTo>
                    <a:pt x="4970" y="4624"/>
                  </a:lnTo>
                  <a:lnTo>
                    <a:pt x="5008" y="4637"/>
                  </a:lnTo>
                  <a:lnTo>
                    <a:pt x="5098" y="4649"/>
                  </a:lnTo>
                  <a:lnTo>
                    <a:pt x="5149" y="4649"/>
                  </a:lnTo>
                  <a:lnTo>
                    <a:pt x="5200" y="4624"/>
                  </a:lnTo>
                  <a:lnTo>
                    <a:pt x="5239" y="4598"/>
                  </a:lnTo>
                  <a:lnTo>
                    <a:pt x="5277" y="4560"/>
                  </a:lnTo>
                  <a:lnTo>
                    <a:pt x="5982" y="3727"/>
                  </a:lnTo>
                  <a:lnTo>
                    <a:pt x="6020" y="3650"/>
                  </a:lnTo>
                  <a:lnTo>
                    <a:pt x="6033" y="3574"/>
                  </a:lnTo>
                  <a:lnTo>
                    <a:pt x="6033" y="2395"/>
                  </a:lnTo>
                  <a:lnTo>
                    <a:pt x="6814" y="2395"/>
                  </a:lnTo>
                  <a:lnTo>
                    <a:pt x="6865" y="2382"/>
                  </a:lnTo>
                  <a:lnTo>
                    <a:pt x="6904" y="2370"/>
                  </a:lnTo>
                  <a:lnTo>
                    <a:pt x="6942" y="2357"/>
                  </a:lnTo>
                  <a:lnTo>
                    <a:pt x="6981" y="2318"/>
                  </a:lnTo>
                  <a:lnTo>
                    <a:pt x="7006" y="2293"/>
                  </a:lnTo>
                  <a:lnTo>
                    <a:pt x="7032" y="2242"/>
                  </a:lnTo>
                  <a:lnTo>
                    <a:pt x="7045" y="2203"/>
                  </a:lnTo>
                  <a:lnTo>
                    <a:pt x="7058" y="2152"/>
                  </a:lnTo>
                  <a:lnTo>
                    <a:pt x="7045" y="2101"/>
                  </a:lnTo>
                  <a:lnTo>
                    <a:pt x="7032" y="2062"/>
                  </a:lnTo>
                  <a:lnTo>
                    <a:pt x="7006" y="2011"/>
                  </a:lnTo>
                  <a:lnTo>
                    <a:pt x="6981" y="1985"/>
                  </a:lnTo>
                  <a:lnTo>
                    <a:pt x="6942" y="1947"/>
                  </a:lnTo>
                  <a:lnTo>
                    <a:pt x="6904" y="1921"/>
                  </a:lnTo>
                  <a:lnTo>
                    <a:pt x="6865" y="1909"/>
                  </a:lnTo>
                  <a:lnTo>
                    <a:pt x="3766" y="1909"/>
                  </a:lnTo>
                  <a:lnTo>
                    <a:pt x="3766" y="244"/>
                  </a:lnTo>
                  <a:lnTo>
                    <a:pt x="3766" y="192"/>
                  </a:lnTo>
                  <a:lnTo>
                    <a:pt x="3753" y="141"/>
                  </a:lnTo>
                  <a:lnTo>
                    <a:pt x="3728" y="103"/>
                  </a:lnTo>
                  <a:lnTo>
                    <a:pt x="3702" y="64"/>
                  </a:lnTo>
                  <a:lnTo>
                    <a:pt x="3664" y="39"/>
                  </a:lnTo>
                  <a:lnTo>
                    <a:pt x="3625" y="13"/>
                  </a:lnTo>
                  <a:lnTo>
                    <a:pt x="3574" y="0"/>
                  </a:lnTo>
                  <a:lnTo>
                    <a:pt x="3484" y="0"/>
                  </a:lnTo>
                  <a:lnTo>
                    <a:pt x="3433" y="13"/>
                  </a:lnTo>
                  <a:lnTo>
                    <a:pt x="3395" y="39"/>
                  </a:lnTo>
                  <a:lnTo>
                    <a:pt x="3356" y="64"/>
                  </a:lnTo>
                  <a:lnTo>
                    <a:pt x="3331" y="103"/>
                  </a:lnTo>
                  <a:lnTo>
                    <a:pt x="3305" y="141"/>
                  </a:lnTo>
                  <a:lnTo>
                    <a:pt x="3292" y="192"/>
                  </a:lnTo>
                  <a:lnTo>
                    <a:pt x="3292" y="244"/>
                  </a:lnTo>
                  <a:lnTo>
                    <a:pt x="3292" y="1909"/>
                  </a:lnTo>
                  <a:lnTo>
                    <a:pt x="1717" y="1909"/>
                  </a:lnTo>
                  <a:lnTo>
                    <a:pt x="1717" y="1191"/>
                  </a:lnTo>
                  <a:lnTo>
                    <a:pt x="1717" y="1140"/>
                  </a:lnTo>
                  <a:lnTo>
                    <a:pt x="1691" y="1089"/>
                  </a:lnTo>
                  <a:lnTo>
                    <a:pt x="1666" y="1038"/>
                  </a:lnTo>
                  <a:lnTo>
                    <a:pt x="1627" y="999"/>
                  </a:lnTo>
                  <a:lnTo>
                    <a:pt x="398" y="51"/>
                  </a:lnTo>
                  <a:lnTo>
                    <a:pt x="359" y="26"/>
                  </a:lnTo>
                  <a:lnTo>
                    <a:pt x="3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8"/>
            <p:cNvSpPr/>
            <p:nvPr/>
          </p:nvSpPr>
          <p:spPr>
            <a:xfrm>
              <a:off x="2487297" y="1939923"/>
              <a:ext cx="24506" cy="101038"/>
            </a:xfrm>
            <a:custGeom>
              <a:avLst/>
              <a:gdLst/>
              <a:ahLst/>
              <a:cxnLst/>
              <a:rect l="l" t="t" r="r" b="b"/>
              <a:pathLst>
                <a:path w="488" h="2012" extrusionOk="0">
                  <a:moveTo>
                    <a:pt x="244" y="1"/>
                  </a:moveTo>
                  <a:lnTo>
                    <a:pt x="192" y="13"/>
                  </a:lnTo>
                  <a:lnTo>
                    <a:pt x="154" y="26"/>
                  </a:lnTo>
                  <a:lnTo>
                    <a:pt x="103" y="39"/>
                  </a:lnTo>
                  <a:lnTo>
                    <a:pt x="77" y="77"/>
                  </a:lnTo>
                  <a:lnTo>
                    <a:pt x="39" y="116"/>
                  </a:lnTo>
                  <a:lnTo>
                    <a:pt x="13" y="154"/>
                  </a:lnTo>
                  <a:lnTo>
                    <a:pt x="0" y="193"/>
                  </a:lnTo>
                  <a:lnTo>
                    <a:pt x="0" y="244"/>
                  </a:lnTo>
                  <a:lnTo>
                    <a:pt x="0" y="1768"/>
                  </a:lnTo>
                  <a:lnTo>
                    <a:pt x="0" y="1819"/>
                  </a:lnTo>
                  <a:lnTo>
                    <a:pt x="13" y="1858"/>
                  </a:lnTo>
                  <a:lnTo>
                    <a:pt x="39" y="1909"/>
                  </a:lnTo>
                  <a:lnTo>
                    <a:pt x="77" y="1947"/>
                  </a:lnTo>
                  <a:lnTo>
                    <a:pt x="103" y="1973"/>
                  </a:lnTo>
                  <a:lnTo>
                    <a:pt x="154" y="1999"/>
                  </a:lnTo>
                  <a:lnTo>
                    <a:pt x="192" y="2011"/>
                  </a:lnTo>
                  <a:lnTo>
                    <a:pt x="295" y="2011"/>
                  </a:lnTo>
                  <a:lnTo>
                    <a:pt x="333" y="1999"/>
                  </a:lnTo>
                  <a:lnTo>
                    <a:pt x="385" y="1973"/>
                  </a:lnTo>
                  <a:lnTo>
                    <a:pt x="410" y="1947"/>
                  </a:lnTo>
                  <a:lnTo>
                    <a:pt x="449" y="1909"/>
                  </a:lnTo>
                  <a:lnTo>
                    <a:pt x="461" y="1858"/>
                  </a:lnTo>
                  <a:lnTo>
                    <a:pt x="487" y="1819"/>
                  </a:lnTo>
                  <a:lnTo>
                    <a:pt x="487" y="1768"/>
                  </a:lnTo>
                  <a:lnTo>
                    <a:pt x="487" y="244"/>
                  </a:lnTo>
                  <a:lnTo>
                    <a:pt x="487" y="193"/>
                  </a:lnTo>
                  <a:lnTo>
                    <a:pt x="461" y="154"/>
                  </a:lnTo>
                  <a:lnTo>
                    <a:pt x="449" y="116"/>
                  </a:lnTo>
                  <a:lnTo>
                    <a:pt x="410" y="77"/>
                  </a:lnTo>
                  <a:lnTo>
                    <a:pt x="385" y="39"/>
                  </a:lnTo>
                  <a:lnTo>
                    <a:pt x="333" y="26"/>
                  </a:lnTo>
                  <a:lnTo>
                    <a:pt x="295" y="13"/>
                  </a:lnTo>
                  <a:lnTo>
                    <a:pt x="2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8"/>
            <p:cNvSpPr/>
            <p:nvPr/>
          </p:nvSpPr>
          <p:spPr>
            <a:xfrm>
              <a:off x="2651305" y="1846018"/>
              <a:ext cx="67593" cy="194944"/>
            </a:xfrm>
            <a:custGeom>
              <a:avLst/>
              <a:gdLst/>
              <a:ahLst/>
              <a:cxnLst/>
              <a:rect l="l" t="t" r="r" b="b"/>
              <a:pathLst>
                <a:path w="1346" h="3882" extrusionOk="0">
                  <a:moveTo>
                    <a:pt x="218" y="1"/>
                  </a:moveTo>
                  <a:lnTo>
                    <a:pt x="167" y="13"/>
                  </a:lnTo>
                  <a:lnTo>
                    <a:pt x="128" y="26"/>
                  </a:lnTo>
                  <a:lnTo>
                    <a:pt x="90" y="52"/>
                  </a:lnTo>
                  <a:lnTo>
                    <a:pt x="52" y="90"/>
                  </a:lnTo>
                  <a:lnTo>
                    <a:pt x="26" y="129"/>
                  </a:lnTo>
                  <a:lnTo>
                    <a:pt x="13" y="180"/>
                  </a:lnTo>
                  <a:lnTo>
                    <a:pt x="0" y="231"/>
                  </a:lnTo>
                  <a:lnTo>
                    <a:pt x="0" y="270"/>
                  </a:lnTo>
                  <a:lnTo>
                    <a:pt x="13" y="321"/>
                  </a:lnTo>
                  <a:lnTo>
                    <a:pt x="26" y="359"/>
                  </a:lnTo>
                  <a:lnTo>
                    <a:pt x="64" y="398"/>
                  </a:lnTo>
                  <a:lnTo>
                    <a:pt x="90" y="436"/>
                  </a:lnTo>
                  <a:lnTo>
                    <a:pt x="128" y="462"/>
                  </a:lnTo>
                  <a:lnTo>
                    <a:pt x="858" y="820"/>
                  </a:lnTo>
                  <a:lnTo>
                    <a:pt x="858" y="3638"/>
                  </a:lnTo>
                  <a:lnTo>
                    <a:pt x="858" y="3689"/>
                  </a:lnTo>
                  <a:lnTo>
                    <a:pt x="871" y="3728"/>
                  </a:lnTo>
                  <a:lnTo>
                    <a:pt x="897" y="3779"/>
                  </a:lnTo>
                  <a:lnTo>
                    <a:pt x="922" y="3817"/>
                  </a:lnTo>
                  <a:lnTo>
                    <a:pt x="961" y="3843"/>
                  </a:lnTo>
                  <a:lnTo>
                    <a:pt x="999" y="3869"/>
                  </a:lnTo>
                  <a:lnTo>
                    <a:pt x="1051" y="3881"/>
                  </a:lnTo>
                  <a:lnTo>
                    <a:pt x="1153" y="3881"/>
                  </a:lnTo>
                  <a:lnTo>
                    <a:pt x="1191" y="3869"/>
                  </a:lnTo>
                  <a:lnTo>
                    <a:pt x="1230" y="3843"/>
                  </a:lnTo>
                  <a:lnTo>
                    <a:pt x="1268" y="3817"/>
                  </a:lnTo>
                  <a:lnTo>
                    <a:pt x="1307" y="3779"/>
                  </a:lnTo>
                  <a:lnTo>
                    <a:pt x="1320" y="3728"/>
                  </a:lnTo>
                  <a:lnTo>
                    <a:pt x="1332" y="3689"/>
                  </a:lnTo>
                  <a:lnTo>
                    <a:pt x="1345" y="3638"/>
                  </a:lnTo>
                  <a:lnTo>
                    <a:pt x="1345" y="679"/>
                  </a:lnTo>
                  <a:lnTo>
                    <a:pt x="1332" y="615"/>
                  </a:lnTo>
                  <a:lnTo>
                    <a:pt x="1307" y="551"/>
                  </a:lnTo>
                  <a:lnTo>
                    <a:pt x="1268" y="500"/>
                  </a:lnTo>
                  <a:lnTo>
                    <a:pt x="1204" y="462"/>
                  </a:lnTo>
                  <a:lnTo>
                    <a:pt x="359" y="26"/>
                  </a:lnTo>
                  <a:lnTo>
                    <a:pt x="308" y="13"/>
                  </a:lnTo>
                  <a:lnTo>
                    <a:pt x="2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8"/>
            <p:cNvSpPr/>
            <p:nvPr/>
          </p:nvSpPr>
          <p:spPr>
            <a:xfrm>
              <a:off x="1728373" y="1745032"/>
              <a:ext cx="91998" cy="295932"/>
            </a:xfrm>
            <a:custGeom>
              <a:avLst/>
              <a:gdLst/>
              <a:ahLst/>
              <a:cxnLst/>
              <a:rect l="l" t="t" r="r" b="b"/>
              <a:pathLst>
                <a:path w="1832" h="5893" extrusionOk="0">
                  <a:moveTo>
                    <a:pt x="1537" y="1"/>
                  </a:moveTo>
                  <a:lnTo>
                    <a:pt x="1499" y="14"/>
                  </a:lnTo>
                  <a:lnTo>
                    <a:pt x="1447" y="39"/>
                  </a:lnTo>
                  <a:lnTo>
                    <a:pt x="1422" y="78"/>
                  </a:lnTo>
                  <a:lnTo>
                    <a:pt x="1383" y="103"/>
                  </a:lnTo>
                  <a:lnTo>
                    <a:pt x="1371" y="154"/>
                  </a:lnTo>
                  <a:lnTo>
                    <a:pt x="1345" y="193"/>
                  </a:lnTo>
                  <a:lnTo>
                    <a:pt x="1345" y="244"/>
                  </a:lnTo>
                  <a:lnTo>
                    <a:pt x="1345" y="2012"/>
                  </a:lnTo>
                  <a:lnTo>
                    <a:pt x="192" y="2012"/>
                  </a:lnTo>
                  <a:lnTo>
                    <a:pt x="141" y="2024"/>
                  </a:lnTo>
                  <a:lnTo>
                    <a:pt x="103" y="2050"/>
                  </a:lnTo>
                  <a:lnTo>
                    <a:pt x="64" y="2088"/>
                  </a:lnTo>
                  <a:lnTo>
                    <a:pt x="38" y="2114"/>
                  </a:lnTo>
                  <a:lnTo>
                    <a:pt x="13" y="2165"/>
                  </a:lnTo>
                  <a:lnTo>
                    <a:pt x="0" y="2204"/>
                  </a:lnTo>
                  <a:lnTo>
                    <a:pt x="0" y="2255"/>
                  </a:lnTo>
                  <a:lnTo>
                    <a:pt x="0" y="5649"/>
                  </a:lnTo>
                  <a:lnTo>
                    <a:pt x="0" y="5700"/>
                  </a:lnTo>
                  <a:lnTo>
                    <a:pt x="13" y="5739"/>
                  </a:lnTo>
                  <a:lnTo>
                    <a:pt x="38" y="5790"/>
                  </a:lnTo>
                  <a:lnTo>
                    <a:pt x="64" y="5828"/>
                  </a:lnTo>
                  <a:lnTo>
                    <a:pt x="103" y="5854"/>
                  </a:lnTo>
                  <a:lnTo>
                    <a:pt x="141" y="5880"/>
                  </a:lnTo>
                  <a:lnTo>
                    <a:pt x="192" y="5892"/>
                  </a:lnTo>
                  <a:lnTo>
                    <a:pt x="282" y="5892"/>
                  </a:lnTo>
                  <a:lnTo>
                    <a:pt x="333" y="5880"/>
                  </a:lnTo>
                  <a:lnTo>
                    <a:pt x="371" y="5854"/>
                  </a:lnTo>
                  <a:lnTo>
                    <a:pt x="410" y="5828"/>
                  </a:lnTo>
                  <a:lnTo>
                    <a:pt x="436" y="5790"/>
                  </a:lnTo>
                  <a:lnTo>
                    <a:pt x="461" y="5739"/>
                  </a:lnTo>
                  <a:lnTo>
                    <a:pt x="474" y="5700"/>
                  </a:lnTo>
                  <a:lnTo>
                    <a:pt x="487" y="5649"/>
                  </a:lnTo>
                  <a:lnTo>
                    <a:pt x="487" y="2498"/>
                  </a:lnTo>
                  <a:lnTo>
                    <a:pt x="1588" y="2498"/>
                  </a:lnTo>
                  <a:lnTo>
                    <a:pt x="1639" y="2485"/>
                  </a:lnTo>
                  <a:lnTo>
                    <a:pt x="1678" y="2473"/>
                  </a:lnTo>
                  <a:lnTo>
                    <a:pt x="1729" y="2460"/>
                  </a:lnTo>
                  <a:lnTo>
                    <a:pt x="1755" y="2421"/>
                  </a:lnTo>
                  <a:lnTo>
                    <a:pt x="1793" y="2396"/>
                  </a:lnTo>
                  <a:lnTo>
                    <a:pt x="1806" y="2345"/>
                  </a:lnTo>
                  <a:lnTo>
                    <a:pt x="1832" y="2306"/>
                  </a:lnTo>
                  <a:lnTo>
                    <a:pt x="1832" y="2255"/>
                  </a:lnTo>
                  <a:lnTo>
                    <a:pt x="1832" y="244"/>
                  </a:lnTo>
                  <a:lnTo>
                    <a:pt x="1832" y="193"/>
                  </a:lnTo>
                  <a:lnTo>
                    <a:pt x="1806" y="154"/>
                  </a:lnTo>
                  <a:lnTo>
                    <a:pt x="1793" y="103"/>
                  </a:lnTo>
                  <a:lnTo>
                    <a:pt x="1755" y="78"/>
                  </a:lnTo>
                  <a:lnTo>
                    <a:pt x="1729" y="39"/>
                  </a:lnTo>
                  <a:lnTo>
                    <a:pt x="1678" y="14"/>
                  </a:lnTo>
                  <a:lnTo>
                    <a:pt x="16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8"/>
            <p:cNvSpPr/>
            <p:nvPr/>
          </p:nvSpPr>
          <p:spPr>
            <a:xfrm>
              <a:off x="2262829" y="1242714"/>
              <a:ext cx="24506" cy="143471"/>
            </a:xfrm>
            <a:custGeom>
              <a:avLst/>
              <a:gdLst/>
              <a:ahLst/>
              <a:cxnLst/>
              <a:rect l="l" t="t" r="r" b="b"/>
              <a:pathLst>
                <a:path w="488" h="2857" extrusionOk="0">
                  <a:moveTo>
                    <a:pt x="193" y="1"/>
                  </a:moveTo>
                  <a:lnTo>
                    <a:pt x="154" y="14"/>
                  </a:lnTo>
                  <a:lnTo>
                    <a:pt x="103" y="39"/>
                  </a:lnTo>
                  <a:lnTo>
                    <a:pt x="64" y="65"/>
                  </a:lnTo>
                  <a:lnTo>
                    <a:pt x="39" y="103"/>
                  </a:lnTo>
                  <a:lnTo>
                    <a:pt x="13" y="142"/>
                  </a:lnTo>
                  <a:lnTo>
                    <a:pt x="0" y="193"/>
                  </a:lnTo>
                  <a:lnTo>
                    <a:pt x="0" y="244"/>
                  </a:lnTo>
                  <a:lnTo>
                    <a:pt x="0" y="2614"/>
                  </a:lnTo>
                  <a:lnTo>
                    <a:pt x="0" y="2665"/>
                  </a:lnTo>
                  <a:lnTo>
                    <a:pt x="13" y="2716"/>
                  </a:lnTo>
                  <a:lnTo>
                    <a:pt x="39" y="2754"/>
                  </a:lnTo>
                  <a:lnTo>
                    <a:pt x="64" y="2793"/>
                  </a:lnTo>
                  <a:lnTo>
                    <a:pt x="103" y="2819"/>
                  </a:lnTo>
                  <a:lnTo>
                    <a:pt x="154" y="2844"/>
                  </a:lnTo>
                  <a:lnTo>
                    <a:pt x="193" y="2857"/>
                  </a:lnTo>
                  <a:lnTo>
                    <a:pt x="295" y="2857"/>
                  </a:lnTo>
                  <a:lnTo>
                    <a:pt x="333" y="2844"/>
                  </a:lnTo>
                  <a:lnTo>
                    <a:pt x="385" y="2819"/>
                  </a:lnTo>
                  <a:lnTo>
                    <a:pt x="410" y="2793"/>
                  </a:lnTo>
                  <a:lnTo>
                    <a:pt x="449" y="2754"/>
                  </a:lnTo>
                  <a:lnTo>
                    <a:pt x="461" y="2716"/>
                  </a:lnTo>
                  <a:lnTo>
                    <a:pt x="474" y="2665"/>
                  </a:lnTo>
                  <a:lnTo>
                    <a:pt x="487" y="2614"/>
                  </a:lnTo>
                  <a:lnTo>
                    <a:pt x="487" y="244"/>
                  </a:lnTo>
                  <a:lnTo>
                    <a:pt x="474"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8"/>
            <p:cNvSpPr/>
            <p:nvPr/>
          </p:nvSpPr>
          <p:spPr>
            <a:xfrm>
              <a:off x="2487297" y="1242714"/>
              <a:ext cx="320990" cy="341579"/>
            </a:xfrm>
            <a:custGeom>
              <a:avLst/>
              <a:gdLst/>
              <a:ahLst/>
              <a:cxnLst/>
              <a:rect l="l" t="t" r="r" b="b"/>
              <a:pathLst>
                <a:path w="6392" h="6802" extrusionOk="0">
                  <a:moveTo>
                    <a:pt x="192" y="1"/>
                  </a:moveTo>
                  <a:lnTo>
                    <a:pt x="154" y="14"/>
                  </a:lnTo>
                  <a:lnTo>
                    <a:pt x="103" y="39"/>
                  </a:lnTo>
                  <a:lnTo>
                    <a:pt x="77" y="65"/>
                  </a:lnTo>
                  <a:lnTo>
                    <a:pt x="39" y="103"/>
                  </a:lnTo>
                  <a:lnTo>
                    <a:pt x="13" y="142"/>
                  </a:lnTo>
                  <a:lnTo>
                    <a:pt x="0" y="193"/>
                  </a:lnTo>
                  <a:lnTo>
                    <a:pt x="0" y="244"/>
                  </a:lnTo>
                  <a:lnTo>
                    <a:pt x="0" y="6558"/>
                  </a:lnTo>
                  <a:lnTo>
                    <a:pt x="0" y="6610"/>
                  </a:lnTo>
                  <a:lnTo>
                    <a:pt x="13" y="6661"/>
                  </a:lnTo>
                  <a:lnTo>
                    <a:pt x="39" y="6699"/>
                  </a:lnTo>
                  <a:lnTo>
                    <a:pt x="77" y="6738"/>
                  </a:lnTo>
                  <a:lnTo>
                    <a:pt x="103" y="6763"/>
                  </a:lnTo>
                  <a:lnTo>
                    <a:pt x="154" y="6789"/>
                  </a:lnTo>
                  <a:lnTo>
                    <a:pt x="192" y="6802"/>
                  </a:lnTo>
                  <a:lnTo>
                    <a:pt x="295" y="6802"/>
                  </a:lnTo>
                  <a:lnTo>
                    <a:pt x="333" y="6789"/>
                  </a:lnTo>
                  <a:lnTo>
                    <a:pt x="385" y="6763"/>
                  </a:lnTo>
                  <a:lnTo>
                    <a:pt x="410" y="6738"/>
                  </a:lnTo>
                  <a:lnTo>
                    <a:pt x="449" y="6699"/>
                  </a:lnTo>
                  <a:lnTo>
                    <a:pt x="461" y="6661"/>
                  </a:lnTo>
                  <a:lnTo>
                    <a:pt x="487" y="6610"/>
                  </a:lnTo>
                  <a:lnTo>
                    <a:pt x="487" y="6558"/>
                  </a:lnTo>
                  <a:lnTo>
                    <a:pt x="487" y="3062"/>
                  </a:lnTo>
                  <a:lnTo>
                    <a:pt x="3804" y="5201"/>
                  </a:lnTo>
                  <a:lnTo>
                    <a:pt x="3868" y="5226"/>
                  </a:lnTo>
                  <a:lnTo>
                    <a:pt x="3932" y="5239"/>
                  </a:lnTo>
                  <a:lnTo>
                    <a:pt x="6148" y="5239"/>
                  </a:lnTo>
                  <a:lnTo>
                    <a:pt x="6187" y="5226"/>
                  </a:lnTo>
                  <a:lnTo>
                    <a:pt x="6238" y="5214"/>
                  </a:lnTo>
                  <a:lnTo>
                    <a:pt x="6276" y="5201"/>
                  </a:lnTo>
                  <a:lnTo>
                    <a:pt x="6315" y="5162"/>
                  </a:lnTo>
                  <a:lnTo>
                    <a:pt x="6340" y="5124"/>
                  </a:lnTo>
                  <a:lnTo>
                    <a:pt x="6366" y="5086"/>
                  </a:lnTo>
                  <a:lnTo>
                    <a:pt x="6379" y="5047"/>
                  </a:lnTo>
                  <a:lnTo>
                    <a:pt x="6391" y="4996"/>
                  </a:lnTo>
                  <a:lnTo>
                    <a:pt x="6379" y="4945"/>
                  </a:lnTo>
                  <a:lnTo>
                    <a:pt x="6366" y="4893"/>
                  </a:lnTo>
                  <a:lnTo>
                    <a:pt x="6340" y="4855"/>
                  </a:lnTo>
                  <a:lnTo>
                    <a:pt x="6315" y="4817"/>
                  </a:lnTo>
                  <a:lnTo>
                    <a:pt x="6276" y="4791"/>
                  </a:lnTo>
                  <a:lnTo>
                    <a:pt x="6238" y="4765"/>
                  </a:lnTo>
                  <a:lnTo>
                    <a:pt x="6187" y="4753"/>
                  </a:lnTo>
                  <a:lnTo>
                    <a:pt x="4009" y="4753"/>
                  </a:lnTo>
                  <a:lnTo>
                    <a:pt x="487" y="2486"/>
                  </a:lnTo>
                  <a:lnTo>
                    <a:pt x="487" y="244"/>
                  </a:lnTo>
                  <a:lnTo>
                    <a:pt x="487"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8"/>
            <p:cNvSpPr/>
            <p:nvPr/>
          </p:nvSpPr>
          <p:spPr>
            <a:xfrm>
              <a:off x="1692317" y="1302522"/>
              <a:ext cx="504937" cy="224522"/>
            </a:xfrm>
            <a:custGeom>
              <a:avLst/>
              <a:gdLst/>
              <a:ahLst/>
              <a:cxnLst/>
              <a:rect l="l" t="t" r="r" b="b"/>
              <a:pathLst>
                <a:path w="10055" h="4471" extrusionOk="0">
                  <a:moveTo>
                    <a:pt x="206" y="1"/>
                  </a:moveTo>
                  <a:lnTo>
                    <a:pt x="155" y="14"/>
                  </a:lnTo>
                  <a:lnTo>
                    <a:pt x="116" y="39"/>
                  </a:lnTo>
                  <a:lnTo>
                    <a:pt x="78" y="65"/>
                  </a:lnTo>
                  <a:lnTo>
                    <a:pt x="52" y="103"/>
                  </a:lnTo>
                  <a:lnTo>
                    <a:pt x="26" y="142"/>
                  </a:lnTo>
                  <a:lnTo>
                    <a:pt x="14" y="193"/>
                  </a:lnTo>
                  <a:lnTo>
                    <a:pt x="1" y="231"/>
                  </a:lnTo>
                  <a:lnTo>
                    <a:pt x="14" y="283"/>
                  </a:lnTo>
                  <a:lnTo>
                    <a:pt x="26" y="321"/>
                  </a:lnTo>
                  <a:lnTo>
                    <a:pt x="39" y="372"/>
                  </a:lnTo>
                  <a:lnTo>
                    <a:pt x="65" y="411"/>
                  </a:lnTo>
                  <a:lnTo>
                    <a:pt x="103" y="436"/>
                  </a:lnTo>
                  <a:lnTo>
                    <a:pt x="4227" y="3280"/>
                  </a:lnTo>
                  <a:lnTo>
                    <a:pt x="4227" y="4228"/>
                  </a:lnTo>
                  <a:lnTo>
                    <a:pt x="4227" y="4279"/>
                  </a:lnTo>
                  <a:lnTo>
                    <a:pt x="4253" y="4330"/>
                  </a:lnTo>
                  <a:lnTo>
                    <a:pt x="4266" y="4368"/>
                  </a:lnTo>
                  <a:lnTo>
                    <a:pt x="4304" y="4407"/>
                  </a:lnTo>
                  <a:lnTo>
                    <a:pt x="4330" y="4432"/>
                  </a:lnTo>
                  <a:lnTo>
                    <a:pt x="4381" y="4458"/>
                  </a:lnTo>
                  <a:lnTo>
                    <a:pt x="4420" y="4471"/>
                  </a:lnTo>
                  <a:lnTo>
                    <a:pt x="4522" y="4471"/>
                  </a:lnTo>
                  <a:lnTo>
                    <a:pt x="4560" y="4458"/>
                  </a:lnTo>
                  <a:lnTo>
                    <a:pt x="4612" y="4432"/>
                  </a:lnTo>
                  <a:lnTo>
                    <a:pt x="4637" y="4407"/>
                  </a:lnTo>
                  <a:lnTo>
                    <a:pt x="4676" y="4368"/>
                  </a:lnTo>
                  <a:lnTo>
                    <a:pt x="4689" y="4330"/>
                  </a:lnTo>
                  <a:lnTo>
                    <a:pt x="4714" y="4279"/>
                  </a:lnTo>
                  <a:lnTo>
                    <a:pt x="4714" y="4228"/>
                  </a:lnTo>
                  <a:lnTo>
                    <a:pt x="4714" y="3267"/>
                  </a:lnTo>
                  <a:lnTo>
                    <a:pt x="5367" y="2665"/>
                  </a:lnTo>
                  <a:lnTo>
                    <a:pt x="9863" y="2665"/>
                  </a:lnTo>
                  <a:lnTo>
                    <a:pt x="9914" y="2652"/>
                  </a:lnTo>
                  <a:lnTo>
                    <a:pt x="9953" y="2627"/>
                  </a:lnTo>
                  <a:lnTo>
                    <a:pt x="9991" y="2601"/>
                  </a:lnTo>
                  <a:lnTo>
                    <a:pt x="10017" y="2562"/>
                  </a:lnTo>
                  <a:lnTo>
                    <a:pt x="10042" y="2524"/>
                  </a:lnTo>
                  <a:lnTo>
                    <a:pt x="10055" y="2473"/>
                  </a:lnTo>
                  <a:lnTo>
                    <a:pt x="10055" y="2422"/>
                  </a:lnTo>
                  <a:lnTo>
                    <a:pt x="10055" y="2383"/>
                  </a:lnTo>
                  <a:lnTo>
                    <a:pt x="10042" y="2332"/>
                  </a:lnTo>
                  <a:lnTo>
                    <a:pt x="10017" y="2294"/>
                  </a:lnTo>
                  <a:lnTo>
                    <a:pt x="9991" y="2255"/>
                  </a:lnTo>
                  <a:lnTo>
                    <a:pt x="9953" y="2229"/>
                  </a:lnTo>
                  <a:lnTo>
                    <a:pt x="9914" y="2204"/>
                  </a:lnTo>
                  <a:lnTo>
                    <a:pt x="9863" y="2191"/>
                  </a:lnTo>
                  <a:lnTo>
                    <a:pt x="9812" y="2178"/>
                  </a:lnTo>
                  <a:lnTo>
                    <a:pt x="7609" y="2178"/>
                  </a:lnTo>
                  <a:lnTo>
                    <a:pt x="7609" y="1013"/>
                  </a:lnTo>
                  <a:lnTo>
                    <a:pt x="7609" y="962"/>
                  </a:lnTo>
                  <a:lnTo>
                    <a:pt x="7583" y="923"/>
                  </a:lnTo>
                  <a:lnTo>
                    <a:pt x="7570" y="872"/>
                  </a:lnTo>
                  <a:lnTo>
                    <a:pt x="7532" y="846"/>
                  </a:lnTo>
                  <a:lnTo>
                    <a:pt x="7506" y="808"/>
                  </a:lnTo>
                  <a:lnTo>
                    <a:pt x="7455" y="795"/>
                  </a:lnTo>
                  <a:lnTo>
                    <a:pt x="7417" y="769"/>
                  </a:lnTo>
                  <a:lnTo>
                    <a:pt x="7314" y="769"/>
                  </a:lnTo>
                  <a:lnTo>
                    <a:pt x="7276" y="795"/>
                  </a:lnTo>
                  <a:lnTo>
                    <a:pt x="7224" y="808"/>
                  </a:lnTo>
                  <a:lnTo>
                    <a:pt x="7199" y="846"/>
                  </a:lnTo>
                  <a:lnTo>
                    <a:pt x="7160" y="872"/>
                  </a:lnTo>
                  <a:lnTo>
                    <a:pt x="7148" y="923"/>
                  </a:lnTo>
                  <a:lnTo>
                    <a:pt x="7122" y="962"/>
                  </a:lnTo>
                  <a:lnTo>
                    <a:pt x="7122" y="1013"/>
                  </a:lnTo>
                  <a:lnTo>
                    <a:pt x="7122" y="2178"/>
                  </a:lnTo>
                  <a:lnTo>
                    <a:pt x="5265" y="2178"/>
                  </a:lnTo>
                  <a:lnTo>
                    <a:pt x="5226" y="2191"/>
                  </a:lnTo>
                  <a:lnTo>
                    <a:pt x="5188" y="2204"/>
                  </a:lnTo>
                  <a:lnTo>
                    <a:pt x="5137" y="2217"/>
                  </a:lnTo>
                  <a:lnTo>
                    <a:pt x="5111" y="2242"/>
                  </a:lnTo>
                  <a:lnTo>
                    <a:pt x="4445" y="2844"/>
                  </a:lnTo>
                  <a:lnTo>
                    <a:pt x="385" y="39"/>
                  </a:lnTo>
                  <a:lnTo>
                    <a:pt x="347" y="14"/>
                  </a:ln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8"/>
            <p:cNvSpPr/>
            <p:nvPr/>
          </p:nvSpPr>
          <p:spPr>
            <a:xfrm>
              <a:off x="1692317" y="1647913"/>
              <a:ext cx="93957" cy="24506"/>
            </a:xfrm>
            <a:custGeom>
              <a:avLst/>
              <a:gdLst/>
              <a:ahLst/>
              <a:cxnLst/>
              <a:rect l="l" t="t" r="r" b="b"/>
              <a:pathLst>
                <a:path w="1871" h="488" extrusionOk="0">
                  <a:moveTo>
                    <a:pt x="244" y="1"/>
                  </a:moveTo>
                  <a:lnTo>
                    <a:pt x="193" y="14"/>
                  </a:lnTo>
                  <a:lnTo>
                    <a:pt x="155" y="26"/>
                  </a:lnTo>
                  <a:lnTo>
                    <a:pt x="116" y="52"/>
                  </a:lnTo>
                  <a:lnTo>
                    <a:pt x="78" y="78"/>
                  </a:lnTo>
                  <a:lnTo>
                    <a:pt x="39" y="116"/>
                  </a:lnTo>
                  <a:lnTo>
                    <a:pt x="26" y="154"/>
                  </a:lnTo>
                  <a:lnTo>
                    <a:pt x="14" y="206"/>
                  </a:lnTo>
                  <a:lnTo>
                    <a:pt x="1" y="244"/>
                  </a:lnTo>
                  <a:lnTo>
                    <a:pt x="14" y="295"/>
                  </a:lnTo>
                  <a:lnTo>
                    <a:pt x="26" y="347"/>
                  </a:lnTo>
                  <a:lnTo>
                    <a:pt x="39" y="385"/>
                  </a:lnTo>
                  <a:lnTo>
                    <a:pt x="78" y="423"/>
                  </a:lnTo>
                  <a:lnTo>
                    <a:pt x="116" y="449"/>
                  </a:lnTo>
                  <a:lnTo>
                    <a:pt x="155" y="475"/>
                  </a:lnTo>
                  <a:lnTo>
                    <a:pt x="193" y="487"/>
                  </a:lnTo>
                  <a:lnTo>
                    <a:pt x="1679" y="487"/>
                  </a:lnTo>
                  <a:lnTo>
                    <a:pt x="1730" y="475"/>
                  </a:lnTo>
                  <a:lnTo>
                    <a:pt x="1768" y="449"/>
                  </a:lnTo>
                  <a:lnTo>
                    <a:pt x="1807" y="423"/>
                  </a:lnTo>
                  <a:lnTo>
                    <a:pt x="1832" y="385"/>
                  </a:lnTo>
                  <a:lnTo>
                    <a:pt x="1858" y="347"/>
                  </a:lnTo>
                  <a:lnTo>
                    <a:pt x="1871" y="295"/>
                  </a:lnTo>
                  <a:lnTo>
                    <a:pt x="1871" y="244"/>
                  </a:lnTo>
                  <a:lnTo>
                    <a:pt x="1871" y="206"/>
                  </a:lnTo>
                  <a:lnTo>
                    <a:pt x="1858" y="154"/>
                  </a:lnTo>
                  <a:lnTo>
                    <a:pt x="1832" y="116"/>
                  </a:lnTo>
                  <a:lnTo>
                    <a:pt x="1807" y="78"/>
                  </a:lnTo>
                  <a:lnTo>
                    <a:pt x="1768" y="52"/>
                  </a:lnTo>
                  <a:lnTo>
                    <a:pt x="1730" y="26"/>
                  </a:lnTo>
                  <a:lnTo>
                    <a:pt x="1679" y="14"/>
                  </a:lnTo>
                  <a:lnTo>
                    <a:pt x="16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8"/>
            <p:cNvSpPr/>
            <p:nvPr/>
          </p:nvSpPr>
          <p:spPr>
            <a:xfrm>
              <a:off x="1904583" y="1793290"/>
              <a:ext cx="184650" cy="247673"/>
            </a:xfrm>
            <a:custGeom>
              <a:avLst/>
              <a:gdLst/>
              <a:ahLst/>
              <a:cxnLst/>
              <a:rect l="l" t="t" r="r" b="b"/>
              <a:pathLst>
                <a:path w="3677" h="4932" extrusionOk="0">
                  <a:moveTo>
                    <a:pt x="244" y="0"/>
                  </a:moveTo>
                  <a:lnTo>
                    <a:pt x="193" y="13"/>
                  </a:lnTo>
                  <a:lnTo>
                    <a:pt x="154" y="26"/>
                  </a:lnTo>
                  <a:lnTo>
                    <a:pt x="103" y="52"/>
                  </a:lnTo>
                  <a:lnTo>
                    <a:pt x="77" y="77"/>
                  </a:lnTo>
                  <a:lnTo>
                    <a:pt x="39" y="116"/>
                  </a:lnTo>
                  <a:lnTo>
                    <a:pt x="26" y="154"/>
                  </a:lnTo>
                  <a:lnTo>
                    <a:pt x="0" y="192"/>
                  </a:lnTo>
                  <a:lnTo>
                    <a:pt x="0" y="244"/>
                  </a:lnTo>
                  <a:lnTo>
                    <a:pt x="0" y="4688"/>
                  </a:lnTo>
                  <a:lnTo>
                    <a:pt x="0" y="4739"/>
                  </a:lnTo>
                  <a:lnTo>
                    <a:pt x="26" y="4778"/>
                  </a:lnTo>
                  <a:lnTo>
                    <a:pt x="39" y="4829"/>
                  </a:lnTo>
                  <a:lnTo>
                    <a:pt x="77" y="4867"/>
                  </a:lnTo>
                  <a:lnTo>
                    <a:pt x="103" y="4893"/>
                  </a:lnTo>
                  <a:lnTo>
                    <a:pt x="154" y="4919"/>
                  </a:lnTo>
                  <a:lnTo>
                    <a:pt x="193" y="4931"/>
                  </a:lnTo>
                  <a:lnTo>
                    <a:pt x="295" y="4931"/>
                  </a:lnTo>
                  <a:lnTo>
                    <a:pt x="333" y="4919"/>
                  </a:lnTo>
                  <a:lnTo>
                    <a:pt x="385" y="4893"/>
                  </a:lnTo>
                  <a:lnTo>
                    <a:pt x="410" y="4867"/>
                  </a:lnTo>
                  <a:lnTo>
                    <a:pt x="449" y="4829"/>
                  </a:lnTo>
                  <a:lnTo>
                    <a:pt x="462" y="4778"/>
                  </a:lnTo>
                  <a:lnTo>
                    <a:pt x="487" y="4739"/>
                  </a:lnTo>
                  <a:lnTo>
                    <a:pt x="487" y="4688"/>
                  </a:lnTo>
                  <a:lnTo>
                    <a:pt x="487" y="3228"/>
                  </a:lnTo>
                  <a:lnTo>
                    <a:pt x="3484" y="3228"/>
                  </a:lnTo>
                  <a:lnTo>
                    <a:pt x="3523" y="3215"/>
                  </a:lnTo>
                  <a:lnTo>
                    <a:pt x="3574" y="3190"/>
                  </a:lnTo>
                  <a:lnTo>
                    <a:pt x="3599" y="3164"/>
                  </a:lnTo>
                  <a:lnTo>
                    <a:pt x="3638" y="3125"/>
                  </a:lnTo>
                  <a:lnTo>
                    <a:pt x="3651" y="3087"/>
                  </a:lnTo>
                  <a:lnTo>
                    <a:pt x="3663" y="3036"/>
                  </a:lnTo>
                  <a:lnTo>
                    <a:pt x="3676" y="2997"/>
                  </a:lnTo>
                  <a:lnTo>
                    <a:pt x="3663" y="2946"/>
                  </a:lnTo>
                  <a:lnTo>
                    <a:pt x="3651" y="2895"/>
                  </a:lnTo>
                  <a:lnTo>
                    <a:pt x="3638" y="2856"/>
                  </a:lnTo>
                  <a:lnTo>
                    <a:pt x="3599" y="2818"/>
                  </a:lnTo>
                  <a:lnTo>
                    <a:pt x="3574" y="2792"/>
                  </a:lnTo>
                  <a:lnTo>
                    <a:pt x="3523" y="2767"/>
                  </a:lnTo>
                  <a:lnTo>
                    <a:pt x="3484" y="2754"/>
                  </a:lnTo>
                  <a:lnTo>
                    <a:pt x="487" y="2754"/>
                  </a:lnTo>
                  <a:lnTo>
                    <a:pt x="487" y="244"/>
                  </a:lnTo>
                  <a:lnTo>
                    <a:pt x="487" y="192"/>
                  </a:lnTo>
                  <a:lnTo>
                    <a:pt x="462" y="154"/>
                  </a:lnTo>
                  <a:lnTo>
                    <a:pt x="449" y="116"/>
                  </a:lnTo>
                  <a:lnTo>
                    <a:pt x="410" y="77"/>
                  </a:lnTo>
                  <a:lnTo>
                    <a:pt x="385" y="52"/>
                  </a:lnTo>
                  <a:lnTo>
                    <a:pt x="333" y="26"/>
                  </a:lnTo>
                  <a:lnTo>
                    <a:pt x="295" y="13"/>
                  </a:lnTo>
                  <a:lnTo>
                    <a:pt x="2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8"/>
            <p:cNvSpPr/>
            <p:nvPr/>
          </p:nvSpPr>
          <p:spPr>
            <a:xfrm>
              <a:off x="1771458" y="1514788"/>
              <a:ext cx="290759" cy="290759"/>
            </a:xfrm>
            <a:custGeom>
              <a:avLst/>
              <a:gdLst/>
              <a:ahLst/>
              <a:cxnLst/>
              <a:rect l="l" t="t" r="r" b="b"/>
              <a:pathLst>
                <a:path w="5790" h="5790" extrusionOk="0">
                  <a:moveTo>
                    <a:pt x="2178" y="1"/>
                  </a:moveTo>
                  <a:lnTo>
                    <a:pt x="2178" y="590"/>
                  </a:lnTo>
                  <a:lnTo>
                    <a:pt x="1973" y="667"/>
                  </a:lnTo>
                  <a:lnTo>
                    <a:pt x="1768" y="756"/>
                  </a:lnTo>
                  <a:lnTo>
                    <a:pt x="1358" y="346"/>
                  </a:lnTo>
                  <a:lnTo>
                    <a:pt x="346" y="1358"/>
                  </a:lnTo>
                  <a:lnTo>
                    <a:pt x="756" y="1768"/>
                  </a:lnTo>
                  <a:lnTo>
                    <a:pt x="666" y="1973"/>
                  </a:lnTo>
                  <a:lnTo>
                    <a:pt x="589" y="2191"/>
                  </a:lnTo>
                  <a:lnTo>
                    <a:pt x="0" y="2191"/>
                  </a:lnTo>
                  <a:lnTo>
                    <a:pt x="0" y="3612"/>
                  </a:lnTo>
                  <a:lnTo>
                    <a:pt x="589" y="3612"/>
                  </a:lnTo>
                  <a:lnTo>
                    <a:pt x="666" y="3830"/>
                  </a:lnTo>
                  <a:lnTo>
                    <a:pt x="756" y="4035"/>
                  </a:lnTo>
                  <a:lnTo>
                    <a:pt x="346" y="4445"/>
                  </a:lnTo>
                  <a:lnTo>
                    <a:pt x="1358" y="5457"/>
                  </a:lnTo>
                  <a:lnTo>
                    <a:pt x="1768" y="5034"/>
                  </a:lnTo>
                  <a:lnTo>
                    <a:pt x="1973" y="5136"/>
                  </a:lnTo>
                  <a:lnTo>
                    <a:pt x="2178" y="5213"/>
                  </a:lnTo>
                  <a:lnTo>
                    <a:pt x="2178" y="5790"/>
                  </a:lnTo>
                  <a:lnTo>
                    <a:pt x="3612" y="5790"/>
                  </a:lnTo>
                  <a:lnTo>
                    <a:pt x="3612" y="5213"/>
                  </a:lnTo>
                  <a:lnTo>
                    <a:pt x="3817" y="5136"/>
                  </a:lnTo>
                  <a:lnTo>
                    <a:pt x="4022" y="5034"/>
                  </a:lnTo>
                  <a:lnTo>
                    <a:pt x="4432" y="5457"/>
                  </a:lnTo>
                  <a:lnTo>
                    <a:pt x="5444" y="4445"/>
                  </a:lnTo>
                  <a:lnTo>
                    <a:pt x="5034" y="4035"/>
                  </a:lnTo>
                  <a:lnTo>
                    <a:pt x="5123" y="3830"/>
                  </a:lnTo>
                  <a:lnTo>
                    <a:pt x="5200" y="3612"/>
                  </a:lnTo>
                  <a:lnTo>
                    <a:pt x="5789" y="3612"/>
                  </a:lnTo>
                  <a:lnTo>
                    <a:pt x="5789" y="2191"/>
                  </a:lnTo>
                  <a:lnTo>
                    <a:pt x="5200" y="2191"/>
                  </a:lnTo>
                  <a:lnTo>
                    <a:pt x="5123" y="1973"/>
                  </a:lnTo>
                  <a:lnTo>
                    <a:pt x="5034" y="1768"/>
                  </a:lnTo>
                  <a:lnTo>
                    <a:pt x="5444" y="1358"/>
                  </a:lnTo>
                  <a:lnTo>
                    <a:pt x="4432" y="346"/>
                  </a:lnTo>
                  <a:lnTo>
                    <a:pt x="4022" y="756"/>
                  </a:lnTo>
                  <a:lnTo>
                    <a:pt x="3817" y="667"/>
                  </a:lnTo>
                  <a:lnTo>
                    <a:pt x="3612" y="590"/>
                  </a:lnTo>
                  <a:lnTo>
                    <a:pt x="36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8"/>
            <p:cNvSpPr/>
            <p:nvPr/>
          </p:nvSpPr>
          <p:spPr>
            <a:xfrm>
              <a:off x="2170832" y="1373930"/>
              <a:ext cx="208453" cy="208453"/>
            </a:xfrm>
            <a:custGeom>
              <a:avLst/>
              <a:gdLst/>
              <a:ahLst/>
              <a:cxnLst/>
              <a:rect l="l" t="t" r="r" b="b"/>
              <a:pathLst>
                <a:path w="4151" h="4151" extrusionOk="0">
                  <a:moveTo>
                    <a:pt x="1743" y="1"/>
                  </a:moveTo>
                  <a:lnTo>
                    <a:pt x="1743" y="295"/>
                  </a:lnTo>
                  <a:lnTo>
                    <a:pt x="1602" y="321"/>
                  </a:lnTo>
                  <a:lnTo>
                    <a:pt x="1461" y="372"/>
                  </a:lnTo>
                  <a:lnTo>
                    <a:pt x="1320" y="116"/>
                  </a:lnTo>
                  <a:lnTo>
                    <a:pt x="757" y="449"/>
                  </a:lnTo>
                  <a:lnTo>
                    <a:pt x="897" y="705"/>
                  </a:lnTo>
                  <a:lnTo>
                    <a:pt x="795" y="795"/>
                  </a:lnTo>
                  <a:lnTo>
                    <a:pt x="692" y="910"/>
                  </a:lnTo>
                  <a:lnTo>
                    <a:pt x="436" y="756"/>
                  </a:lnTo>
                  <a:lnTo>
                    <a:pt x="116" y="1320"/>
                  </a:lnTo>
                  <a:lnTo>
                    <a:pt x="372" y="1473"/>
                  </a:lnTo>
                  <a:lnTo>
                    <a:pt x="321" y="1614"/>
                  </a:lnTo>
                  <a:lnTo>
                    <a:pt x="283" y="1755"/>
                  </a:lnTo>
                  <a:lnTo>
                    <a:pt x="1" y="1755"/>
                  </a:lnTo>
                  <a:lnTo>
                    <a:pt x="1" y="2408"/>
                  </a:lnTo>
                  <a:lnTo>
                    <a:pt x="283" y="2408"/>
                  </a:lnTo>
                  <a:lnTo>
                    <a:pt x="321" y="2549"/>
                  </a:lnTo>
                  <a:lnTo>
                    <a:pt x="372" y="2690"/>
                  </a:lnTo>
                  <a:lnTo>
                    <a:pt x="116" y="2831"/>
                  </a:lnTo>
                  <a:lnTo>
                    <a:pt x="436" y="3395"/>
                  </a:lnTo>
                  <a:lnTo>
                    <a:pt x="692" y="3254"/>
                  </a:lnTo>
                  <a:lnTo>
                    <a:pt x="795" y="3356"/>
                  </a:lnTo>
                  <a:lnTo>
                    <a:pt x="897" y="3459"/>
                  </a:lnTo>
                  <a:lnTo>
                    <a:pt x="757" y="3715"/>
                  </a:lnTo>
                  <a:lnTo>
                    <a:pt x="1320" y="4035"/>
                  </a:lnTo>
                  <a:lnTo>
                    <a:pt x="1461" y="3792"/>
                  </a:lnTo>
                  <a:lnTo>
                    <a:pt x="1602" y="3830"/>
                  </a:lnTo>
                  <a:lnTo>
                    <a:pt x="1743" y="3869"/>
                  </a:lnTo>
                  <a:lnTo>
                    <a:pt x="1743" y="4150"/>
                  </a:lnTo>
                  <a:lnTo>
                    <a:pt x="2396" y="4150"/>
                  </a:lnTo>
                  <a:lnTo>
                    <a:pt x="2396" y="3869"/>
                  </a:lnTo>
                  <a:lnTo>
                    <a:pt x="2550" y="3830"/>
                  </a:lnTo>
                  <a:lnTo>
                    <a:pt x="2678" y="3792"/>
                  </a:lnTo>
                  <a:lnTo>
                    <a:pt x="2831" y="4035"/>
                  </a:lnTo>
                  <a:lnTo>
                    <a:pt x="3395" y="3715"/>
                  </a:lnTo>
                  <a:lnTo>
                    <a:pt x="3254" y="3459"/>
                  </a:lnTo>
                  <a:lnTo>
                    <a:pt x="3357" y="3356"/>
                  </a:lnTo>
                  <a:lnTo>
                    <a:pt x="3459" y="3254"/>
                  </a:lnTo>
                  <a:lnTo>
                    <a:pt x="3702" y="3395"/>
                  </a:lnTo>
                  <a:lnTo>
                    <a:pt x="4035" y="2831"/>
                  </a:lnTo>
                  <a:lnTo>
                    <a:pt x="3779" y="2690"/>
                  </a:lnTo>
                  <a:lnTo>
                    <a:pt x="3830" y="2549"/>
                  </a:lnTo>
                  <a:lnTo>
                    <a:pt x="3856" y="2408"/>
                  </a:lnTo>
                  <a:lnTo>
                    <a:pt x="4151" y="2408"/>
                  </a:lnTo>
                  <a:lnTo>
                    <a:pt x="4151" y="1755"/>
                  </a:lnTo>
                  <a:lnTo>
                    <a:pt x="3856" y="1755"/>
                  </a:lnTo>
                  <a:lnTo>
                    <a:pt x="3830" y="1614"/>
                  </a:lnTo>
                  <a:lnTo>
                    <a:pt x="3779" y="1473"/>
                  </a:lnTo>
                  <a:lnTo>
                    <a:pt x="4035" y="1320"/>
                  </a:lnTo>
                  <a:lnTo>
                    <a:pt x="3702" y="756"/>
                  </a:lnTo>
                  <a:lnTo>
                    <a:pt x="3459" y="910"/>
                  </a:lnTo>
                  <a:lnTo>
                    <a:pt x="3357" y="795"/>
                  </a:lnTo>
                  <a:lnTo>
                    <a:pt x="3254" y="705"/>
                  </a:lnTo>
                  <a:lnTo>
                    <a:pt x="3395" y="449"/>
                  </a:lnTo>
                  <a:lnTo>
                    <a:pt x="2831" y="116"/>
                  </a:lnTo>
                  <a:lnTo>
                    <a:pt x="2678" y="372"/>
                  </a:lnTo>
                  <a:lnTo>
                    <a:pt x="2550" y="321"/>
                  </a:lnTo>
                  <a:lnTo>
                    <a:pt x="2396" y="295"/>
                  </a:lnTo>
                  <a:lnTo>
                    <a:pt x="23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8"/>
            <p:cNvSpPr/>
            <p:nvPr/>
          </p:nvSpPr>
          <p:spPr>
            <a:xfrm>
              <a:off x="2311690" y="1572035"/>
              <a:ext cx="375677" cy="380146"/>
            </a:xfrm>
            <a:custGeom>
              <a:avLst/>
              <a:gdLst/>
              <a:ahLst/>
              <a:cxnLst/>
              <a:rect l="l" t="t" r="r" b="b"/>
              <a:pathLst>
                <a:path w="7481" h="7570" extrusionOk="0">
                  <a:moveTo>
                    <a:pt x="2819" y="0"/>
                  </a:moveTo>
                  <a:lnTo>
                    <a:pt x="2819" y="679"/>
                  </a:lnTo>
                  <a:lnTo>
                    <a:pt x="2626" y="743"/>
                  </a:lnTo>
                  <a:lnTo>
                    <a:pt x="2447" y="820"/>
                  </a:lnTo>
                  <a:lnTo>
                    <a:pt x="2281" y="897"/>
                  </a:lnTo>
                  <a:lnTo>
                    <a:pt x="2114" y="987"/>
                  </a:lnTo>
                  <a:lnTo>
                    <a:pt x="1948" y="1076"/>
                  </a:lnTo>
                  <a:lnTo>
                    <a:pt x="1794" y="1192"/>
                  </a:lnTo>
                  <a:lnTo>
                    <a:pt x="1653" y="1307"/>
                  </a:lnTo>
                  <a:lnTo>
                    <a:pt x="1512" y="1435"/>
                  </a:lnTo>
                  <a:lnTo>
                    <a:pt x="923" y="1089"/>
                  </a:lnTo>
                  <a:lnTo>
                    <a:pt x="1" y="2703"/>
                  </a:lnTo>
                  <a:lnTo>
                    <a:pt x="577" y="3036"/>
                  </a:lnTo>
                  <a:lnTo>
                    <a:pt x="539" y="3215"/>
                  </a:lnTo>
                  <a:lnTo>
                    <a:pt x="513" y="3407"/>
                  </a:lnTo>
                  <a:lnTo>
                    <a:pt x="487" y="3599"/>
                  </a:lnTo>
                  <a:lnTo>
                    <a:pt x="487" y="3792"/>
                  </a:lnTo>
                  <a:lnTo>
                    <a:pt x="487" y="3984"/>
                  </a:lnTo>
                  <a:lnTo>
                    <a:pt x="513" y="4176"/>
                  </a:lnTo>
                  <a:lnTo>
                    <a:pt x="539" y="4355"/>
                  </a:lnTo>
                  <a:lnTo>
                    <a:pt x="577" y="4534"/>
                  </a:lnTo>
                  <a:lnTo>
                    <a:pt x="1" y="4880"/>
                  </a:lnTo>
                  <a:lnTo>
                    <a:pt x="923" y="6481"/>
                  </a:lnTo>
                  <a:lnTo>
                    <a:pt x="1512" y="6148"/>
                  </a:lnTo>
                  <a:lnTo>
                    <a:pt x="1653" y="6276"/>
                  </a:lnTo>
                  <a:lnTo>
                    <a:pt x="1794" y="6392"/>
                  </a:lnTo>
                  <a:lnTo>
                    <a:pt x="1948" y="6494"/>
                  </a:lnTo>
                  <a:lnTo>
                    <a:pt x="2114" y="6596"/>
                  </a:lnTo>
                  <a:lnTo>
                    <a:pt x="2281" y="6686"/>
                  </a:lnTo>
                  <a:lnTo>
                    <a:pt x="2447" y="6763"/>
                  </a:lnTo>
                  <a:lnTo>
                    <a:pt x="2626" y="6827"/>
                  </a:lnTo>
                  <a:lnTo>
                    <a:pt x="2819" y="6891"/>
                  </a:lnTo>
                  <a:lnTo>
                    <a:pt x="2819" y="7570"/>
                  </a:lnTo>
                  <a:lnTo>
                    <a:pt x="4663" y="7570"/>
                  </a:lnTo>
                  <a:lnTo>
                    <a:pt x="4663" y="6891"/>
                  </a:lnTo>
                  <a:lnTo>
                    <a:pt x="4855" y="6827"/>
                  </a:lnTo>
                  <a:lnTo>
                    <a:pt x="5021" y="6763"/>
                  </a:lnTo>
                  <a:lnTo>
                    <a:pt x="5201" y="6686"/>
                  </a:lnTo>
                  <a:lnTo>
                    <a:pt x="5367" y="6596"/>
                  </a:lnTo>
                  <a:lnTo>
                    <a:pt x="5534" y="6494"/>
                  </a:lnTo>
                  <a:lnTo>
                    <a:pt x="5687" y="6392"/>
                  </a:lnTo>
                  <a:lnTo>
                    <a:pt x="5828" y="6276"/>
                  </a:lnTo>
                  <a:lnTo>
                    <a:pt x="5969" y="6148"/>
                  </a:lnTo>
                  <a:lnTo>
                    <a:pt x="6558" y="6481"/>
                  </a:lnTo>
                  <a:lnTo>
                    <a:pt x="7481" y="4880"/>
                  </a:lnTo>
                  <a:lnTo>
                    <a:pt x="6891" y="4534"/>
                  </a:lnTo>
                  <a:lnTo>
                    <a:pt x="6930" y="4355"/>
                  </a:lnTo>
                  <a:lnTo>
                    <a:pt x="6968" y="4176"/>
                  </a:lnTo>
                  <a:lnTo>
                    <a:pt x="6981" y="3984"/>
                  </a:lnTo>
                  <a:lnTo>
                    <a:pt x="6994" y="3792"/>
                  </a:lnTo>
                  <a:lnTo>
                    <a:pt x="6981" y="3599"/>
                  </a:lnTo>
                  <a:lnTo>
                    <a:pt x="6968" y="3407"/>
                  </a:lnTo>
                  <a:lnTo>
                    <a:pt x="6930" y="3215"/>
                  </a:lnTo>
                  <a:lnTo>
                    <a:pt x="6891" y="3036"/>
                  </a:lnTo>
                  <a:lnTo>
                    <a:pt x="7481" y="2703"/>
                  </a:lnTo>
                  <a:lnTo>
                    <a:pt x="6558" y="1089"/>
                  </a:lnTo>
                  <a:lnTo>
                    <a:pt x="5969" y="1435"/>
                  </a:lnTo>
                  <a:lnTo>
                    <a:pt x="5828" y="1307"/>
                  </a:lnTo>
                  <a:lnTo>
                    <a:pt x="5687" y="1192"/>
                  </a:lnTo>
                  <a:lnTo>
                    <a:pt x="5534" y="1076"/>
                  </a:lnTo>
                  <a:lnTo>
                    <a:pt x="5367" y="987"/>
                  </a:lnTo>
                  <a:lnTo>
                    <a:pt x="5201" y="897"/>
                  </a:lnTo>
                  <a:lnTo>
                    <a:pt x="5021" y="820"/>
                  </a:lnTo>
                  <a:lnTo>
                    <a:pt x="4855" y="743"/>
                  </a:lnTo>
                  <a:lnTo>
                    <a:pt x="4663" y="679"/>
                  </a:lnTo>
                  <a:lnTo>
                    <a:pt x="46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8"/>
            <p:cNvSpPr/>
            <p:nvPr/>
          </p:nvSpPr>
          <p:spPr>
            <a:xfrm>
              <a:off x="2033841" y="1325069"/>
              <a:ext cx="56645" cy="56645"/>
            </a:xfrm>
            <a:custGeom>
              <a:avLst/>
              <a:gdLst/>
              <a:ahLst/>
              <a:cxnLst/>
              <a:rect l="l" t="t" r="r" b="b"/>
              <a:pathLst>
                <a:path w="1128" h="1128" extrusionOk="0">
                  <a:moveTo>
                    <a:pt x="564" y="0"/>
                  </a:moveTo>
                  <a:lnTo>
                    <a:pt x="449" y="13"/>
                  </a:lnTo>
                  <a:lnTo>
                    <a:pt x="347" y="39"/>
                  </a:lnTo>
                  <a:lnTo>
                    <a:pt x="244" y="90"/>
                  </a:lnTo>
                  <a:lnTo>
                    <a:pt x="167" y="167"/>
                  </a:lnTo>
                  <a:lnTo>
                    <a:pt x="90" y="244"/>
                  </a:lnTo>
                  <a:lnTo>
                    <a:pt x="39" y="346"/>
                  </a:lnTo>
                  <a:lnTo>
                    <a:pt x="14" y="448"/>
                  </a:lnTo>
                  <a:lnTo>
                    <a:pt x="1" y="564"/>
                  </a:lnTo>
                  <a:lnTo>
                    <a:pt x="14" y="679"/>
                  </a:lnTo>
                  <a:lnTo>
                    <a:pt x="39" y="781"/>
                  </a:lnTo>
                  <a:lnTo>
                    <a:pt x="90" y="884"/>
                  </a:lnTo>
                  <a:lnTo>
                    <a:pt x="167" y="961"/>
                  </a:lnTo>
                  <a:lnTo>
                    <a:pt x="244" y="1038"/>
                  </a:lnTo>
                  <a:lnTo>
                    <a:pt x="347" y="1089"/>
                  </a:lnTo>
                  <a:lnTo>
                    <a:pt x="449" y="1114"/>
                  </a:lnTo>
                  <a:lnTo>
                    <a:pt x="564" y="1127"/>
                  </a:lnTo>
                  <a:lnTo>
                    <a:pt x="680" y="1114"/>
                  </a:lnTo>
                  <a:lnTo>
                    <a:pt x="782" y="1089"/>
                  </a:lnTo>
                  <a:lnTo>
                    <a:pt x="885" y="1038"/>
                  </a:lnTo>
                  <a:lnTo>
                    <a:pt x="961" y="961"/>
                  </a:lnTo>
                  <a:lnTo>
                    <a:pt x="1038" y="884"/>
                  </a:lnTo>
                  <a:lnTo>
                    <a:pt x="1089" y="781"/>
                  </a:lnTo>
                  <a:lnTo>
                    <a:pt x="1115" y="679"/>
                  </a:lnTo>
                  <a:lnTo>
                    <a:pt x="1128" y="564"/>
                  </a:lnTo>
                  <a:lnTo>
                    <a:pt x="1115" y="448"/>
                  </a:lnTo>
                  <a:lnTo>
                    <a:pt x="1089" y="346"/>
                  </a:lnTo>
                  <a:lnTo>
                    <a:pt x="1038" y="244"/>
                  </a:lnTo>
                  <a:lnTo>
                    <a:pt x="961" y="167"/>
                  </a:lnTo>
                  <a:lnTo>
                    <a:pt x="885" y="90"/>
                  </a:lnTo>
                  <a:lnTo>
                    <a:pt x="782" y="39"/>
                  </a:lnTo>
                  <a:lnTo>
                    <a:pt x="680" y="13"/>
                  </a:lnTo>
                  <a:lnTo>
                    <a:pt x="5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8"/>
            <p:cNvSpPr/>
            <p:nvPr/>
          </p:nvSpPr>
          <p:spPr>
            <a:xfrm>
              <a:off x="1676248" y="1631843"/>
              <a:ext cx="56645" cy="57298"/>
            </a:xfrm>
            <a:custGeom>
              <a:avLst/>
              <a:gdLst/>
              <a:ahLst/>
              <a:cxnLst/>
              <a:rect l="l" t="t" r="r" b="b"/>
              <a:pathLst>
                <a:path w="1128" h="1141" extrusionOk="0">
                  <a:moveTo>
                    <a:pt x="564" y="1"/>
                  </a:moveTo>
                  <a:lnTo>
                    <a:pt x="449" y="13"/>
                  </a:lnTo>
                  <a:lnTo>
                    <a:pt x="346" y="52"/>
                  </a:lnTo>
                  <a:lnTo>
                    <a:pt x="244" y="103"/>
                  </a:lnTo>
                  <a:lnTo>
                    <a:pt x="167" y="167"/>
                  </a:lnTo>
                  <a:lnTo>
                    <a:pt x="90" y="257"/>
                  </a:lnTo>
                  <a:lnTo>
                    <a:pt x="39" y="346"/>
                  </a:lnTo>
                  <a:lnTo>
                    <a:pt x="13" y="449"/>
                  </a:lnTo>
                  <a:lnTo>
                    <a:pt x="1" y="564"/>
                  </a:lnTo>
                  <a:lnTo>
                    <a:pt x="13" y="679"/>
                  </a:lnTo>
                  <a:lnTo>
                    <a:pt x="39" y="795"/>
                  </a:lnTo>
                  <a:lnTo>
                    <a:pt x="90" y="884"/>
                  </a:lnTo>
                  <a:lnTo>
                    <a:pt x="167" y="974"/>
                  </a:lnTo>
                  <a:lnTo>
                    <a:pt x="244" y="1038"/>
                  </a:lnTo>
                  <a:lnTo>
                    <a:pt x="346" y="1089"/>
                  </a:lnTo>
                  <a:lnTo>
                    <a:pt x="449" y="1128"/>
                  </a:lnTo>
                  <a:lnTo>
                    <a:pt x="564" y="1140"/>
                  </a:lnTo>
                  <a:lnTo>
                    <a:pt x="679" y="1128"/>
                  </a:lnTo>
                  <a:lnTo>
                    <a:pt x="782" y="1089"/>
                  </a:lnTo>
                  <a:lnTo>
                    <a:pt x="884" y="1038"/>
                  </a:lnTo>
                  <a:lnTo>
                    <a:pt x="961" y="974"/>
                  </a:lnTo>
                  <a:lnTo>
                    <a:pt x="1038" y="884"/>
                  </a:lnTo>
                  <a:lnTo>
                    <a:pt x="1089" y="795"/>
                  </a:lnTo>
                  <a:lnTo>
                    <a:pt x="1128" y="679"/>
                  </a:lnTo>
                  <a:lnTo>
                    <a:pt x="1128" y="564"/>
                  </a:lnTo>
                  <a:lnTo>
                    <a:pt x="1128" y="449"/>
                  </a:lnTo>
                  <a:lnTo>
                    <a:pt x="1089" y="346"/>
                  </a:lnTo>
                  <a:lnTo>
                    <a:pt x="1038" y="257"/>
                  </a:lnTo>
                  <a:lnTo>
                    <a:pt x="961" y="167"/>
                  </a:lnTo>
                  <a:lnTo>
                    <a:pt x="884" y="103"/>
                  </a:lnTo>
                  <a:lnTo>
                    <a:pt x="782" y="52"/>
                  </a:lnTo>
                  <a:lnTo>
                    <a:pt x="679" y="13"/>
                  </a:lnTo>
                  <a:lnTo>
                    <a:pt x="5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8"/>
            <p:cNvSpPr/>
            <p:nvPr/>
          </p:nvSpPr>
          <p:spPr>
            <a:xfrm>
              <a:off x="2048655" y="1914865"/>
              <a:ext cx="56645" cy="57248"/>
            </a:xfrm>
            <a:custGeom>
              <a:avLst/>
              <a:gdLst/>
              <a:ahLst/>
              <a:cxnLst/>
              <a:rect l="l" t="t" r="r" b="b"/>
              <a:pathLst>
                <a:path w="1128" h="1140" extrusionOk="0">
                  <a:moveTo>
                    <a:pt x="564" y="0"/>
                  </a:moveTo>
                  <a:lnTo>
                    <a:pt x="449" y="13"/>
                  </a:lnTo>
                  <a:lnTo>
                    <a:pt x="346" y="51"/>
                  </a:lnTo>
                  <a:lnTo>
                    <a:pt x="244" y="102"/>
                  </a:lnTo>
                  <a:lnTo>
                    <a:pt x="167" y="167"/>
                  </a:lnTo>
                  <a:lnTo>
                    <a:pt x="90" y="256"/>
                  </a:lnTo>
                  <a:lnTo>
                    <a:pt x="39" y="346"/>
                  </a:lnTo>
                  <a:lnTo>
                    <a:pt x="13" y="461"/>
                  </a:lnTo>
                  <a:lnTo>
                    <a:pt x="0" y="576"/>
                  </a:lnTo>
                  <a:lnTo>
                    <a:pt x="13" y="679"/>
                  </a:lnTo>
                  <a:lnTo>
                    <a:pt x="39" y="794"/>
                  </a:lnTo>
                  <a:lnTo>
                    <a:pt x="90" y="884"/>
                  </a:lnTo>
                  <a:lnTo>
                    <a:pt x="167" y="973"/>
                  </a:lnTo>
                  <a:lnTo>
                    <a:pt x="244" y="1037"/>
                  </a:lnTo>
                  <a:lnTo>
                    <a:pt x="346" y="1089"/>
                  </a:lnTo>
                  <a:lnTo>
                    <a:pt x="449" y="1127"/>
                  </a:lnTo>
                  <a:lnTo>
                    <a:pt x="564" y="1140"/>
                  </a:lnTo>
                  <a:lnTo>
                    <a:pt x="679" y="1127"/>
                  </a:lnTo>
                  <a:lnTo>
                    <a:pt x="782" y="1089"/>
                  </a:lnTo>
                  <a:lnTo>
                    <a:pt x="884" y="1037"/>
                  </a:lnTo>
                  <a:lnTo>
                    <a:pt x="961" y="973"/>
                  </a:lnTo>
                  <a:lnTo>
                    <a:pt x="1038" y="884"/>
                  </a:lnTo>
                  <a:lnTo>
                    <a:pt x="1089" y="794"/>
                  </a:lnTo>
                  <a:lnTo>
                    <a:pt x="1115" y="679"/>
                  </a:lnTo>
                  <a:lnTo>
                    <a:pt x="1127" y="576"/>
                  </a:lnTo>
                  <a:lnTo>
                    <a:pt x="1115" y="461"/>
                  </a:lnTo>
                  <a:lnTo>
                    <a:pt x="1089" y="346"/>
                  </a:lnTo>
                  <a:lnTo>
                    <a:pt x="1038" y="256"/>
                  </a:lnTo>
                  <a:lnTo>
                    <a:pt x="961" y="167"/>
                  </a:lnTo>
                  <a:lnTo>
                    <a:pt x="884" y="102"/>
                  </a:lnTo>
                  <a:lnTo>
                    <a:pt x="782" y="51"/>
                  </a:lnTo>
                  <a:lnTo>
                    <a:pt x="679" y="13"/>
                  </a:lnTo>
                  <a:lnTo>
                    <a:pt x="5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8"/>
            <p:cNvSpPr/>
            <p:nvPr/>
          </p:nvSpPr>
          <p:spPr>
            <a:xfrm>
              <a:off x="2235159" y="1943137"/>
              <a:ext cx="57298" cy="56645"/>
            </a:xfrm>
            <a:custGeom>
              <a:avLst/>
              <a:gdLst/>
              <a:ahLst/>
              <a:cxnLst/>
              <a:rect l="l" t="t" r="r" b="b"/>
              <a:pathLst>
                <a:path w="1141" h="1128" extrusionOk="0">
                  <a:moveTo>
                    <a:pt x="577" y="1"/>
                  </a:moveTo>
                  <a:lnTo>
                    <a:pt x="462" y="13"/>
                  </a:lnTo>
                  <a:lnTo>
                    <a:pt x="346" y="39"/>
                  </a:lnTo>
                  <a:lnTo>
                    <a:pt x="257" y="90"/>
                  </a:lnTo>
                  <a:lnTo>
                    <a:pt x="167" y="167"/>
                  </a:lnTo>
                  <a:lnTo>
                    <a:pt x="103" y="244"/>
                  </a:lnTo>
                  <a:lnTo>
                    <a:pt x="52" y="346"/>
                  </a:lnTo>
                  <a:lnTo>
                    <a:pt x="13" y="449"/>
                  </a:lnTo>
                  <a:lnTo>
                    <a:pt x="1" y="564"/>
                  </a:lnTo>
                  <a:lnTo>
                    <a:pt x="13" y="679"/>
                  </a:lnTo>
                  <a:lnTo>
                    <a:pt x="52" y="782"/>
                  </a:lnTo>
                  <a:lnTo>
                    <a:pt x="103" y="884"/>
                  </a:lnTo>
                  <a:lnTo>
                    <a:pt x="167" y="961"/>
                  </a:lnTo>
                  <a:lnTo>
                    <a:pt x="257" y="1038"/>
                  </a:lnTo>
                  <a:lnTo>
                    <a:pt x="346" y="1089"/>
                  </a:lnTo>
                  <a:lnTo>
                    <a:pt x="462" y="1128"/>
                  </a:lnTo>
                  <a:lnTo>
                    <a:pt x="692" y="1128"/>
                  </a:lnTo>
                  <a:lnTo>
                    <a:pt x="795" y="1089"/>
                  </a:lnTo>
                  <a:lnTo>
                    <a:pt x="884" y="1038"/>
                  </a:lnTo>
                  <a:lnTo>
                    <a:pt x="974" y="961"/>
                  </a:lnTo>
                  <a:lnTo>
                    <a:pt x="1038" y="884"/>
                  </a:lnTo>
                  <a:lnTo>
                    <a:pt x="1089" y="782"/>
                  </a:lnTo>
                  <a:lnTo>
                    <a:pt x="1128" y="679"/>
                  </a:lnTo>
                  <a:lnTo>
                    <a:pt x="1141" y="564"/>
                  </a:lnTo>
                  <a:lnTo>
                    <a:pt x="1128" y="449"/>
                  </a:lnTo>
                  <a:lnTo>
                    <a:pt x="1089" y="346"/>
                  </a:lnTo>
                  <a:lnTo>
                    <a:pt x="1038" y="244"/>
                  </a:lnTo>
                  <a:lnTo>
                    <a:pt x="974" y="167"/>
                  </a:lnTo>
                  <a:lnTo>
                    <a:pt x="884" y="90"/>
                  </a:lnTo>
                  <a:lnTo>
                    <a:pt x="795" y="39"/>
                  </a:lnTo>
                  <a:lnTo>
                    <a:pt x="692" y="13"/>
                  </a:lnTo>
                  <a:lnTo>
                    <a:pt x="5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8"/>
            <p:cNvSpPr/>
            <p:nvPr/>
          </p:nvSpPr>
          <p:spPr>
            <a:xfrm>
              <a:off x="2156721" y="1733482"/>
              <a:ext cx="57248" cy="57298"/>
            </a:xfrm>
            <a:custGeom>
              <a:avLst/>
              <a:gdLst/>
              <a:ahLst/>
              <a:cxnLst/>
              <a:rect l="l" t="t" r="r" b="b"/>
              <a:pathLst>
                <a:path w="1140" h="1141" extrusionOk="0">
                  <a:moveTo>
                    <a:pt x="564" y="0"/>
                  </a:moveTo>
                  <a:lnTo>
                    <a:pt x="461" y="13"/>
                  </a:lnTo>
                  <a:lnTo>
                    <a:pt x="346" y="51"/>
                  </a:lnTo>
                  <a:lnTo>
                    <a:pt x="256" y="103"/>
                  </a:lnTo>
                  <a:lnTo>
                    <a:pt x="167" y="167"/>
                  </a:lnTo>
                  <a:lnTo>
                    <a:pt x="103" y="256"/>
                  </a:lnTo>
                  <a:lnTo>
                    <a:pt x="51" y="346"/>
                  </a:lnTo>
                  <a:lnTo>
                    <a:pt x="13" y="461"/>
                  </a:lnTo>
                  <a:lnTo>
                    <a:pt x="0" y="577"/>
                  </a:lnTo>
                  <a:lnTo>
                    <a:pt x="13" y="692"/>
                  </a:lnTo>
                  <a:lnTo>
                    <a:pt x="51" y="794"/>
                  </a:lnTo>
                  <a:lnTo>
                    <a:pt x="103" y="884"/>
                  </a:lnTo>
                  <a:lnTo>
                    <a:pt x="167" y="974"/>
                  </a:lnTo>
                  <a:lnTo>
                    <a:pt x="256" y="1038"/>
                  </a:lnTo>
                  <a:lnTo>
                    <a:pt x="346" y="1102"/>
                  </a:lnTo>
                  <a:lnTo>
                    <a:pt x="461" y="1127"/>
                  </a:lnTo>
                  <a:lnTo>
                    <a:pt x="564" y="1140"/>
                  </a:lnTo>
                  <a:lnTo>
                    <a:pt x="679" y="1127"/>
                  </a:lnTo>
                  <a:lnTo>
                    <a:pt x="794" y="1102"/>
                  </a:lnTo>
                  <a:lnTo>
                    <a:pt x="884" y="1038"/>
                  </a:lnTo>
                  <a:lnTo>
                    <a:pt x="973" y="974"/>
                  </a:lnTo>
                  <a:lnTo>
                    <a:pt x="1038" y="884"/>
                  </a:lnTo>
                  <a:lnTo>
                    <a:pt x="1089" y="794"/>
                  </a:lnTo>
                  <a:lnTo>
                    <a:pt x="1127" y="692"/>
                  </a:lnTo>
                  <a:lnTo>
                    <a:pt x="1140" y="577"/>
                  </a:lnTo>
                  <a:lnTo>
                    <a:pt x="1127" y="461"/>
                  </a:lnTo>
                  <a:lnTo>
                    <a:pt x="1089" y="346"/>
                  </a:lnTo>
                  <a:lnTo>
                    <a:pt x="1038" y="256"/>
                  </a:lnTo>
                  <a:lnTo>
                    <a:pt x="973" y="167"/>
                  </a:lnTo>
                  <a:lnTo>
                    <a:pt x="884" y="103"/>
                  </a:lnTo>
                  <a:lnTo>
                    <a:pt x="794" y="51"/>
                  </a:lnTo>
                  <a:lnTo>
                    <a:pt x="679" y="13"/>
                  </a:lnTo>
                  <a:lnTo>
                    <a:pt x="5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8"/>
            <p:cNvSpPr/>
            <p:nvPr/>
          </p:nvSpPr>
          <p:spPr>
            <a:xfrm>
              <a:off x="2686005" y="1603571"/>
              <a:ext cx="57298" cy="56645"/>
            </a:xfrm>
            <a:custGeom>
              <a:avLst/>
              <a:gdLst/>
              <a:ahLst/>
              <a:cxnLst/>
              <a:rect l="l" t="t" r="r" b="b"/>
              <a:pathLst>
                <a:path w="1141" h="1128" extrusionOk="0">
                  <a:moveTo>
                    <a:pt x="565" y="0"/>
                  </a:moveTo>
                  <a:lnTo>
                    <a:pt x="462" y="13"/>
                  </a:lnTo>
                  <a:lnTo>
                    <a:pt x="347" y="38"/>
                  </a:lnTo>
                  <a:lnTo>
                    <a:pt x="257" y="90"/>
                  </a:lnTo>
                  <a:lnTo>
                    <a:pt x="167" y="167"/>
                  </a:lnTo>
                  <a:lnTo>
                    <a:pt x="103" y="243"/>
                  </a:lnTo>
                  <a:lnTo>
                    <a:pt x="52" y="346"/>
                  </a:lnTo>
                  <a:lnTo>
                    <a:pt x="14" y="448"/>
                  </a:lnTo>
                  <a:lnTo>
                    <a:pt x="1" y="564"/>
                  </a:lnTo>
                  <a:lnTo>
                    <a:pt x="14" y="679"/>
                  </a:lnTo>
                  <a:lnTo>
                    <a:pt x="52" y="781"/>
                  </a:lnTo>
                  <a:lnTo>
                    <a:pt x="103" y="884"/>
                  </a:lnTo>
                  <a:lnTo>
                    <a:pt x="167" y="973"/>
                  </a:lnTo>
                  <a:lnTo>
                    <a:pt x="257" y="1037"/>
                  </a:lnTo>
                  <a:lnTo>
                    <a:pt x="347" y="1089"/>
                  </a:lnTo>
                  <a:lnTo>
                    <a:pt x="462" y="1127"/>
                  </a:lnTo>
                  <a:lnTo>
                    <a:pt x="680" y="1127"/>
                  </a:lnTo>
                  <a:lnTo>
                    <a:pt x="795" y="1089"/>
                  </a:lnTo>
                  <a:lnTo>
                    <a:pt x="885" y="1037"/>
                  </a:lnTo>
                  <a:lnTo>
                    <a:pt x="974" y="973"/>
                  </a:lnTo>
                  <a:lnTo>
                    <a:pt x="1038" y="884"/>
                  </a:lnTo>
                  <a:lnTo>
                    <a:pt x="1090" y="781"/>
                  </a:lnTo>
                  <a:lnTo>
                    <a:pt x="1128" y="679"/>
                  </a:lnTo>
                  <a:lnTo>
                    <a:pt x="1141" y="564"/>
                  </a:lnTo>
                  <a:lnTo>
                    <a:pt x="1128" y="448"/>
                  </a:lnTo>
                  <a:lnTo>
                    <a:pt x="1090" y="346"/>
                  </a:lnTo>
                  <a:lnTo>
                    <a:pt x="1038" y="243"/>
                  </a:lnTo>
                  <a:lnTo>
                    <a:pt x="974" y="167"/>
                  </a:lnTo>
                  <a:lnTo>
                    <a:pt x="885" y="90"/>
                  </a:lnTo>
                  <a:lnTo>
                    <a:pt x="795" y="38"/>
                  </a:lnTo>
                  <a:lnTo>
                    <a:pt x="680" y="13"/>
                  </a:lnTo>
                  <a:lnTo>
                    <a:pt x="5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8"/>
            <p:cNvSpPr/>
            <p:nvPr/>
          </p:nvSpPr>
          <p:spPr>
            <a:xfrm>
              <a:off x="1819667" y="1563649"/>
              <a:ext cx="194292" cy="193689"/>
            </a:xfrm>
            <a:custGeom>
              <a:avLst/>
              <a:gdLst/>
              <a:ahLst/>
              <a:cxnLst/>
              <a:rect l="l" t="t" r="r" b="b"/>
              <a:pathLst>
                <a:path w="3869" h="3857" extrusionOk="0">
                  <a:moveTo>
                    <a:pt x="1935" y="1"/>
                  </a:moveTo>
                  <a:lnTo>
                    <a:pt x="1743" y="14"/>
                  </a:lnTo>
                  <a:lnTo>
                    <a:pt x="1551" y="39"/>
                  </a:lnTo>
                  <a:lnTo>
                    <a:pt x="1358" y="91"/>
                  </a:lnTo>
                  <a:lnTo>
                    <a:pt x="1179" y="155"/>
                  </a:lnTo>
                  <a:lnTo>
                    <a:pt x="1013" y="231"/>
                  </a:lnTo>
                  <a:lnTo>
                    <a:pt x="859" y="321"/>
                  </a:lnTo>
                  <a:lnTo>
                    <a:pt x="705" y="436"/>
                  </a:lnTo>
                  <a:lnTo>
                    <a:pt x="577" y="564"/>
                  </a:lnTo>
                  <a:lnTo>
                    <a:pt x="449" y="705"/>
                  </a:lnTo>
                  <a:lnTo>
                    <a:pt x="334" y="846"/>
                  </a:lnTo>
                  <a:lnTo>
                    <a:pt x="244" y="1013"/>
                  </a:lnTo>
                  <a:lnTo>
                    <a:pt x="154" y="1179"/>
                  </a:lnTo>
                  <a:lnTo>
                    <a:pt x="90" y="1359"/>
                  </a:lnTo>
                  <a:lnTo>
                    <a:pt x="39" y="1538"/>
                  </a:lnTo>
                  <a:lnTo>
                    <a:pt x="14" y="1730"/>
                  </a:lnTo>
                  <a:lnTo>
                    <a:pt x="1" y="1922"/>
                  </a:lnTo>
                  <a:lnTo>
                    <a:pt x="14" y="2127"/>
                  </a:lnTo>
                  <a:lnTo>
                    <a:pt x="39" y="2319"/>
                  </a:lnTo>
                  <a:lnTo>
                    <a:pt x="90" y="2498"/>
                  </a:lnTo>
                  <a:lnTo>
                    <a:pt x="154" y="2678"/>
                  </a:lnTo>
                  <a:lnTo>
                    <a:pt x="244" y="2844"/>
                  </a:lnTo>
                  <a:lnTo>
                    <a:pt x="334" y="3011"/>
                  </a:lnTo>
                  <a:lnTo>
                    <a:pt x="449" y="3152"/>
                  </a:lnTo>
                  <a:lnTo>
                    <a:pt x="577" y="3293"/>
                  </a:lnTo>
                  <a:lnTo>
                    <a:pt x="705" y="3421"/>
                  </a:lnTo>
                  <a:lnTo>
                    <a:pt x="859" y="3523"/>
                  </a:lnTo>
                  <a:lnTo>
                    <a:pt x="1013" y="3626"/>
                  </a:lnTo>
                  <a:lnTo>
                    <a:pt x="1179" y="3702"/>
                  </a:lnTo>
                  <a:lnTo>
                    <a:pt x="1358" y="3766"/>
                  </a:lnTo>
                  <a:lnTo>
                    <a:pt x="1551" y="3818"/>
                  </a:lnTo>
                  <a:lnTo>
                    <a:pt x="1743" y="3843"/>
                  </a:lnTo>
                  <a:lnTo>
                    <a:pt x="1935" y="3856"/>
                  </a:lnTo>
                  <a:lnTo>
                    <a:pt x="2127" y="3843"/>
                  </a:lnTo>
                  <a:lnTo>
                    <a:pt x="2319" y="3818"/>
                  </a:lnTo>
                  <a:lnTo>
                    <a:pt x="2511" y="3766"/>
                  </a:lnTo>
                  <a:lnTo>
                    <a:pt x="2690" y="3702"/>
                  </a:lnTo>
                  <a:lnTo>
                    <a:pt x="2857" y="3626"/>
                  </a:lnTo>
                  <a:lnTo>
                    <a:pt x="3011" y="3523"/>
                  </a:lnTo>
                  <a:lnTo>
                    <a:pt x="3164" y="3421"/>
                  </a:lnTo>
                  <a:lnTo>
                    <a:pt x="3292" y="3293"/>
                  </a:lnTo>
                  <a:lnTo>
                    <a:pt x="3420" y="3152"/>
                  </a:lnTo>
                  <a:lnTo>
                    <a:pt x="3536" y="3011"/>
                  </a:lnTo>
                  <a:lnTo>
                    <a:pt x="3625" y="2844"/>
                  </a:lnTo>
                  <a:lnTo>
                    <a:pt x="3715" y="2678"/>
                  </a:lnTo>
                  <a:lnTo>
                    <a:pt x="3779" y="2498"/>
                  </a:lnTo>
                  <a:lnTo>
                    <a:pt x="3830" y="2319"/>
                  </a:lnTo>
                  <a:lnTo>
                    <a:pt x="3856" y="2127"/>
                  </a:lnTo>
                  <a:lnTo>
                    <a:pt x="3869" y="1922"/>
                  </a:lnTo>
                  <a:lnTo>
                    <a:pt x="3856" y="1730"/>
                  </a:lnTo>
                  <a:lnTo>
                    <a:pt x="3830" y="1538"/>
                  </a:lnTo>
                  <a:lnTo>
                    <a:pt x="3779" y="1359"/>
                  </a:lnTo>
                  <a:lnTo>
                    <a:pt x="3715" y="1179"/>
                  </a:lnTo>
                  <a:lnTo>
                    <a:pt x="3625" y="1013"/>
                  </a:lnTo>
                  <a:lnTo>
                    <a:pt x="3536" y="846"/>
                  </a:lnTo>
                  <a:lnTo>
                    <a:pt x="3420" y="705"/>
                  </a:lnTo>
                  <a:lnTo>
                    <a:pt x="3292" y="564"/>
                  </a:lnTo>
                  <a:lnTo>
                    <a:pt x="3164" y="436"/>
                  </a:lnTo>
                  <a:lnTo>
                    <a:pt x="3011" y="321"/>
                  </a:lnTo>
                  <a:lnTo>
                    <a:pt x="2857" y="231"/>
                  </a:lnTo>
                  <a:lnTo>
                    <a:pt x="2690" y="155"/>
                  </a:lnTo>
                  <a:lnTo>
                    <a:pt x="2511" y="91"/>
                  </a:lnTo>
                  <a:lnTo>
                    <a:pt x="2319" y="39"/>
                  </a:lnTo>
                  <a:lnTo>
                    <a:pt x="2127" y="14"/>
                  </a:lnTo>
                  <a:lnTo>
                    <a:pt x="1935" y="1"/>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8"/>
            <p:cNvSpPr/>
            <p:nvPr/>
          </p:nvSpPr>
          <p:spPr>
            <a:xfrm>
              <a:off x="2199807" y="1403508"/>
              <a:ext cx="150552" cy="149899"/>
            </a:xfrm>
            <a:custGeom>
              <a:avLst/>
              <a:gdLst/>
              <a:ahLst/>
              <a:cxnLst/>
              <a:rect l="l" t="t" r="r" b="b"/>
              <a:pathLst>
                <a:path w="2998" h="2985" extrusionOk="0">
                  <a:moveTo>
                    <a:pt x="1345" y="1"/>
                  </a:moveTo>
                  <a:lnTo>
                    <a:pt x="1191" y="26"/>
                  </a:lnTo>
                  <a:lnTo>
                    <a:pt x="1050" y="65"/>
                  </a:lnTo>
                  <a:lnTo>
                    <a:pt x="910" y="116"/>
                  </a:lnTo>
                  <a:lnTo>
                    <a:pt x="782" y="180"/>
                  </a:lnTo>
                  <a:lnTo>
                    <a:pt x="666" y="257"/>
                  </a:lnTo>
                  <a:lnTo>
                    <a:pt x="551" y="334"/>
                  </a:lnTo>
                  <a:lnTo>
                    <a:pt x="436" y="436"/>
                  </a:lnTo>
                  <a:lnTo>
                    <a:pt x="346" y="539"/>
                  </a:lnTo>
                  <a:lnTo>
                    <a:pt x="256" y="654"/>
                  </a:lnTo>
                  <a:lnTo>
                    <a:pt x="180" y="782"/>
                  </a:lnTo>
                  <a:lnTo>
                    <a:pt x="115" y="910"/>
                  </a:lnTo>
                  <a:lnTo>
                    <a:pt x="64" y="1051"/>
                  </a:lnTo>
                  <a:lnTo>
                    <a:pt x="26" y="1192"/>
                  </a:lnTo>
                  <a:lnTo>
                    <a:pt x="13" y="1333"/>
                  </a:lnTo>
                  <a:lnTo>
                    <a:pt x="0" y="1486"/>
                  </a:lnTo>
                  <a:lnTo>
                    <a:pt x="13" y="1640"/>
                  </a:lnTo>
                  <a:lnTo>
                    <a:pt x="26" y="1794"/>
                  </a:lnTo>
                  <a:lnTo>
                    <a:pt x="64" y="1935"/>
                  </a:lnTo>
                  <a:lnTo>
                    <a:pt x="115" y="2076"/>
                  </a:lnTo>
                  <a:lnTo>
                    <a:pt x="180" y="2204"/>
                  </a:lnTo>
                  <a:lnTo>
                    <a:pt x="256" y="2332"/>
                  </a:lnTo>
                  <a:lnTo>
                    <a:pt x="346" y="2447"/>
                  </a:lnTo>
                  <a:lnTo>
                    <a:pt x="436" y="2550"/>
                  </a:lnTo>
                  <a:lnTo>
                    <a:pt x="551" y="2652"/>
                  </a:lnTo>
                  <a:lnTo>
                    <a:pt x="666" y="2729"/>
                  </a:lnTo>
                  <a:lnTo>
                    <a:pt x="782" y="2806"/>
                  </a:lnTo>
                  <a:lnTo>
                    <a:pt x="910" y="2870"/>
                  </a:lnTo>
                  <a:lnTo>
                    <a:pt x="1050" y="2921"/>
                  </a:lnTo>
                  <a:lnTo>
                    <a:pt x="1191" y="2959"/>
                  </a:lnTo>
                  <a:lnTo>
                    <a:pt x="1345" y="2985"/>
                  </a:lnTo>
                  <a:lnTo>
                    <a:pt x="1652" y="2985"/>
                  </a:lnTo>
                  <a:lnTo>
                    <a:pt x="1793" y="2959"/>
                  </a:lnTo>
                  <a:lnTo>
                    <a:pt x="1947" y="2921"/>
                  </a:lnTo>
                  <a:lnTo>
                    <a:pt x="2075" y="2870"/>
                  </a:lnTo>
                  <a:lnTo>
                    <a:pt x="2216" y="2806"/>
                  </a:lnTo>
                  <a:lnTo>
                    <a:pt x="2331" y="2729"/>
                  </a:lnTo>
                  <a:lnTo>
                    <a:pt x="2447" y="2652"/>
                  </a:lnTo>
                  <a:lnTo>
                    <a:pt x="2549" y="2550"/>
                  </a:lnTo>
                  <a:lnTo>
                    <a:pt x="2651" y="2447"/>
                  </a:lnTo>
                  <a:lnTo>
                    <a:pt x="2741" y="2332"/>
                  </a:lnTo>
                  <a:lnTo>
                    <a:pt x="2818" y="2204"/>
                  </a:lnTo>
                  <a:lnTo>
                    <a:pt x="2882" y="2076"/>
                  </a:lnTo>
                  <a:lnTo>
                    <a:pt x="2920" y="1935"/>
                  </a:lnTo>
                  <a:lnTo>
                    <a:pt x="2959" y="1794"/>
                  </a:lnTo>
                  <a:lnTo>
                    <a:pt x="2984" y="1640"/>
                  </a:lnTo>
                  <a:lnTo>
                    <a:pt x="2997" y="1486"/>
                  </a:lnTo>
                  <a:lnTo>
                    <a:pt x="2984" y="1333"/>
                  </a:lnTo>
                  <a:lnTo>
                    <a:pt x="2959" y="1192"/>
                  </a:lnTo>
                  <a:lnTo>
                    <a:pt x="2920" y="1051"/>
                  </a:lnTo>
                  <a:lnTo>
                    <a:pt x="2882" y="910"/>
                  </a:lnTo>
                  <a:lnTo>
                    <a:pt x="2818" y="782"/>
                  </a:lnTo>
                  <a:lnTo>
                    <a:pt x="2741" y="654"/>
                  </a:lnTo>
                  <a:lnTo>
                    <a:pt x="2651" y="539"/>
                  </a:lnTo>
                  <a:lnTo>
                    <a:pt x="2549" y="436"/>
                  </a:lnTo>
                  <a:lnTo>
                    <a:pt x="2447" y="334"/>
                  </a:lnTo>
                  <a:lnTo>
                    <a:pt x="2331" y="257"/>
                  </a:lnTo>
                  <a:lnTo>
                    <a:pt x="2216" y="180"/>
                  </a:lnTo>
                  <a:lnTo>
                    <a:pt x="2075" y="116"/>
                  </a:lnTo>
                  <a:lnTo>
                    <a:pt x="1947" y="65"/>
                  </a:lnTo>
                  <a:lnTo>
                    <a:pt x="1793" y="26"/>
                  </a:lnTo>
                  <a:lnTo>
                    <a:pt x="1652" y="1"/>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8"/>
            <p:cNvSpPr/>
            <p:nvPr/>
          </p:nvSpPr>
          <p:spPr>
            <a:xfrm>
              <a:off x="2238373" y="1441472"/>
              <a:ext cx="73368" cy="73368"/>
            </a:xfrm>
            <a:custGeom>
              <a:avLst/>
              <a:gdLst/>
              <a:ahLst/>
              <a:cxnLst/>
              <a:rect l="l" t="t" r="r" b="b"/>
              <a:pathLst>
                <a:path w="1461" h="1461" extrusionOk="0">
                  <a:moveTo>
                    <a:pt x="731" y="0"/>
                  </a:moveTo>
                  <a:lnTo>
                    <a:pt x="577" y="26"/>
                  </a:lnTo>
                  <a:lnTo>
                    <a:pt x="449" y="64"/>
                  </a:lnTo>
                  <a:lnTo>
                    <a:pt x="321" y="128"/>
                  </a:lnTo>
                  <a:lnTo>
                    <a:pt x="218" y="218"/>
                  </a:lnTo>
                  <a:lnTo>
                    <a:pt x="129" y="333"/>
                  </a:lnTo>
                  <a:lnTo>
                    <a:pt x="52" y="449"/>
                  </a:lnTo>
                  <a:lnTo>
                    <a:pt x="14" y="590"/>
                  </a:lnTo>
                  <a:lnTo>
                    <a:pt x="1" y="730"/>
                  </a:lnTo>
                  <a:lnTo>
                    <a:pt x="14" y="884"/>
                  </a:lnTo>
                  <a:lnTo>
                    <a:pt x="52" y="1025"/>
                  </a:lnTo>
                  <a:lnTo>
                    <a:pt x="129" y="1140"/>
                  </a:lnTo>
                  <a:lnTo>
                    <a:pt x="218" y="1256"/>
                  </a:lnTo>
                  <a:lnTo>
                    <a:pt x="321" y="1345"/>
                  </a:lnTo>
                  <a:lnTo>
                    <a:pt x="449" y="1409"/>
                  </a:lnTo>
                  <a:lnTo>
                    <a:pt x="577" y="1448"/>
                  </a:lnTo>
                  <a:lnTo>
                    <a:pt x="731" y="1461"/>
                  </a:lnTo>
                  <a:lnTo>
                    <a:pt x="872" y="1448"/>
                  </a:lnTo>
                  <a:lnTo>
                    <a:pt x="1013" y="1409"/>
                  </a:lnTo>
                  <a:lnTo>
                    <a:pt x="1141" y="1345"/>
                  </a:lnTo>
                  <a:lnTo>
                    <a:pt x="1243" y="1256"/>
                  </a:lnTo>
                  <a:lnTo>
                    <a:pt x="1333" y="1140"/>
                  </a:lnTo>
                  <a:lnTo>
                    <a:pt x="1397" y="1025"/>
                  </a:lnTo>
                  <a:lnTo>
                    <a:pt x="1448" y="884"/>
                  </a:lnTo>
                  <a:lnTo>
                    <a:pt x="1461" y="730"/>
                  </a:lnTo>
                  <a:lnTo>
                    <a:pt x="1448" y="590"/>
                  </a:lnTo>
                  <a:lnTo>
                    <a:pt x="1397" y="449"/>
                  </a:lnTo>
                  <a:lnTo>
                    <a:pt x="1333" y="333"/>
                  </a:lnTo>
                  <a:lnTo>
                    <a:pt x="1243" y="218"/>
                  </a:lnTo>
                  <a:lnTo>
                    <a:pt x="1141" y="128"/>
                  </a:lnTo>
                  <a:lnTo>
                    <a:pt x="1013" y="64"/>
                  </a:lnTo>
                  <a:lnTo>
                    <a:pt x="872" y="26"/>
                  </a:lnTo>
                  <a:lnTo>
                    <a:pt x="7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8"/>
            <p:cNvSpPr/>
            <p:nvPr/>
          </p:nvSpPr>
          <p:spPr>
            <a:xfrm>
              <a:off x="1865364" y="1608693"/>
              <a:ext cx="102946" cy="102946"/>
            </a:xfrm>
            <a:custGeom>
              <a:avLst/>
              <a:gdLst/>
              <a:ahLst/>
              <a:cxnLst/>
              <a:rect l="l" t="t" r="r" b="b"/>
              <a:pathLst>
                <a:path w="2050" h="2050" extrusionOk="0">
                  <a:moveTo>
                    <a:pt x="1025" y="0"/>
                  </a:moveTo>
                  <a:lnTo>
                    <a:pt x="922" y="13"/>
                  </a:lnTo>
                  <a:lnTo>
                    <a:pt x="820" y="26"/>
                  </a:lnTo>
                  <a:lnTo>
                    <a:pt x="717" y="52"/>
                  </a:lnTo>
                  <a:lnTo>
                    <a:pt x="628" y="77"/>
                  </a:lnTo>
                  <a:lnTo>
                    <a:pt x="538" y="129"/>
                  </a:lnTo>
                  <a:lnTo>
                    <a:pt x="448" y="180"/>
                  </a:lnTo>
                  <a:lnTo>
                    <a:pt x="372" y="231"/>
                  </a:lnTo>
                  <a:lnTo>
                    <a:pt x="295" y="308"/>
                  </a:lnTo>
                  <a:lnTo>
                    <a:pt x="231" y="372"/>
                  </a:lnTo>
                  <a:lnTo>
                    <a:pt x="179" y="462"/>
                  </a:lnTo>
                  <a:lnTo>
                    <a:pt x="128" y="538"/>
                  </a:lnTo>
                  <a:lnTo>
                    <a:pt x="77" y="628"/>
                  </a:lnTo>
                  <a:lnTo>
                    <a:pt x="39" y="718"/>
                  </a:lnTo>
                  <a:lnTo>
                    <a:pt x="13" y="820"/>
                  </a:lnTo>
                  <a:lnTo>
                    <a:pt x="0" y="923"/>
                  </a:lnTo>
                  <a:lnTo>
                    <a:pt x="0" y="1025"/>
                  </a:lnTo>
                  <a:lnTo>
                    <a:pt x="0" y="1140"/>
                  </a:lnTo>
                  <a:lnTo>
                    <a:pt x="13" y="1230"/>
                  </a:lnTo>
                  <a:lnTo>
                    <a:pt x="39" y="1332"/>
                  </a:lnTo>
                  <a:lnTo>
                    <a:pt x="77" y="1435"/>
                  </a:lnTo>
                  <a:lnTo>
                    <a:pt x="128" y="1525"/>
                  </a:lnTo>
                  <a:lnTo>
                    <a:pt x="179" y="1601"/>
                  </a:lnTo>
                  <a:lnTo>
                    <a:pt x="231" y="1678"/>
                  </a:lnTo>
                  <a:lnTo>
                    <a:pt x="295" y="1755"/>
                  </a:lnTo>
                  <a:lnTo>
                    <a:pt x="372" y="1819"/>
                  </a:lnTo>
                  <a:lnTo>
                    <a:pt x="448" y="1883"/>
                  </a:lnTo>
                  <a:lnTo>
                    <a:pt x="538" y="1934"/>
                  </a:lnTo>
                  <a:lnTo>
                    <a:pt x="628" y="1973"/>
                  </a:lnTo>
                  <a:lnTo>
                    <a:pt x="717" y="2011"/>
                  </a:lnTo>
                  <a:lnTo>
                    <a:pt x="820" y="2037"/>
                  </a:lnTo>
                  <a:lnTo>
                    <a:pt x="922" y="2050"/>
                  </a:lnTo>
                  <a:lnTo>
                    <a:pt x="1127" y="2050"/>
                  </a:lnTo>
                  <a:lnTo>
                    <a:pt x="1230" y="2037"/>
                  </a:lnTo>
                  <a:lnTo>
                    <a:pt x="1332" y="2011"/>
                  </a:lnTo>
                  <a:lnTo>
                    <a:pt x="1422" y="1973"/>
                  </a:lnTo>
                  <a:lnTo>
                    <a:pt x="1511" y="1934"/>
                  </a:lnTo>
                  <a:lnTo>
                    <a:pt x="1601" y="1883"/>
                  </a:lnTo>
                  <a:lnTo>
                    <a:pt x="1678" y="1819"/>
                  </a:lnTo>
                  <a:lnTo>
                    <a:pt x="1755" y="1755"/>
                  </a:lnTo>
                  <a:lnTo>
                    <a:pt x="1819" y="1678"/>
                  </a:lnTo>
                  <a:lnTo>
                    <a:pt x="1870" y="1601"/>
                  </a:lnTo>
                  <a:lnTo>
                    <a:pt x="1921" y="1525"/>
                  </a:lnTo>
                  <a:lnTo>
                    <a:pt x="1973" y="1435"/>
                  </a:lnTo>
                  <a:lnTo>
                    <a:pt x="2011" y="1332"/>
                  </a:lnTo>
                  <a:lnTo>
                    <a:pt x="2037" y="1230"/>
                  </a:lnTo>
                  <a:lnTo>
                    <a:pt x="2049" y="1140"/>
                  </a:lnTo>
                  <a:lnTo>
                    <a:pt x="2049" y="1025"/>
                  </a:lnTo>
                  <a:lnTo>
                    <a:pt x="2049" y="923"/>
                  </a:lnTo>
                  <a:lnTo>
                    <a:pt x="2037" y="820"/>
                  </a:lnTo>
                  <a:lnTo>
                    <a:pt x="2011" y="718"/>
                  </a:lnTo>
                  <a:lnTo>
                    <a:pt x="1973" y="628"/>
                  </a:lnTo>
                  <a:lnTo>
                    <a:pt x="1921" y="538"/>
                  </a:lnTo>
                  <a:lnTo>
                    <a:pt x="1870" y="462"/>
                  </a:lnTo>
                  <a:lnTo>
                    <a:pt x="1819" y="372"/>
                  </a:lnTo>
                  <a:lnTo>
                    <a:pt x="1755" y="308"/>
                  </a:lnTo>
                  <a:lnTo>
                    <a:pt x="1678" y="231"/>
                  </a:lnTo>
                  <a:lnTo>
                    <a:pt x="1601" y="180"/>
                  </a:lnTo>
                  <a:lnTo>
                    <a:pt x="1511" y="129"/>
                  </a:lnTo>
                  <a:lnTo>
                    <a:pt x="1422" y="77"/>
                  </a:lnTo>
                  <a:lnTo>
                    <a:pt x="1332" y="52"/>
                  </a:lnTo>
                  <a:lnTo>
                    <a:pt x="1230" y="26"/>
                  </a:lnTo>
                  <a:lnTo>
                    <a:pt x="1127" y="13"/>
                  </a:lnTo>
                  <a:lnTo>
                    <a:pt x="10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8"/>
            <p:cNvSpPr/>
            <p:nvPr/>
          </p:nvSpPr>
          <p:spPr>
            <a:xfrm>
              <a:off x="2368937" y="1631843"/>
              <a:ext cx="260528" cy="260528"/>
            </a:xfrm>
            <a:custGeom>
              <a:avLst/>
              <a:gdLst/>
              <a:ahLst/>
              <a:cxnLst/>
              <a:rect l="l" t="t" r="r" b="b"/>
              <a:pathLst>
                <a:path w="5188" h="5188" extrusionOk="0">
                  <a:moveTo>
                    <a:pt x="2601" y="1"/>
                  </a:moveTo>
                  <a:lnTo>
                    <a:pt x="2332" y="13"/>
                  </a:lnTo>
                  <a:lnTo>
                    <a:pt x="2076" y="52"/>
                  </a:lnTo>
                  <a:lnTo>
                    <a:pt x="1832" y="116"/>
                  </a:lnTo>
                  <a:lnTo>
                    <a:pt x="1589" y="205"/>
                  </a:lnTo>
                  <a:lnTo>
                    <a:pt x="1358" y="321"/>
                  </a:lnTo>
                  <a:lnTo>
                    <a:pt x="1153" y="449"/>
                  </a:lnTo>
                  <a:lnTo>
                    <a:pt x="948" y="590"/>
                  </a:lnTo>
                  <a:lnTo>
                    <a:pt x="769" y="769"/>
                  </a:lnTo>
                  <a:lnTo>
                    <a:pt x="603" y="948"/>
                  </a:lnTo>
                  <a:lnTo>
                    <a:pt x="449" y="1140"/>
                  </a:lnTo>
                  <a:lnTo>
                    <a:pt x="321" y="1358"/>
                  </a:lnTo>
                  <a:lnTo>
                    <a:pt x="206" y="1589"/>
                  </a:lnTo>
                  <a:lnTo>
                    <a:pt x="129" y="1819"/>
                  </a:lnTo>
                  <a:lnTo>
                    <a:pt x="65" y="2075"/>
                  </a:lnTo>
                  <a:lnTo>
                    <a:pt x="13" y="2332"/>
                  </a:lnTo>
                  <a:lnTo>
                    <a:pt x="1" y="2601"/>
                  </a:lnTo>
                  <a:lnTo>
                    <a:pt x="13" y="2857"/>
                  </a:lnTo>
                  <a:lnTo>
                    <a:pt x="65" y="3126"/>
                  </a:lnTo>
                  <a:lnTo>
                    <a:pt x="129" y="3369"/>
                  </a:lnTo>
                  <a:lnTo>
                    <a:pt x="206" y="3612"/>
                  </a:lnTo>
                  <a:lnTo>
                    <a:pt x="321" y="3830"/>
                  </a:lnTo>
                  <a:lnTo>
                    <a:pt x="449" y="4048"/>
                  </a:lnTo>
                  <a:lnTo>
                    <a:pt x="603" y="4253"/>
                  </a:lnTo>
                  <a:lnTo>
                    <a:pt x="769" y="4432"/>
                  </a:lnTo>
                  <a:lnTo>
                    <a:pt x="948" y="4599"/>
                  </a:lnTo>
                  <a:lnTo>
                    <a:pt x="1153" y="4752"/>
                  </a:lnTo>
                  <a:lnTo>
                    <a:pt x="1358" y="4880"/>
                  </a:lnTo>
                  <a:lnTo>
                    <a:pt x="1589" y="4983"/>
                  </a:lnTo>
                  <a:lnTo>
                    <a:pt x="1832" y="5072"/>
                  </a:lnTo>
                  <a:lnTo>
                    <a:pt x="2076" y="5137"/>
                  </a:lnTo>
                  <a:lnTo>
                    <a:pt x="2332" y="5175"/>
                  </a:lnTo>
                  <a:lnTo>
                    <a:pt x="2601" y="5188"/>
                  </a:lnTo>
                  <a:lnTo>
                    <a:pt x="2870" y="5175"/>
                  </a:lnTo>
                  <a:lnTo>
                    <a:pt x="3126" y="5137"/>
                  </a:lnTo>
                  <a:lnTo>
                    <a:pt x="3369" y="5072"/>
                  </a:lnTo>
                  <a:lnTo>
                    <a:pt x="3613" y="4983"/>
                  </a:lnTo>
                  <a:lnTo>
                    <a:pt x="3830" y="4880"/>
                  </a:lnTo>
                  <a:lnTo>
                    <a:pt x="4048" y="4752"/>
                  </a:lnTo>
                  <a:lnTo>
                    <a:pt x="4253" y="4599"/>
                  </a:lnTo>
                  <a:lnTo>
                    <a:pt x="4432" y="4432"/>
                  </a:lnTo>
                  <a:lnTo>
                    <a:pt x="4599" y="4253"/>
                  </a:lnTo>
                  <a:lnTo>
                    <a:pt x="4752" y="4048"/>
                  </a:lnTo>
                  <a:lnTo>
                    <a:pt x="4880" y="3830"/>
                  </a:lnTo>
                  <a:lnTo>
                    <a:pt x="4996" y="3612"/>
                  </a:lnTo>
                  <a:lnTo>
                    <a:pt x="5073" y="3369"/>
                  </a:lnTo>
                  <a:lnTo>
                    <a:pt x="5137" y="3126"/>
                  </a:lnTo>
                  <a:lnTo>
                    <a:pt x="5175" y="2857"/>
                  </a:lnTo>
                  <a:lnTo>
                    <a:pt x="5188" y="2601"/>
                  </a:lnTo>
                  <a:lnTo>
                    <a:pt x="5175" y="2332"/>
                  </a:lnTo>
                  <a:lnTo>
                    <a:pt x="5137" y="2075"/>
                  </a:lnTo>
                  <a:lnTo>
                    <a:pt x="5073" y="1819"/>
                  </a:lnTo>
                  <a:lnTo>
                    <a:pt x="4996" y="1589"/>
                  </a:lnTo>
                  <a:lnTo>
                    <a:pt x="4880" y="1358"/>
                  </a:lnTo>
                  <a:lnTo>
                    <a:pt x="4752" y="1140"/>
                  </a:lnTo>
                  <a:lnTo>
                    <a:pt x="4599" y="948"/>
                  </a:lnTo>
                  <a:lnTo>
                    <a:pt x="4432" y="769"/>
                  </a:lnTo>
                  <a:lnTo>
                    <a:pt x="4253" y="590"/>
                  </a:lnTo>
                  <a:lnTo>
                    <a:pt x="4048" y="449"/>
                  </a:lnTo>
                  <a:lnTo>
                    <a:pt x="3830" y="321"/>
                  </a:lnTo>
                  <a:lnTo>
                    <a:pt x="3613" y="205"/>
                  </a:lnTo>
                  <a:lnTo>
                    <a:pt x="3369" y="116"/>
                  </a:lnTo>
                  <a:lnTo>
                    <a:pt x="3126" y="52"/>
                  </a:lnTo>
                  <a:lnTo>
                    <a:pt x="2870" y="13"/>
                  </a:lnTo>
                  <a:lnTo>
                    <a:pt x="2601" y="1"/>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8"/>
            <p:cNvSpPr/>
            <p:nvPr/>
          </p:nvSpPr>
          <p:spPr>
            <a:xfrm>
              <a:off x="2452547" y="1715454"/>
              <a:ext cx="93957" cy="93304"/>
            </a:xfrm>
            <a:custGeom>
              <a:avLst/>
              <a:gdLst/>
              <a:ahLst/>
              <a:cxnLst/>
              <a:rect l="l" t="t" r="r" b="b"/>
              <a:pathLst>
                <a:path w="1871" h="1858" extrusionOk="0">
                  <a:moveTo>
                    <a:pt x="846" y="1"/>
                  </a:moveTo>
                  <a:lnTo>
                    <a:pt x="744" y="26"/>
                  </a:lnTo>
                  <a:lnTo>
                    <a:pt x="654" y="39"/>
                  </a:lnTo>
                  <a:lnTo>
                    <a:pt x="577" y="77"/>
                  </a:lnTo>
                  <a:lnTo>
                    <a:pt x="487" y="116"/>
                  </a:lnTo>
                  <a:lnTo>
                    <a:pt x="411" y="154"/>
                  </a:lnTo>
                  <a:lnTo>
                    <a:pt x="347" y="218"/>
                  </a:lnTo>
                  <a:lnTo>
                    <a:pt x="282" y="270"/>
                  </a:lnTo>
                  <a:lnTo>
                    <a:pt x="218" y="334"/>
                  </a:lnTo>
                  <a:lnTo>
                    <a:pt x="167" y="410"/>
                  </a:lnTo>
                  <a:lnTo>
                    <a:pt x="116" y="487"/>
                  </a:lnTo>
                  <a:lnTo>
                    <a:pt x="78" y="564"/>
                  </a:lnTo>
                  <a:lnTo>
                    <a:pt x="52" y="654"/>
                  </a:lnTo>
                  <a:lnTo>
                    <a:pt x="26" y="743"/>
                  </a:lnTo>
                  <a:lnTo>
                    <a:pt x="14" y="833"/>
                  </a:lnTo>
                  <a:lnTo>
                    <a:pt x="1" y="936"/>
                  </a:lnTo>
                  <a:lnTo>
                    <a:pt x="14" y="1025"/>
                  </a:lnTo>
                  <a:lnTo>
                    <a:pt x="26" y="1115"/>
                  </a:lnTo>
                  <a:lnTo>
                    <a:pt x="52" y="1205"/>
                  </a:lnTo>
                  <a:lnTo>
                    <a:pt x="78" y="1294"/>
                  </a:lnTo>
                  <a:lnTo>
                    <a:pt x="116" y="1371"/>
                  </a:lnTo>
                  <a:lnTo>
                    <a:pt x="167" y="1448"/>
                  </a:lnTo>
                  <a:lnTo>
                    <a:pt x="218" y="1525"/>
                  </a:lnTo>
                  <a:lnTo>
                    <a:pt x="282" y="1589"/>
                  </a:lnTo>
                  <a:lnTo>
                    <a:pt x="347" y="1653"/>
                  </a:lnTo>
                  <a:lnTo>
                    <a:pt x="411" y="1704"/>
                  </a:lnTo>
                  <a:lnTo>
                    <a:pt x="487" y="1755"/>
                  </a:lnTo>
                  <a:lnTo>
                    <a:pt x="577" y="1794"/>
                  </a:lnTo>
                  <a:lnTo>
                    <a:pt x="654" y="1819"/>
                  </a:lnTo>
                  <a:lnTo>
                    <a:pt x="744" y="1845"/>
                  </a:lnTo>
                  <a:lnTo>
                    <a:pt x="846" y="1858"/>
                  </a:lnTo>
                  <a:lnTo>
                    <a:pt x="1025" y="1858"/>
                  </a:lnTo>
                  <a:lnTo>
                    <a:pt x="1128" y="1845"/>
                  </a:lnTo>
                  <a:lnTo>
                    <a:pt x="1217" y="1819"/>
                  </a:lnTo>
                  <a:lnTo>
                    <a:pt x="1294" y="1794"/>
                  </a:lnTo>
                  <a:lnTo>
                    <a:pt x="1384" y="1755"/>
                  </a:lnTo>
                  <a:lnTo>
                    <a:pt x="1461" y="1704"/>
                  </a:lnTo>
                  <a:lnTo>
                    <a:pt x="1525" y="1653"/>
                  </a:lnTo>
                  <a:lnTo>
                    <a:pt x="1589" y="1589"/>
                  </a:lnTo>
                  <a:lnTo>
                    <a:pt x="1653" y="1525"/>
                  </a:lnTo>
                  <a:lnTo>
                    <a:pt x="1704" y="1448"/>
                  </a:lnTo>
                  <a:lnTo>
                    <a:pt x="1755" y="1371"/>
                  </a:lnTo>
                  <a:lnTo>
                    <a:pt x="1794" y="1294"/>
                  </a:lnTo>
                  <a:lnTo>
                    <a:pt x="1819" y="1205"/>
                  </a:lnTo>
                  <a:lnTo>
                    <a:pt x="1845" y="1115"/>
                  </a:lnTo>
                  <a:lnTo>
                    <a:pt x="1858" y="1025"/>
                  </a:lnTo>
                  <a:lnTo>
                    <a:pt x="1871" y="936"/>
                  </a:lnTo>
                  <a:lnTo>
                    <a:pt x="1858" y="833"/>
                  </a:lnTo>
                  <a:lnTo>
                    <a:pt x="1845" y="743"/>
                  </a:lnTo>
                  <a:lnTo>
                    <a:pt x="1819" y="654"/>
                  </a:lnTo>
                  <a:lnTo>
                    <a:pt x="1794" y="564"/>
                  </a:lnTo>
                  <a:lnTo>
                    <a:pt x="1755" y="487"/>
                  </a:lnTo>
                  <a:lnTo>
                    <a:pt x="1704" y="410"/>
                  </a:lnTo>
                  <a:lnTo>
                    <a:pt x="1653" y="334"/>
                  </a:lnTo>
                  <a:lnTo>
                    <a:pt x="1589" y="270"/>
                  </a:lnTo>
                  <a:lnTo>
                    <a:pt x="1525" y="218"/>
                  </a:lnTo>
                  <a:lnTo>
                    <a:pt x="1461" y="154"/>
                  </a:lnTo>
                  <a:lnTo>
                    <a:pt x="1384" y="116"/>
                  </a:lnTo>
                  <a:lnTo>
                    <a:pt x="1294" y="77"/>
                  </a:lnTo>
                  <a:lnTo>
                    <a:pt x="1217" y="39"/>
                  </a:lnTo>
                  <a:lnTo>
                    <a:pt x="1128" y="26"/>
                  </a:lnTo>
                  <a:lnTo>
                    <a:pt x="10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8"/>
            <p:cNvSpPr/>
            <p:nvPr/>
          </p:nvSpPr>
          <p:spPr>
            <a:xfrm>
              <a:off x="1226658" y="2344469"/>
              <a:ext cx="1965613" cy="679895"/>
            </a:xfrm>
            <a:custGeom>
              <a:avLst/>
              <a:gdLst/>
              <a:ahLst/>
              <a:cxnLst/>
              <a:rect l="l" t="t" r="r" b="b"/>
              <a:pathLst>
                <a:path w="39142" h="13539" extrusionOk="0">
                  <a:moveTo>
                    <a:pt x="3638" y="1"/>
                  </a:moveTo>
                  <a:lnTo>
                    <a:pt x="3446" y="14"/>
                  </a:lnTo>
                  <a:lnTo>
                    <a:pt x="3267" y="26"/>
                  </a:lnTo>
                  <a:lnTo>
                    <a:pt x="3088" y="52"/>
                  </a:lnTo>
                  <a:lnTo>
                    <a:pt x="2908" y="78"/>
                  </a:lnTo>
                  <a:lnTo>
                    <a:pt x="2729" y="116"/>
                  </a:lnTo>
                  <a:lnTo>
                    <a:pt x="2563" y="167"/>
                  </a:lnTo>
                  <a:lnTo>
                    <a:pt x="2383" y="231"/>
                  </a:lnTo>
                  <a:lnTo>
                    <a:pt x="2230" y="295"/>
                  </a:lnTo>
                  <a:lnTo>
                    <a:pt x="2063" y="359"/>
                  </a:lnTo>
                  <a:lnTo>
                    <a:pt x="1909" y="449"/>
                  </a:lnTo>
                  <a:lnTo>
                    <a:pt x="1756" y="526"/>
                  </a:lnTo>
                  <a:lnTo>
                    <a:pt x="1602" y="628"/>
                  </a:lnTo>
                  <a:lnTo>
                    <a:pt x="1461" y="731"/>
                  </a:lnTo>
                  <a:lnTo>
                    <a:pt x="1333" y="833"/>
                  </a:lnTo>
                  <a:lnTo>
                    <a:pt x="1192" y="948"/>
                  </a:lnTo>
                  <a:lnTo>
                    <a:pt x="1064" y="1064"/>
                  </a:lnTo>
                  <a:lnTo>
                    <a:pt x="949" y="1192"/>
                  </a:lnTo>
                  <a:lnTo>
                    <a:pt x="833" y="1333"/>
                  </a:lnTo>
                  <a:lnTo>
                    <a:pt x="731" y="1461"/>
                  </a:lnTo>
                  <a:lnTo>
                    <a:pt x="629" y="1602"/>
                  </a:lnTo>
                  <a:lnTo>
                    <a:pt x="526" y="1755"/>
                  </a:lnTo>
                  <a:lnTo>
                    <a:pt x="449" y="1909"/>
                  </a:lnTo>
                  <a:lnTo>
                    <a:pt x="360" y="2063"/>
                  </a:lnTo>
                  <a:lnTo>
                    <a:pt x="296" y="2229"/>
                  </a:lnTo>
                  <a:lnTo>
                    <a:pt x="231" y="2396"/>
                  </a:lnTo>
                  <a:lnTo>
                    <a:pt x="167" y="2562"/>
                  </a:lnTo>
                  <a:lnTo>
                    <a:pt x="116" y="2729"/>
                  </a:lnTo>
                  <a:lnTo>
                    <a:pt x="78" y="2908"/>
                  </a:lnTo>
                  <a:lnTo>
                    <a:pt x="52" y="3087"/>
                  </a:lnTo>
                  <a:lnTo>
                    <a:pt x="27" y="3267"/>
                  </a:lnTo>
                  <a:lnTo>
                    <a:pt x="14" y="3459"/>
                  </a:lnTo>
                  <a:lnTo>
                    <a:pt x="1" y="3638"/>
                  </a:lnTo>
                  <a:lnTo>
                    <a:pt x="1" y="9901"/>
                  </a:lnTo>
                  <a:lnTo>
                    <a:pt x="14" y="10093"/>
                  </a:lnTo>
                  <a:lnTo>
                    <a:pt x="27" y="10273"/>
                  </a:lnTo>
                  <a:lnTo>
                    <a:pt x="52" y="10465"/>
                  </a:lnTo>
                  <a:lnTo>
                    <a:pt x="78" y="10644"/>
                  </a:lnTo>
                  <a:lnTo>
                    <a:pt x="116" y="10811"/>
                  </a:lnTo>
                  <a:lnTo>
                    <a:pt x="167" y="10990"/>
                  </a:lnTo>
                  <a:lnTo>
                    <a:pt x="231" y="11156"/>
                  </a:lnTo>
                  <a:lnTo>
                    <a:pt x="296" y="11323"/>
                  </a:lnTo>
                  <a:lnTo>
                    <a:pt x="360" y="11477"/>
                  </a:lnTo>
                  <a:lnTo>
                    <a:pt x="449" y="11643"/>
                  </a:lnTo>
                  <a:lnTo>
                    <a:pt x="526" y="11797"/>
                  </a:lnTo>
                  <a:lnTo>
                    <a:pt x="629" y="11938"/>
                  </a:lnTo>
                  <a:lnTo>
                    <a:pt x="731" y="12079"/>
                  </a:lnTo>
                  <a:lnTo>
                    <a:pt x="833" y="12219"/>
                  </a:lnTo>
                  <a:lnTo>
                    <a:pt x="949" y="12348"/>
                  </a:lnTo>
                  <a:lnTo>
                    <a:pt x="1064" y="12476"/>
                  </a:lnTo>
                  <a:lnTo>
                    <a:pt x="1192" y="12591"/>
                  </a:lnTo>
                  <a:lnTo>
                    <a:pt x="1333" y="12706"/>
                  </a:lnTo>
                  <a:lnTo>
                    <a:pt x="1461" y="12821"/>
                  </a:lnTo>
                  <a:lnTo>
                    <a:pt x="1602" y="12924"/>
                  </a:lnTo>
                  <a:lnTo>
                    <a:pt x="1756" y="13014"/>
                  </a:lnTo>
                  <a:lnTo>
                    <a:pt x="1909" y="13103"/>
                  </a:lnTo>
                  <a:lnTo>
                    <a:pt x="2063" y="13180"/>
                  </a:lnTo>
                  <a:lnTo>
                    <a:pt x="2230" y="13257"/>
                  </a:lnTo>
                  <a:lnTo>
                    <a:pt x="2383" y="13321"/>
                  </a:lnTo>
                  <a:lnTo>
                    <a:pt x="2563" y="13372"/>
                  </a:lnTo>
                  <a:lnTo>
                    <a:pt x="2729" y="13423"/>
                  </a:lnTo>
                  <a:lnTo>
                    <a:pt x="2908" y="13462"/>
                  </a:lnTo>
                  <a:lnTo>
                    <a:pt x="3088" y="13500"/>
                  </a:lnTo>
                  <a:lnTo>
                    <a:pt x="3267" y="13526"/>
                  </a:lnTo>
                  <a:lnTo>
                    <a:pt x="3446" y="13539"/>
                  </a:lnTo>
                  <a:lnTo>
                    <a:pt x="35696" y="13539"/>
                  </a:lnTo>
                  <a:lnTo>
                    <a:pt x="35889" y="13526"/>
                  </a:lnTo>
                  <a:lnTo>
                    <a:pt x="36068" y="13500"/>
                  </a:lnTo>
                  <a:lnTo>
                    <a:pt x="36247" y="13462"/>
                  </a:lnTo>
                  <a:lnTo>
                    <a:pt x="36414" y="13423"/>
                  </a:lnTo>
                  <a:lnTo>
                    <a:pt x="36593" y="13372"/>
                  </a:lnTo>
                  <a:lnTo>
                    <a:pt x="36759" y="13321"/>
                  </a:lnTo>
                  <a:lnTo>
                    <a:pt x="36926" y="13257"/>
                  </a:lnTo>
                  <a:lnTo>
                    <a:pt x="37092" y="13180"/>
                  </a:lnTo>
                  <a:lnTo>
                    <a:pt x="37246" y="13103"/>
                  </a:lnTo>
                  <a:lnTo>
                    <a:pt x="37400" y="13014"/>
                  </a:lnTo>
                  <a:lnTo>
                    <a:pt x="37541" y="12924"/>
                  </a:lnTo>
                  <a:lnTo>
                    <a:pt x="37682" y="12821"/>
                  </a:lnTo>
                  <a:lnTo>
                    <a:pt x="37823" y="12706"/>
                  </a:lnTo>
                  <a:lnTo>
                    <a:pt x="37951" y="12591"/>
                  </a:lnTo>
                  <a:lnTo>
                    <a:pt x="38079" y="12476"/>
                  </a:lnTo>
                  <a:lnTo>
                    <a:pt x="38207" y="12348"/>
                  </a:lnTo>
                  <a:lnTo>
                    <a:pt x="38322" y="12219"/>
                  </a:lnTo>
                  <a:lnTo>
                    <a:pt x="38424" y="12079"/>
                  </a:lnTo>
                  <a:lnTo>
                    <a:pt x="38527" y="11938"/>
                  </a:lnTo>
                  <a:lnTo>
                    <a:pt x="38617" y="11797"/>
                  </a:lnTo>
                  <a:lnTo>
                    <a:pt x="38706" y="11643"/>
                  </a:lnTo>
                  <a:lnTo>
                    <a:pt x="38783" y="11477"/>
                  </a:lnTo>
                  <a:lnTo>
                    <a:pt x="38860" y="11323"/>
                  </a:lnTo>
                  <a:lnTo>
                    <a:pt x="38924" y="11156"/>
                  </a:lnTo>
                  <a:lnTo>
                    <a:pt x="38988" y="10990"/>
                  </a:lnTo>
                  <a:lnTo>
                    <a:pt x="39026" y="10811"/>
                  </a:lnTo>
                  <a:lnTo>
                    <a:pt x="39078" y="10644"/>
                  </a:lnTo>
                  <a:lnTo>
                    <a:pt x="39103" y="10465"/>
                  </a:lnTo>
                  <a:lnTo>
                    <a:pt x="39129" y="10273"/>
                  </a:lnTo>
                  <a:lnTo>
                    <a:pt x="39142" y="10093"/>
                  </a:lnTo>
                  <a:lnTo>
                    <a:pt x="39142" y="9901"/>
                  </a:lnTo>
                  <a:lnTo>
                    <a:pt x="39142" y="3638"/>
                  </a:lnTo>
                  <a:lnTo>
                    <a:pt x="39142" y="3459"/>
                  </a:lnTo>
                  <a:lnTo>
                    <a:pt x="39129" y="3267"/>
                  </a:lnTo>
                  <a:lnTo>
                    <a:pt x="39103" y="3087"/>
                  </a:lnTo>
                  <a:lnTo>
                    <a:pt x="39078" y="2908"/>
                  </a:lnTo>
                  <a:lnTo>
                    <a:pt x="39026" y="2729"/>
                  </a:lnTo>
                  <a:lnTo>
                    <a:pt x="38988" y="2562"/>
                  </a:lnTo>
                  <a:lnTo>
                    <a:pt x="38924" y="2396"/>
                  </a:lnTo>
                  <a:lnTo>
                    <a:pt x="38860" y="2229"/>
                  </a:lnTo>
                  <a:lnTo>
                    <a:pt x="38783" y="2063"/>
                  </a:lnTo>
                  <a:lnTo>
                    <a:pt x="38706" y="1909"/>
                  </a:lnTo>
                  <a:lnTo>
                    <a:pt x="38617" y="1755"/>
                  </a:lnTo>
                  <a:lnTo>
                    <a:pt x="38527" y="1602"/>
                  </a:lnTo>
                  <a:lnTo>
                    <a:pt x="38424" y="1461"/>
                  </a:lnTo>
                  <a:lnTo>
                    <a:pt x="38322" y="1333"/>
                  </a:lnTo>
                  <a:lnTo>
                    <a:pt x="38207" y="1192"/>
                  </a:lnTo>
                  <a:lnTo>
                    <a:pt x="38079" y="1064"/>
                  </a:lnTo>
                  <a:lnTo>
                    <a:pt x="37951" y="948"/>
                  </a:lnTo>
                  <a:lnTo>
                    <a:pt x="37823" y="833"/>
                  </a:lnTo>
                  <a:lnTo>
                    <a:pt x="37682" y="731"/>
                  </a:lnTo>
                  <a:lnTo>
                    <a:pt x="37541" y="628"/>
                  </a:lnTo>
                  <a:lnTo>
                    <a:pt x="37400" y="526"/>
                  </a:lnTo>
                  <a:lnTo>
                    <a:pt x="37246" y="449"/>
                  </a:lnTo>
                  <a:lnTo>
                    <a:pt x="37092" y="359"/>
                  </a:lnTo>
                  <a:lnTo>
                    <a:pt x="36926" y="295"/>
                  </a:lnTo>
                  <a:lnTo>
                    <a:pt x="36759" y="231"/>
                  </a:lnTo>
                  <a:lnTo>
                    <a:pt x="36593" y="167"/>
                  </a:lnTo>
                  <a:lnTo>
                    <a:pt x="36414" y="116"/>
                  </a:lnTo>
                  <a:lnTo>
                    <a:pt x="36247" y="78"/>
                  </a:lnTo>
                  <a:lnTo>
                    <a:pt x="36068" y="52"/>
                  </a:lnTo>
                  <a:lnTo>
                    <a:pt x="35889" y="26"/>
                  </a:lnTo>
                  <a:lnTo>
                    <a:pt x="35696" y="14"/>
                  </a:lnTo>
                  <a:lnTo>
                    <a:pt x="355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8"/>
            <p:cNvSpPr/>
            <p:nvPr/>
          </p:nvSpPr>
          <p:spPr>
            <a:xfrm>
              <a:off x="1482662" y="2021626"/>
              <a:ext cx="1454299" cy="130616"/>
            </a:xfrm>
            <a:custGeom>
              <a:avLst/>
              <a:gdLst/>
              <a:ahLst/>
              <a:cxnLst/>
              <a:rect l="l" t="t" r="r" b="b"/>
              <a:pathLst>
                <a:path w="28960" h="2601" extrusionOk="0">
                  <a:moveTo>
                    <a:pt x="0" y="0"/>
                  </a:moveTo>
                  <a:lnTo>
                    <a:pt x="0" y="2600"/>
                  </a:lnTo>
                  <a:lnTo>
                    <a:pt x="28959" y="2600"/>
                  </a:lnTo>
                  <a:lnTo>
                    <a:pt x="289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8"/>
            <p:cNvSpPr/>
            <p:nvPr/>
          </p:nvSpPr>
          <p:spPr>
            <a:xfrm>
              <a:off x="3192189" y="4322206"/>
              <a:ext cx="141563" cy="409775"/>
            </a:xfrm>
            <a:custGeom>
              <a:avLst/>
              <a:gdLst/>
              <a:ahLst/>
              <a:cxnLst/>
              <a:rect l="l" t="t" r="r" b="b"/>
              <a:pathLst>
                <a:path w="2819" h="8160" extrusionOk="0">
                  <a:moveTo>
                    <a:pt x="1" y="1"/>
                  </a:moveTo>
                  <a:lnTo>
                    <a:pt x="1" y="8160"/>
                  </a:lnTo>
                  <a:lnTo>
                    <a:pt x="2818" y="8160"/>
                  </a:lnTo>
                  <a:lnTo>
                    <a:pt x="2818" y="2806"/>
                  </a:lnTo>
                  <a:lnTo>
                    <a:pt x="2806" y="2524"/>
                  </a:lnTo>
                  <a:lnTo>
                    <a:pt x="2767" y="2242"/>
                  </a:lnTo>
                  <a:lnTo>
                    <a:pt x="2690" y="1973"/>
                  </a:lnTo>
                  <a:lnTo>
                    <a:pt x="2601" y="1717"/>
                  </a:lnTo>
                  <a:lnTo>
                    <a:pt x="2473" y="1474"/>
                  </a:lnTo>
                  <a:lnTo>
                    <a:pt x="2332" y="1243"/>
                  </a:lnTo>
                  <a:lnTo>
                    <a:pt x="2178" y="1026"/>
                  </a:lnTo>
                  <a:lnTo>
                    <a:pt x="1999" y="821"/>
                  </a:lnTo>
                  <a:lnTo>
                    <a:pt x="1794" y="641"/>
                  </a:lnTo>
                  <a:lnTo>
                    <a:pt x="1576" y="475"/>
                  </a:lnTo>
                  <a:lnTo>
                    <a:pt x="1346" y="334"/>
                  </a:lnTo>
                  <a:lnTo>
                    <a:pt x="1102" y="219"/>
                  </a:lnTo>
                  <a:lnTo>
                    <a:pt x="846" y="129"/>
                  </a:lnTo>
                  <a:lnTo>
                    <a:pt x="577" y="52"/>
                  </a:lnTo>
                  <a:lnTo>
                    <a:pt x="295" y="1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8"/>
            <p:cNvSpPr/>
            <p:nvPr/>
          </p:nvSpPr>
          <p:spPr>
            <a:xfrm>
              <a:off x="1085850" y="4322206"/>
              <a:ext cx="140860" cy="409775"/>
            </a:xfrm>
            <a:custGeom>
              <a:avLst/>
              <a:gdLst/>
              <a:ahLst/>
              <a:cxnLst/>
              <a:rect l="l" t="t" r="r" b="b"/>
              <a:pathLst>
                <a:path w="2805" h="8160" extrusionOk="0">
                  <a:moveTo>
                    <a:pt x="2805" y="1"/>
                  </a:moveTo>
                  <a:lnTo>
                    <a:pt x="2523" y="14"/>
                  </a:lnTo>
                  <a:lnTo>
                    <a:pt x="2241" y="52"/>
                  </a:lnTo>
                  <a:lnTo>
                    <a:pt x="1972" y="129"/>
                  </a:lnTo>
                  <a:lnTo>
                    <a:pt x="1716" y="219"/>
                  </a:lnTo>
                  <a:lnTo>
                    <a:pt x="1473" y="334"/>
                  </a:lnTo>
                  <a:lnTo>
                    <a:pt x="1230" y="475"/>
                  </a:lnTo>
                  <a:lnTo>
                    <a:pt x="1025" y="641"/>
                  </a:lnTo>
                  <a:lnTo>
                    <a:pt x="820" y="821"/>
                  </a:lnTo>
                  <a:lnTo>
                    <a:pt x="640" y="1026"/>
                  </a:lnTo>
                  <a:lnTo>
                    <a:pt x="474" y="1243"/>
                  </a:lnTo>
                  <a:lnTo>
                    <a:pt x="333" y="1474"/>
                  </a:lnTo>
                  <a:lnTo>
                    <a:pt x="218" y="1717"/>
                  </a:lnTo>
                  <a:lnTo>
                    <a:pt x="128" y="1973"/>
                  </a:lnTo>
                  <a:lnTo>
                    <a:pt x="51" y="2242"/>
                  </a:lnTo>
                  <a:lnTo>
                    <a:pt x="13" y="2524"/>
                  </a:lnTo>
                  <a:lnTo>
                    <a:pt x="0" y="2806"/>
                  </a:lnTo>
                  <a:lnTo>
                    <a:pt x="0" y="8160"/>
                  </a:lnTo>
                  <a:lnTo>
                    <a:pt x="2805" y="8160"/>
                  </a:lnTo>
                  <a:lnTo>
                    <a:pt x="28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8"/>
            <p:cNvSpPr/>
            <p:nvPr/>
          </p:nvSpPr>
          <p:spPr>
            <a:xfrm>
              <a:off x="1405479" y="2091076"/>
              <a:ext cx="1608617" cy="1580998"/>
            </a:xfrm>
            <a:custGeom>
              <a:avLst/>
              <a:gdLst/>
              <a:ahLst/>
              <a:cxnLst/>
              <a:rect l="l" t="t" r="r" b="b"/>
              <a:pathLst>
                <a:path w="32033" h="31483" extrusionOk="0">
                  <a:moveTo>
                    <a:pt x="1" y="0"/>
                  </a:moveTo>
                  <a:lnTo>
                    <a:pt x="1" y="24425"/>
                  </a:lnTo>
                  <a:lnTo>
                    <a:pt x="13" y="24796"/>
                  </a:lnTo>
                  <a:lnTo>
                    <a:pt x="39" y="25155"/>
                  </a:lnTo>
                  <a:lnTo>
                    <a:pt x="77" y="25501"/>
                  </a:lnTo>
                  <a:lnTo>
                    <a:pt x="141" y="25847"/>
                  </a:lnTo>
                  <a:lnTo>
                    <a:pt x="218" y="26193"/>
                  </a:lnTo>
                  <a:lnTo>
                    <a:pt x="321" y="26526"/>
                  </a:lnTo>
                  <a:lnTo>
                    <a:pt x="423" y="26859"/>
                  </a:lnTo>
                  <a:lnTo>
                    <a:pt x="551" y="27179"/>
                  </a:lnTo>
                  <a:lnTo>
                    <a:pt x="692" y="27486"/>
                  </a:lnTo>
                  <a:lnTo>
                    <a:pt x="846" y="27794"/>
                  </a:lnTo>
                  <a:lnTo>
                    <a:pt x="1025" y="28088"/>
                  </a:lnTo>
                  <a:lnTo>
                    <a:pt x="1204" y="28370"/>
                  </a:lnTo>
                  <a:lnTo>
                    <a:pt x="1397" y="28652"/>
                  </a:lnTo>
                  <a:lnTo>
                    <a:pt x="1614" y="28921"/>
                  </a:lnTo>
                  <a:lnTo>
                    <a:pt x="1832" y="29177"/>
                  </a:lnTo>
                  <a:lnTo>
                    <a:pt x="2063" y="29420"/>
                  </a:lnTo>
                  <a:lnTo>
                    <a:pt x="2306" y="29651"/>
                  </a:lnTo>
                  <a:lnTo>
                    <a:pt x="2562" y="29881"/>
                  </a:lnTo>
                  <a:lnTo>
                    <a:pt x="2831" y="30086"/>
                  </a:lnTo>
                  <a:lnTo>
                    <a:pt x="3113" y="30278"/>
                  </a:lnTo>
                  <a:lnTo>
                    <a:pt x="3395" y="30470"/>
                  </a:lnTo>
                  <a:lnTo>
                    <a:pt x="3689" y="30637"/>
                  </a:lnTo>
                  <a:lnTo>
                    <a:pt x="3997" y="30791"/>
                  </a:lnTo>
                  <a:lnTo>
                    <a:pt x="4304" y="30931"/>
                  </a:lnTo>
                  <a:lnTo>
                    <a:pt x="4624" y="31060"/>
                  </a:lnTo>
                  <a:lnTo>
                    <a:pt x="4957" y="31175"/>
                  </a:lnTo>
                  <a:lnTo>
                    <a:pt x="5290" y="31264"/>
                  </a:lnTo>
                  <a:lnTo>
                    <a:pt x="5636" y="31341"/>
                  </a:lnTo>
                  <a:lnTo>
                    <a:pt x="5982" y="31405"/>
                  </a:lnTo>
                  <a:lnTo>
                    <a:pt x="6340" y="31444"/>
                  </a:lnTo>
                  <a:lnTo>
                    <a:pt x="6686" y="31482"/>
                  </a:lnTo>
                  <a:lnTo>
                    <a:pt x="25334" y="31482"/>
                  </a:lnTo>
                  <a:lnTo>
                    <a:pt x="25693" y="31444"/>
                  </a:lnTo>
                  <a:lnTo>
                    <a:pt x="26052" y="31405"/>
                  </a:lnTo>
                  <a:lnTo>
                    <a:pt x="26398" y="31341"/>
                  </a:lnTo>
                  <a:lnTo>
                    <a:pt x="26731" y="31264"/>
                  </a:lnTo>
                  <a:lnTo>
                    <a:pt x="27076" y="31175"/>
                  </a:lnTo>
                  <a:lnTo>
                    <a:pt x="27397" y="31060"/>
                  </a:lnTo>
                  <a:lnTo>
                    <a:pt x="27717" y="30931"/>
                  </a:lnTo>
                  <a:lnTo>
                    <a:pt x="28037" y="30791"/>
                  </a:lnTo>
                  <a:lnTo>
                    <a:pt x="28331" y="30637"/>
                  </a:lnTo>
                  <a:lnTo>
                    <a:pt x="28626" y="30470"/>
                  </a:lnTo>
                  <a:lnTo>
                    <a:pt x="28921" y="30278"/>
                  </a:lnTo>
                  <a:lnTo>
                    <a:pt x="29190" y="30086"/>
                  </a:lnTo>
                  <a:lnTo>
                    <a:pt x="29459" y="29881"/>
                  </a:lnTo>
                  <a:lnTo>
                    <a:pt x="29715" y="29651"/>
                  </a:lnTo>
                  <a:lnTo>
                    <a:pt x="29958" y="29420"/>
                  </a:lnTo>
                  <a:lnTo>
                    <a:pt x="30201" y="29177"/>
                  </a:lnTo>
                  <a:lnTo>
                    <a:pt x="30419" y="28921"/>
                  </a:lnTo>
                  <a:lnTo>
                    <a:pt x="30624" y="28652"/>
                  </a:lnTo>
                  <a:lnTo>
                    <a:pt x="30829" y="28370"/>
                  </a:lnTo>
                  <a:lnTo>
                    <a:pt x="31008" y="28088"/>
                  </a:lnTo>
                  <a:lnTo>
                    <a:pt x="31175" y="27794"/>
                  </a:lnTo>
                  <a:lnTo>
                    <a:pt x="31329" y="27486"/>
                  </a:lnTo>
                  <a:lnTo>
                    <a:pt x="31469" y="27179"/>
                  </a:lnTo>
                  <a:lnTo>
                    <a:pt x="31597" y="26859"/>
                  </a:lnTo>
                  <a:lnTo>
                    <a:pt x="31713" y="26526"/>
                  </a:lnTo>
                  <a:lnTo>
                    <a:pt x="31802" y="26193"/>
                  </a:lnTo>
                  <a:lnTo>
                    <a:pt x="31892" y="25847"/>
                  </a:lnTo>
                  <a:lnTo>
                    <a:pt x="31943" y="25501"/>
                  </a:lnTo>
                  <a:lnTo>
                    <a:pt x="31995" y="25155"/>
                  </a:lnTo>
                  <a:lnTo>
                    <a:pt x="32020" y="24796"/>
                  </a:lnTo>
                  <a:lnTo>
                    <a:pt x="32033" y="24425"/>
                  </a:lnTo>
                  <a:lnTo>
                    <a:pt x="32033" y="0"/>
                  </a:lnTo>
                  <a:close/>
                </a:path>
              </a:pathLst>
            </a:custGeom>
            <a:solidFill>
              <a:srgbClr val="79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8"/>
            <p:cNvSpPr/>
            <p:nvPr/>
          </p:nvSpPr>
          <p:spPr>
            <a:xfrm>
              <a:off x="1675595" y="2506569"/>
              <a:ext cx="355741" cy="356343"/>
            </a:xfrm>
            <a:custGeom>
              <a:avLst/>
              <a:gdLst/>
              <a:ahLst/>
              <a:cxnLst/>
              <a:rect l="l" t="t" r="r" b="b"/>
              <a:pathLst>
                <a:path w="7084" h="7096" extrusionOk="0">
                  <a:moveTo>
                    <a:pt x="3356" y="0"/>
                  </a:moveTo>
                  <a:lnTo>
                    <a:pt x="3177" y="13"/>
                  </a:lnTo>
                  <a:lnTo>
                    <a:pt x="2998" y="39"/>
                  </a:lnTo>
                  <a:lnTo>
                    <a:pt x="2831" y="64"/>
                  </a:lnTo>
                  <a:lnTo>
                    <a:pt x="2652" y="116"/>
                  </a:lnTo>
                  <a:lnTo>
                    <a:pt x="2486" y="154"/>
                  </a:lnTo>
                  <a:lnTo>
                    <a:pt x="2319" y="218"/>
                  </a:lnTo>
                  <a:lnTo>
                    <a:pt x="2165" y="282"/>
                  </a:lnTo>
                  <a:lnTo>
                    <a:pt x="1999" y="346"/>
                  </a:lnTo>
                  <a:lnTo>
                    <a:pt x="1845" y="423"/>
                  </a:lnTo>
                  <a:lnTo>
                    <a:pt x="1704" y="513"/>
                  </a:lnTo>
                  <a:lnTo>
                    <a:pt x="1563" y="602"/>
                  </a:lnTo>
                  <a:lnTo>
                    <a:pt x="1422" y="705"/>
                  </a:lnTo>
                  <a:lnTo>
                    <a:pt x="1282" y="807"/>
                  </a:lnTo>
                  <a:lnTo>
                    <a:pt x="1154" y="922"/>
                  </a:lnTo>
                  <a:lnTo>
                    <a:pt x="1038" y="1038"/>
                  </a:lnTo>
                  <a:lnTo>
                    <a:pt x="910" y="1166"/>
                  </a:lnTo>
                  <a:lnTo>
                    <a:pt x="808" y="1294"/>
                  </a:lnTo>
                  <a:lnTo>
                    <a:pt x="705" y="1422"/>
                  </a:lnTo>
                  <a:lnTo>
                    <a:pt x="603" y="1563"/>
                  </a:lnTo>
                  <a:lnTo>
                    <a:pt x="513" y="1704"/>
                  </a:lnTo>
                  <a:lnTo>
                    <a:pt x="423" y="1857"/>
                  </a:lnTo>
                  <a:lnTo>
                    <a:pt x="347" y="2011"/>
                  </a:lnTo>
                  <a:lnTo>
                    <a:pt x="270" y="2165"/>
                  </a:lnTo>
                  <a:lnTo>
                    <a:pt x="206" y="2331"/>
                  </a:lnTo>
                  <a:lnTo>
                    <a:pt x="155" y="2485"/>
                  </a:lnTo>
                  <a:lnTo>
                    <a:pt x="103" y="2664"/>
                  </a:lnTo>
                  <a:lnTo>
                    <a:pt x="65" y="2831"/>
                  </a:lnTo>
                  <a:lnTo>
                    <a:pt x="39" y="3010"/>
                  </a:lnTo>
                  <a:lnTo>
                    <a:pt x="14" y="3177"/>
                  </a:lnTo>
                  <a:lnTo>
                    <a:pt x="1" y="3356"/>
                  </a:lnTo>
                  <a:lnTo>
                    <a:pt x="1" y="3548"/>
                  </a:lnTo>
                  <a:lnTo>
                    <a:pt x="1" y="3727"/>
                  </a:lnTo>
                  <a:lnTo>
                    <a:pt x="14" y="3907"/>
                  </a:lnTo>
                  <a:lnTo>
                    <a:pt x="39" y="4086"/>
                  </a:lnTo>
                  <a:lnTo>
                    <a:pt x="65" y="4265"/>
                  </a:lnTo>
                  <a:lnTo>
                    <a:pt x="103" y="4432"/>
                  </a:lnTo>
                  <a:lnTo>
                    <a:pt x="155" y="4598"/>
                  </a:lnTo>
                  <a:lnTo>
                    <a:pt x="206" y="4765"/>
                  </a:lnTo>
                  <a:lnTo>
                    <a:pt x="270" y="4931"/>
                  </a:lnTo>
                  <a:lnTo>
                    <a:pt x="347" y="5085"/>
                  </a:lnTo>
                  <a:lnTo>
                    <a:pt x="423" y="5239"/>
                  </a:lnTo>
                  <a:lnTo>
                    <a:pt x="513" y="5380"/>
                  </a:lnTo>
                  <a:lnTo>
                    <a:pt x="603" y="5533"/>
                  </a:lnTo>
                  <a:lnTo>
                    <a:pt x="705" y="5661"/>
                  </a:lnTo>
                  <a:lnTo>
                    <a:pt x="808" y="5802"/>
                  </a:lnTo>
                  <a:lnTo>
                    <a:pt x="910" y="5930"/>
                  </a:lnTo>
                  <a:lnTo>
                    <a:pt x="1038" y="6058"/>
                  </a:lnTo>
                  <a:lnTo>
                    <a:pt x="1154" y="6174"/>
                  </a:lnTo>
                  <a:lnTo>
                    <a:pt x="1282" y="6276"/>
                  </a:lnTo>
                  <a:lnTo>
                    <a:pt x="1422" y="6391"/>
                  </a:lnTo>
                  <a:lnTo>
                    <a:pt x="1563" y="6481"/>
                  </a:lnTo>
                  <a:lnTo>
                    <a:pt x="1704" y="6584"/>
                  </a:lnTo>
                  <a:lnTo>
                    <a:pt x="1845" y="6660"/>
                  </a:lnTo>
                  <a:lnTo>
                    <a:pt x="1999" y="6737"/>
                  </a:lnTo>
                  <a:lnTo>
                    <a:pt x="2165" y="6814"/>
                  </a:lnTo>
                  <a:lnTo>
                    <a:pt x="2319" y="6878"/>
                  </a:lnTo>
                  <a:lnTo>
                    <a:pt x="2486" y="6929"/>
                  </a:lnTo>
                  <a:lnTo>
                    <a:pt x="2652" y="6981"/>
                  </a:lnTo>
                  <a:lnTo>
                    <a:pt x="2831" y="7019"/>
                  </a:lnTo>
                  <a:lnTo>
                    <a:pt x="2998" y="7045"/>
                  </a:lnTo>
                  <a:lnTo>
                    <a:pt x="3177" y="7070"/>
                  </a:lnTo>
                  <a:lnTo>
                    <a:pt x="3356" y="7083"/>
                  </a:lnTo>
                  <a:lnTo>
                    <a:pt x="3536" y="7096"/>
                  </a:lnTo>
                  <a:lnTo>
                    <a:pt x="3728" y="7083"/>
                  </a:lnTo>
                  <a:lnTo>
                    <a:pt x="3907" y="7070"/>
                  </a:lnTo>
                  <a:lnTo>
                    <a:pt x="4087" y="7045"/>
                  </a:lnTo>
                  <a:lnTo>
                    <a:pt x="4253" y="7019"/>
                  </a:lnTo>
                  <a:lnTo>
                    <a:pt x="4432" y="6981"/>
                  </a:lnTo>
                  <a:lnTo>
                    <a:pt x="4599" y="6929"/>
                  </a:lnTo>
                  <a:lnTo>
                    <a:pt x="4765" y="6878"/>
                  </a:lnTo>
                  <a:lnTo>
                    <a:pt x="4919" y="6814"/>
                  </a:lnTo>
                  <a:lnTo>
                    <a:pt x="5086" y="6737"/>
                  </a:lnTo>
                  <a:lnTo>
                    <a:pt x="5226" y="6660"/>
                  </a:lnTo>
                  <a:lnTo>
                    <a:pt x="5380" y="6584"/>
                  </a:lnTo>
                  <a:lnTo>
                    <a:pt x="5521" y="6481"/>
                  </a:lnTo>
                  <a:lnTo>
                    <a:pt x="5662" y="6391"/>
                  </a:lnTo>
                  <a:lnTo>
                    <a:pt x="5803" y="6276"/>
                  </a:lnTo>
                  <a:lnTo>
                    <a:pt x="5931" y="6174"/>
                  </a:lnTo>
                  <a:lnTo>
                    <a:pt x="6046" y="6058"/>
                  </a:lnTo>
                  <a:lnTo>
                    <a:pt x="6161" y="5930"/>
                  </a:lnTo>
                  <a:lnTo>
                    <a:pt x="6277" y="5802"/>
                  </a:lnTo>
                  <a:lnTo>
                    <a:pt x="6379" y="5661"/>
                  </a:lnTo>
                  <a:lnTo>
                    <a:pt x="6482" y="5533"/>
                  </a:lnTo>
                  <a:lnTo>
                    <a:pt x="6571" y="5380"/>
                  </a:lnTo>
                  <a:lnTo>
                    <a:pt x="6661" y="5239"/>
                  </a:lnTo>
                  <a:lnTo>
                    <a:pt x="6738" y="5085"/>
                  </a:lnTo>
                  <a:lnTo>
                    <a:pt x="6815" y="4931"/>
                  </a:lnTo>
                  <a:lnTo>
                    <a:pt x="6879" y="4765"/>
                  </a:lnTo>
                  <a:lnTo>
                    <a:pt x="6930" y="4598"/>
                  </a:lnTo>
                  <a:lnTo>
                    <a:pt x="6981" y="4432"/>
                  </a:lnTo>
                  <a:lnTo>
                    <a:pt x="7020" y="4265"/>
                  </a:lnTo>
                  <a:lnTo>
                    <a:pt x="7045" y="4086"/>
                  </a:lnTo>
                  <a:lnTo>
                    <a:pt x="7071" y="3907"/>
                  </a:lnTo>
                  <a:lnTo>
                    <a:pt x="7084" y="3727"/>
                  </a:lnTo>
                  <a:lnTo>
                    <a:pt x="7084" y="3548"/>
                  </a:lnTo>
                  <a:lnTo>
                    <a:pt x="7084" y="3356"/>
                  </a:lnTo>
                  <a:lnTo>
                    <a:pt x="7071" y="3177"/>
                  </a:lnTo>
                  <a:lnTo>
                    <a:pt x="7045" y="3010"/>
                  </a:lnTo>
                  <a:lnTo>
                    <a:pt x="7020" y="2831"/>
                  </a:lnTo>
                  <a:lnTo>
                    <a:pt x="6981" y="2664"/>
                  </a:lnTo>
                  <a:lnTo>
                    <a:pt x="6930" y="2485"/>
                  </a:lnTo>
                  <a:lnTo>
                    <a:pt x="6879" y="2331"/>
                  </a:lnTo>
                  <a:lnTo>
                    <a:pt x="6815" y="2165"/>
                  </a:lnTo>
                  <a:lnTo>
                    <a:pt x="6738" y="2011"/>
                  </a:lnTo>
                  <a:lnTo>
                    <a:pt x="6661" y="1857"/>
                  </a:lnTo>
                  <a:lnTo>
                    <a:pt x="6571" y="1704"/>
                  </a:lnTo>
                  <a:lnTo>
                    <a:pt x="6482" y="1563"/>
                  </a:lnTo>
                  <a:lnTo>
                    <a:pt x="6379" y="1422"/>
                  </a:lnTo>
                  <a:lnTo>
                    <a:pt x="6277" y="1294"/>
                  </a:lnTo>
                  <a:lnTo>
                    <a:pt x="6161" y="1166"/>
                  </a:lnTo>
                  <a:lnTo>
                    <a:pt x="6046" y="1038"/>
                  </a:lnTo>
                  <a:lnTo>
                    <a:pt x="5931" y="922"/>
                  </a:lnTo>
                  <a:lnTo>
                    <a:pt x="5803" y="807"/>
                  </a:lnTo>
                  <a:lnTo>
                    <a:pt x="5662" y="705"/>
                  </a:lnTo>
                  <a:lnTo>
                    <a:pt x="5521" y="602"/>
                  </a:lnTo>
                  <a:lnTo>
                    <a:pt x="5380" y="513"/>
                  </a:lnTo>
                  <a:lnTo>
                    <a:pt x="5226" y="423"/>
                  </a:lnTo>
                  <a:lnTo>
                    <a:pt x="5086" y="346"/>
                  </a:lnTo>
                  <a:lnTo>
                    <a:pt x="4919" y="282"/>
                  </a:lnTo>
                  <a:lnTo>
                    <a:pt x="4765" y="218"/>
                  </a:lnTo>
                  <a:lnTo>
                    <a:pt x="4599" y="154"/>
                  </a:lnTo>
                  <a:lnTo>
                    <a:pt x="4432" y="116"/>
                  </a:lnTo>
                  <a:lnTo>
                    <a:pt x="4253" y="64"/>
                  </a:lnTo>
                  <a:lnTo>
                    <a:pt x="4087" y="39"/>
                  </a:lnTo>
                  <a:lnTo>
                    <a:pt x="3907" y="13"/>
                  </a:lnTo>
                  <a:lnTo>
                    <a:pt x="37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8"/>
            <p:cNvSpPr/>
            <p:nvPr/>
          </p:nvSpPr>
          <p:spPr>
            <a:xfrm>
              <a:off x="1731586" y="2562510"/>
              <a:ext cx="243806" cy="244459"/>
            </a:xfrm>
            <a:custGeom>
              <a:avLst/>
              <a:gdLst/>
              <a:ahLst/>
              <a:cxnLst/>
              <a:rect l="l" t="t" r="r" b="b"/>
              <a:pathLst>
                <a:path w="4855" h="4868" extrusionOk="0">
                  <a:moveTo>
                    <a:pt x="2421" y="1"/>
                  </a:moveTo>
                  <a:lnTo>
                    <a:pt x="2177" y="13"/>
                  </a:lnTo>
                  <a:lnTo>
                    <a:pt x="1934" y="52"/>
                  </a:lnTo>
                  <a:lnTo>
                    <a:pt x="1704" y="103"/>
                  </a:lnTo>
                  <a:lnTo>
                    <a:pt x="1486" y="193"/>
                  </a:lnTo>
                  <a:lnTo>
                    <a:pt x="1268" y="295"/>
                  </a:lnTo>
                  <a:lnTo>
                    <a:pt x="1063" y="410"/>
                  </a:lnTo>
                  <a:lnTo>
                    <a:pt x="884" y="551"/>
                  </a:lnTo>
                  <a:lnTo>
                    <a:pt x="705" y="705"/>
                  </a:lnTo>
                  <a:lnTo>
                    <a:pt x="551" y="884"/>
                  </a:lnTo>
                  <a:lnTo>
                    <a:pt x="410" y="1076"/>
                  </a:lnTo>
                  <a:lnTo>
                    <a:pt x="282" y="1269"/>
                  </a:lnTo>
                  <a:lnTo>
                    <a:pt x="179" y="1486"/>
                  </a:lnTo>
                  <a:lnTo>
                    <a:pt x="103" y="1704"/>
                  </a:lnTo>
                  <a:lnTo>
                    <a:pt x="39" y="1935"/>
                  </a:lnTo>
                  <a:lnTo>
                    <a:pt x="13" y="2178"/>
                  </a:lnTo>
                  <a:lnTo>
                    <a:pt x="0" y="2434"/>
                  </a:lnTo>
                  <a:lnTo>
                    <a:pt x="13" y="2677"/>
                  </a:lnTo>
                  <a:lnTo>
                    <a:pt x="39" y="2921"/>
                  </a:lnTo>
                  <a:lnTo>
                    <a:pt x="103" y="3151"/>
                  </a:lnTo>
                  <a:lnTo>
                    <a:pt x="179" y="3382"/>
                  </a:lnTo>
                  <a:lnTo>
                    <a:pt x="282" y="3587"/>
                  </a:lnTo>
                  <a:lnTo>
                    <a:pt x="410" y="3792"/>
                  </a:lnTo>
                  <a:lnTo>
                    <a:pt x="551" y="3984"/>
                  </a:lnTo>
                  <a:lnTo>
                    <a:pt x="705" y="4150"/>
                  </a:lnTo>
                  <a:lnTo>
                    <a:pt x="884" y="4304"/>
                  </a:lnTo>
                  <a:lnTo>
                    <a:pt x="1063" y="4445"/>
                  </a:lnTo>
                  <a:lnTo>
                    <a:pt x="1268" y="4573"/>
                  </a:lnTo>
                  <a:lnTo>
                    <a:pt x="1486" y="4675"/>
                  </a:lnTo>
                  <a:lnTo>
                    <a:pt x="1704" y="4752"/>
                  </a:lnTo>
                  <a:lnTo>
                    <a:pt x="1934" y="4816"/>
                  </a:lnTo>
                  <a:lnTo>
                    <a:pt x="2177" y="4855"/>
                  </a:lnTo>
                  <a:lnTo>
                    <a:pt x="2421" y="4868"/>
                  </a:lnTo>
                  <a:lnTo>
                    <a:pt x="2677" y="4855"/>
                  </a:lnTo>
                  <a:lnTo>
                    <a:pt x="2920" y="4816"/>
                  </a:lnTo>
                  <a:lnTo>
                    <a:pt x="3151" y="4752"/>
                  </a:lnTo>
                  <a:lnTo>
                    <a:pt x="3369" y="4675"/>
                  </a:lnTo>
                  <a:lnTo>
                    <a:pt x="3586" y="4573"/>
                  </a:lnTo>
                  <a:lnTo>
                    <a:pt x="3791" y="4445"/>
                  </a:lnTo>
                  <a:lnTo>
                    <a:pt x="3971" y="4304"/>
                  </a:lnTo>
                  <a:lnTo>
                    <a:pt x="4150" y="4150"/>
                  </a:lnTo>
                  <a:lnTo>
                    <a:pt x="4304" y="3984"/>
                  </a:lnTo>
                  <a:lnTo>
                    <a:pt x="4444" y="3792"/>
                  </a:lnTo>
                  <a:lnTo>
                    <a:pt x="4560" y="3587"/>
                  </a:lnTo>
                  <a:lnTo>
                    <a:pt x="4662" y="3382"/>
                  </a:lnTo>
                  <a:lnTo>
                    <a:pt x="4752" y="3151"/>
                  </a:lnTo>
                  <a:lnTo>
                    <a:pt x="4803" y="2921"/>
                  </a:lnTo>
                  <a:lnTo>
                    <a:pt x="4841" y="2677"/>
                  </a:lnTo>
                  <a:lnTo>
                    <a:pt x="4854" y="2434"/>
                  </a:lnTo>
                  <a:lnTo>
                    <a:pt x="4841" y="2178"/>
                  </a:lnTo>
                  <a:lnTo>
                    <a:pt x="4803" y="1935"/>
                  </a:lnTo>
                  <a:lnTo>
                    <a:pt x="4752" y="1704"/>
                  </a:lnTo>
                  <a:lnTo>
                    <a:pt x="4662" y="1486"/>
                  </a:lnTo>
                  <a:lnTo>
                    <a:pt x="4560" y="1269"/>
                  </a:lnTo>
                  <a:lnTo>
                    <a:pt x="4444" y="1076"/>
                  </a:lnTo>
                  <a:lnTo>
                    <a:pt x="4304" y="884"/>
                  </a:lnTo>
                  <a:lnTo>
                    <a:pt x="4150" y="705"/>
                  </a:lnTo>
                  <a:lnTo>
                    <a:pt x="3971" y="551"/>
                  </a:lnTo>
                  <a:lnTo>
                    <a:pt x="3791" y="410"/>
                  </a:lnTo>
                  <a:lnTo>
                    <a:pt x="3586" y="295"/>
                  </a:lnTo>
                  <a:lnTo>
                    <a:pt x="3369" y="193"/>
                  </a:lnTo>
                  <a:lnTo>
                    <a:pt x="3151" y="103"/>
                  </a:lnTo>
                  <a:lnTo>
                    <a:pt x="2920" y="52"/>
                  </a:lnTo>
                  <a:lnTo>
                    <a:pt x="2677" y="13"/>
                  </a:lnTo>
                  <a:lnTo>
                    <a:pt x="2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8"/>
            <p:cNvSpPr/>
            <p:nvPr/>
          </p:nvSpPr>
          <p:spPr>
            <a:xfrm>
              <a:off x="2387617" y="2506569"/>
              <a:ext cx="356343" cy="356343"/>
            </a:xfrm>
            <a:custGeom>
              <a:avLst/>
              <a:gdLst/>
              <a:ahLst/>
              <a:cxnLst/>
              <a:rect l="l" t="t" r="r" b="b"/>
              <a:pathLst>
                <a:path w="7096" h="7096" extrusionOk="0">
                  <a:moveTo>
                    <a:pt x="3369" y="0"/>
                  </a:moveTo>
                  <a:lnTo>
                    <a:pt x="3189" y="13"/>
                  </a:lnTo>
                  <a:lnTo>
                    <a:pt x="3010" y="39"/>
                  </a:lnTo>
                  <a:lnTo>
                    <a:pt x="2831" y="64"/>
                  </a:lnTo>
                  <a:lnTo>
                    <a:pt x="2664" y="116"/>
                  </a:lnTo>
                  <a:lnTo>
                    <a:pt x="2498" y="154"/>
                  </a:lnTo>
                  <a:lnTo>
                    <a:pt x="2331" y="218"/>
                  </a:lnTo>
                  <a:lnTo>
                    <a:pt x="2165" y="282"/>
                  </a:lnTo>
                  <a:lnTo>
                    <a:pt x="2011" y="346"/>
                  </a:lnTo>
                  <a:lnTo>
                    <a:pt x="1857" y="423"/>
                  </a:lnTo>
                  <a:lnTo>
                    <a:pt x="1716" y="513"/>
                  </a:lnTo>
                  <a:lnTo>
                    <a:pt x="1563" y="602"/>
                  </a:lnTo>
                  <a:lnTo>
                    <a:pt x="1422" y="705"/>
                  </a:lnTo>
                  <a:lnTo>
                    <a:pt x="1294" y="807"/>
                  </a:lnTo>
                  <a:lnTo>
                    <a:pt x="1166" y="922"/>
                  </a:lnTo>
                  <a:lnTo>
                    <a:pt x="1038" y="1038"/>
                  </a:lnTo>
                  <a:lnTo>
                    <a:pt x="922" y="1166"/>
                  </a:lnTo>
                  <a:lnTo>
                    <a:pt x="807" y="1294"/>
                  </a:lnTo>
                  <a:lnTo>
                    <a:pt x="705" y="1422"/>
                  </a:lnTo>
                  <a:lnTo>
                    <a:pt x="615" y="1563"/>
                  </a:lnTo>
                  <a:lnTo>
                    <a:pt x="512" y="1704"/>
                  </a:lnTo>
                  <a:lnTo>
                    <a:pt x="436" y="1857"/>
                  </a:lnTo>
                  <a:lnTo>
                    <a:pt x="359" y="2011"/>
                  </a:lnTo>
                  <a:lnTo>
                    <a:pt x="282" y="2165"/>
                  </a:lnTo>
                  <a:lnTo>
                    <a:pt x="218" y="2331"/>
                  </a:lnTo>
                  <a:lnTo>
                    <a:pt x="167" y="2485"/>
                  </a:lnTo>
                  <a:lnTo>
                    <a:pt x="115" y="2664"/>
                  </a:lnTo>
                  <a:lnTo>
                    <a:pt x="77" y="2831"/>
                  </a:lnTo>
                  <a:lnTo>
                    <a:pt x="39" y="3010"/>
                  </a:lnTo>
                  <a:lnTo>
                    <a:pt x="26" y="3177"/>
                  </a:lnTo>
                  <a:lnTo>
                    <a:pt x="13" y="3356"/>
                  </a:lnTo>
                  <a:lnTo>
                    <a:pt x="0" y="3548"/>
                  </a:lnTo>
                  <a:lnTo>
                    <a:pt x="13" y="3727"/>
                  </a:lnTo>
                  <a:lnTo>
                    <a:pt x="26" y="3907"/>
                  </a:lnTo>
                  <a:lnTo>
                    <a:pt x="39" y="4086"/>
                  </a:lnTo>
                  <a:lnTo>
                    <a:pt x="77" y="4265"/>
                  </a:lnTo>
                  <a:lnTo>
                    <a:pt x="115" y="4432"/>
                  </a:lnTo>
                  <a:lnTo>
                    <a:pt x="167" y="4598"/>
                  </a:lnTo>
                  <a:lnTo>
                    <a:pt x="218" y="4765"/>
                  </a:lnTo>
                  <a:lnTo>
                    <a:pt x="282" y="4931"/>
                  </a:lnTo>
                  <a:lnTo>
                    <a:pt x="359" y="5085"/>
                  </a:lnTo>
                  <a:lnTo>
                    <a:pt x="436" y="5239"/>
                  </a:lnTo>
                  <a:lnTo>
                    <a:pt x="512" y="5380"/>
                  </a:lnTo>
                  <a:lnTo>
                    <a:pt x="615" y="5533"/>
                  </a:lnTo>
                  <a:lnTo>
                    <a:pt x="705" y="5661"/>
                  </a:lnTo>
                  <a:lnTo>
                    <a:pt x="807" y="5802"/>
                  </a:lnTo>
                  <a:lnTo>
                    <a:pt x="922" y="5930"/>
                  </a:lnTo>
                  <a:lnTo>
                    <a:pt x="1038" y="6058"/>
                  </a:lnTo>
                  <a:lnTo>
                    <a:pt x="1166" y="6174"/>
                  </a:lnTo>
                  <a:lnTo>
                    <a:pt x="1294" y="6276"/>
                  </a:lnTo>
                  <a:lnTo>
                    <a:pt x="1422" y="6391"/>
                  </a:lnTo>
                  <a:lnTo>
                    <a:pt x="1563" y="6481"/>
                  </a:lnTo>
                  <a:lnTo>
                    <a:pt x="1716" y="6584"/>
                  </a:lnTo>
                  <a:lnTo>
                    <a:pt x="1857" y="6660"/>
                  </a:lnTo>
                  <a:lnTo>
                    <a:pt x="2011" y="6737"/>
                  </a:lnTo>
                  <a:lnTo>
                    <a:pt x="2165" y="6814"/>
                  </a:lnTo>
                  <a:lnTo>
                    <a:pt x="2331" y="6878"/>
                  </a:lnTo>
                  <a:lnTo>
                    <a:pt x="2498" y="6929"/>
                  </a:lnTo>
                  <a:lnTo>
                    <a:pt x="2664" y="6981"/>
                  </a:lnTo>
                  <a:lnTo>
                    <a:pt x="2831" y="7019"/>
                  </a:lnTo>
                  <a:lnTo>
                    <a:pt x="3010" y="7045"/>
                  </a:lnTo>
                  <a:lnTo>
                    <a:pt x="3189" y="7070"/>
                  </a:lnTo>
                  <a:lnTo>
                    <a:pt x="3369" y="7083"/>
                  </a:lnTo>
                  <a:lnTo>
                    <a:pt x="3548" y="7096"/>
                  </a:lnTo>
                  <a:lnTo>
                    <a:pt x="3727" y="7083"/>
                  </a:lnTo>
                  <a:lnTo>
                    <a:pt x="3919" y="7070"/>
                  </a:lnTo>
                  <a:lnTo>
                    <a:pt x="4086" y="7045"/>
                  </a:lnTo>
                  <a:lnTo>
                    <a:pt x="4265" y="7019"/>
                  </a:lnTo>
                  <a:lnTo>
                    <a:pt x="4432" y="6981"/>
                  </a:lnTo>
                  <a:lnTo>
                    <a:pt x="4611" y="6929"/>
                  </a:lnTo>
                  <a:lnTo>
                    <a:pt x="4765" y="6878"/>
                  </a:lnTo>
                  <a:lnTo>
                    <a:pt x="4931" y="6814"/>
                  </a:lnTo>
                  <a:lnTo>
                    <a:pt x="5085" y="6737"/>
                  </a:lnTo>
                  <a:lnTo>
                    <a:pt x="5239" y="6660"/>
                  </a:lnTo>
                  <a:lnTo>
                    <a:pt x="5392" y="6584"/>
                  </a:lnTo>
                  <a:lnTo>
                    <a:pt x="5533" y="6481"/>
                  </a:lnTo>
                  <a:lnTo>
                    <a:pt x="5674" y="6391"/>
                  </a:lnTo>
                  <a:lnTo>
                    <a:pt x="5802" y="6276"/>
                  </a:lnTo>
                  <a:lnTo>
                    <a:pt x="5930" y="6174"/>
                  </a:lnTo>
                  <a:lnTo>
                    <a:pt x="6058" y="6058"/>
                  </a:lnTo>
                  <a:lnTo>
                    <a:pt x="6173" y="5930"/>
                  </a:lnTo>
                  <a:lnTo>
                    <a:pt x="6289" y="5802"/>
                  </a:lnTo>
                  <a:lnTo>
                    <a:pt x="6391" y="5661"/>
                  </a:lnTo>
                  <a:lnTo>
                    <a:pt x="6494" y="5533"/>
                  </a:lnTo>
                  <a:lnTo>
                    <a:pt x="6583" y="5380"/>
                  </a:lnTo>
                  <a:lnTo>
                    <a:pt x="6673" y="5239"/>
                  </a:lnTo>
                  <a:lnTo>
                    <a:pt x="6750" y="5085"/>
                  </a:lnTo>
                  <a:lnTo>
                    <a:pt x="6814" y="4931"/>
                  </a:lnTo>
                  <a:lnTo>
                    <a:pt x="6878" y="4765"/>
                  </a:lnTo>
                  <a:lnTo>
                    <a:pt x="6942" y="4598"/>
                  </a:lnTo>
                  <a:lnTo>
                    <a:pt x="6980" y="4432"/>
                  </a:lnTo>
                  <a:lnTo>
                    <a:pt x="7019" y="4265"/>
                  </a:lnTo>
                  <a:lnTo>
                    <a:pt x="7057" y="4086"/>
                  </a:lnTo>
                  <a:lnTo>
                    <a:pt x="7083" y="3907"/>
                  </a:lnTo>
                  <a:lnTo>
                    <a:pt x="7096" y="3727"/>
                  </a:lnTo>
                  <a:lnTo>
                    <a:pt x="7096" y="3548"/>
                  </a:lnTo>
                  <a:lnTo>
                    <a:pt x="7096" y="3356"/>
                  </a:lnTo>
                  <a:lnTo>
                    <a:pt x="7083" y="3177"/>
                  </a:lnTo>
                  <a:lnTo>
                    <a:pt x="7057" y="3010"/>
                  </a:lnTo>
                  <a:lnTo>
                    <a:pt x="7019" y="2831"/>
                  </a:lnTo>
                  <a:lnTo>
                    <a:pt x="6980" y="2664"/>
                  </a:lnTo>
                  <a:lnTo>
                    <a:pt x="6942" y="2485"/>
                  </a:lnTo>
                  <a:lnTo>
                    <a:pt x="6878" y="2331"/>
                  </a:lnTo>
                  <a:lnTo>
                    <a:pt x="6814" y="2165"/>
                  </a:lnTo>
                  <a:lnTo>
                    <a:pt x="6750" y="2011"/>
                  </a:lnTo>
                  <a:lnTo>
                    <a:pt x="6673" y="1857"/>
                  </a:lnTo>
                  <a:lnTo>
                    <a:pt x="6583" y="1704"/>
                  </a:lnTo>
                  <a:lnTo>
                    <a:pt x="6494" y="1563"/>
                  </a:lnTo>
                  <a:lnTo>
                    <a:pt x="6391" y="1422"/>
                  </a:lnTo>
                  <a:lnTo>
                    <a:pt x="6289" y="1294"/>
                  </a:lnTo>
                  <a:lnTo>
                    <a:pt x="6173" y="1166"/>
                  </a:lnTo>
                  <a:lnTo>
                    <a:pt x="6058" y="1038"/>
                  </a:lnTo>
                  <a:lnTo>
                    <a:pt x="5930" y="922"/>
                  </a:lnTo>
                  <a:lnTo>
                    <a:pt x="5802" y="807"/>
                  </a:lnTo>
                  <a:lnTo>
                    <a:pt x="5674" y="705"/>
                  </a:lnTo>
                  <a:lnTo>
                    <a:pt x="5533" y="602"/>
                  </a:lnTo>
                  <a:lnTo>
                    <a:pt x="5392" y="513"/>
                  </a:lnTo>
                  <a:lnTo>
                    <a:pt x="5239" y="423"/>
                  </a:lnTo>
                  <a:lnTo>
                    <a:pt x="5085" y="346"/>
                  </a:lnTo>
                  <a:lnTo>
                    <a:pt x="4931" y="282"/>
                  </a:lnTo>
                  <a:lnTo>
                    <a:pt x="4765" y="218"/>
                  </a:lnTo>
                  <a:lnTo>
                    <a:pt x="4611" y="154"/>
                  </a:lnTo>
                  <a:lnTo>
                    <a:pt x="4432" y="116"/>
                  </a:lnTo>
                  <a:lnTo>
                    <a:pt x="4265" y="64"/>
                  </a:lnTo>
                  <a:lnTo>
                    <a:pt x="4086" y="39"/>
                  </a:lnTo>
                  <a:lnTo>
                    <a:pt x="3919" y="13"/>
                  </a:lnTo>
                  <a:lnTo>
                    <a:pt x="37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8"/>
            <p:cNvSpPr/>
            <p:nvPr/>
          </p:nvSpPr>
          <p:spPr>
            <a:xfrm>
              <a:off x="2443559" y="2562510"/>
              <a:ext cx="244459" cy="244459"/>
            </a:xfrm>
            <a:custGeom>
              <a:avLst/>
              <a:gdLst/>
              <a:ahLst/>
              <a:cxnLst/>
              <a:rect l="l" t="t" r="r" b="b"/>
              <a:pathLst>
                <a:path w="4868" h="4868" extrusionOk="0">
                  <a:moveTo>
                    <a:pt x="2434" y="1"/>
                  </a:moveTo>
                  <a:lnTo>
                    <a:pt x="2191" y="13"/>
                  </a:lnTo>
                  <a:lnTo>
                    <a:pt x="1947" y="52"/>
                  </a:lnTo>
                  <a:lnTo>
                    <a:pt x="1717" y="103"/>
                  </a:lnTo>
                  <a:lnTo>
                    <a:pt x="1486" y="193"/>
                  </a:lnTo>
                  <a:lnTo>
                    <a:pt x="1281" y="295"/>
                  </a:lnTo>
                  <a:lnTo>
                    <a:pt x="1076" y="410"/>
                  </a:lnTo>
                  <a:lnTo>
                    <a:pt x="884" y="551"/>
                  </a:lnTo>
                  <a:lnTo>
                    <a:pt x="718" y="705"/>
                  </a:lnTo>
                  <a:lnTo>
                    <a:pt x="564" y="884"/>
                  </a:lnTo>
                  <a:lnTo>
                    <a:pt x="423" y="1076"/>
                  </a:lnTo>
                  <a:lnTo>
                    <a:pt x="295" y="1269"/>
                  </a:lnTo>
                  <a:lnTo>
                    <a:pt x="193" y="1486"/>
                  </a:lnTo>
                  <a:lnTo>
                    <a:pt x="116" y="1704"/>
                  </a:lnTo>
                  <a:lnTo>
                    <a:pt x="52" y="1935"/>
                  </a:lnTo>
                  <a:lnTo>
                    <a:pt x="13" y="2178"/>
                  </a:lnTo>
                  <a:lnTo>
                    <a:pt x="0" y="2434"/>
                  </a:lnTo>
                  <a:lnTo>
                    <a:pt x="13" y="2677"/>
                  </a:lnTo>
                  <a:lnTo>
                    <a:pt x="52" y="2921"/>
                  </a:lnTo>
                  <a:lnTo>
                    <a:pt x="116" y="3151"/>
                  </a:lnTo>
                  <a:lnTo>
                    <a:pt x="193" y="3382"/>
                  </a:lnTo>
                  <a:lnTo>
                    <a:pt x="295" y="3587"/>
                  </a:lnTo>
                  <a:lnTo>
                    <a:pt x="423" y="3792"/>
                  </a:lnTo>
                  <a:lnTo>
                    <a:pt x="564" y="3984"/>
                  </a:lnTo>
                  <a:lnTo>
                    <a:pt x="718" y="4150"/>
                  </a:lnTo>
                  <a:lnTo>
                    <a:pt x="884" y="4304"/>
                  </a:lnTo>
                  <a:lnTo>
                    <a:pt x="1076" y="4445"/>
                  </a:lnTo>
                  <a:lnTo>
                    <a:pt x="1281" y="4573"/>
                  </a:lnTo>
                  <a:lnTo>
                    <a:pt x="1486" y="4675"/>
                  </a:lnTo>
                  <a:lnTo>
                    <a:pt x="1717" y="4752"/>
                  </a:lnTo>
                  <a:lnTo>
                    <a:pt x="1947" y="4816"/>
                  </a:lnTo>
                  <a:lnTo>
                    <a:pt x="2191" y="4855"/>
                  </a:lnTo>
                  <a:lnTo>
                    <a:pt x="2434" y="4868"/>
                  </a:lnTo>
                  <a:lnTo>
                    <a:pt x="2690" y="4855"/>
                  </a:lnTo>
                  <a:lnTo>
                    <a:pt x="2921" y="4816"/>
                  </a:lnTo>
                  <a:lnTo>
                    <a:pt x="3164" y="4752"/>
                  </a:lnTo>
                  <a:lnTo>
                    <a:pt x="3382" y="4675"/>
                  </a:lnTo>
                  <a:lnTo>
                    <a:pt x="3599" y="4573"/>
                  </a:lnTo>
                  <a:lnTo>
                    <a:pt x="3792" y="4445"/>
                  </a:lnTo>
                  <a:lnTo>
                    <a:pt x="3984" y="4304"/>
                  </a:lnTo>
                  <a:lnTo>
                    <a:pt x="4150" y="4150"/>
                  </a:lnTo>
                  <a:lnTo>
                    <a:pt x="4317" y="3984"/>
                  </a:lnTo>
                  <a:lnTo>
                    <a:pt x="4458" y="3792"/>
                  </a:lnTo>
                  <a:lnTo>
                    <a:pt x="4573" y="3587"/>
                  </a:lnTo>
                  <a:lnTo>
                    <a:pt x="4675" y="3382"/>
                  </a:lnTo>
                  <a:lnTo>
                    <a:pt x="4765" y="3151"/>
                  </a:lnTo>
                  <a:lnTo>
                    <a:pt x="4816" y="2921"/>
                  </a:lnTo>
                  <a:lnTo>
                    <a:pt x="4855" y="2677"/>
                  </a:lnTo>
                  <a:lnTo>
                    <a:pt x="4867" y="2434"/>
                  </a:lnTo>
                  <a:lnTo>
                    <a:pt x="4855" y="2178"/>
                  </a:lnTo>
                  <a:lnTo>
                    <a:pt x="4816" y="1935"/>
                  </a:lnTo>
                  <a:lnTo>
                    <a:pt x="4765" y="1704"/>
                  </a:lnTo>
                  <a:lnTo>
                    <a:pt x="4675" y="1486"/>
                  </a:lnTo>
                  <a:lnTo>
                    <a:pt x="4573" y="1269"/>
                  </a:lnTo>
                  <a:lnTo>
                    <a:pt x="4458" y="1076"/>
                  </a:lnTo>
                  <a:lnTo>
                    <a:pt x="4317" y="884"/>
                  </a:lnTo>
                  <a:lnTo>
                    <a:pt x="4150" y="705"/>
                  </a:lnTo>
                  <a:lnTo>
                    <a:pt x="3984" y="551"/>
                  </a:lnTo>
                  <a:lnTo>
                    <a:pt x="3792" y="410"/>
                  </a:lnTo>
                  <a:lnTo>
                    <a:pt x="3599" y="295"/>
                  </a:lnTo>
                  <a:lnTo>
                    <a:pt x="3382" y="193"/>
                  </a:lnTo>
                  <a:lnTo>
                    <a:pt x="3164" y="103"/>
                  </a:lnTo>
                  <a:lnTo>
                    <a:pt x="2921" y="52"/>
                  </a:lnTo>
                  <a:lnTo>
                    <a:pt x="2690" y="13"/>
                  </a:lnTo>
                  <a:lnTo>
                    <a:pt x="24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8"/>
            <p:cNvSpPr/>
            <p:nvPr/>
          </p:nvSpPr>
          <p:spPr>
            <a:xfrm>
              <a:off x="1697489" y="3169681"/>
              <a:ext cx="1024638" cy="292668"/>
            </a:xfrm>
            <a:custGeom>
              <a:avLst/>
              <a:gdLst/>
              <a:ahLst/>
              <a:cxnLst/>
              <a:rect l="l" t="t" r="r" b="b"/>
              <a:pathLst>
                <a:path w="20404" h="5828" extrusionOk="0">
                  <a:moveTo>
                    <a:pt x="2664" y="0"/>
                  </a:moveTo>
                  <a:lnTo>
                    <a:pt x="2395" y="13"/>
                  </a:lnTo>
                  <a:lnTo>
                    <a:pt x="2126" y="51"/>
                  </a:lnTo>
                  <a:lnTo>
                    <a:pt x="1870" y="116"/>
                  </a:lnTo>
                  <a:lnTo>
                    <a:pt x="1627" y="205"/>
                  </a:lnTo>
                  <a:lnTo>
                    <a:pt x="1396" y="320"/>
                  </a:lnTo>
                  <a:lnTo>
                    <a:pt x="1179" y="449"/>
                  </a:lnTo>
                  <a:lnTo>
                    <a:pt x="974" y="602"/>
                  </a:lnTo>
                  <a:lnTo>
                    <a:pt x="782" y="782"/>
                  </a:lnTo>
                  <a:lnTo>
                    <a:pt x="615" y="961"/>
                  </a:lnTo>
                  <a:lnTo>
                    <a:pt x="461" y="1166"/>
                  </a:lnTo>
                  <a:lnTo>
                    <a:pt x="320" y="1383"/>
                  </a:lnTo>
                  <a:lnTo>
                    <a:pt x="205" y="1627"/>
                  </a:lnTo>
                  <a:lnTo>
                    <a:pt x="116" y="1870"/>
                  </a:lnTo>
                  <a:lnTo>
                    <a:pt x="52" y="2126"/>
                  </a:lnTo>
                  <a:lnTo>
                    <a:pt x="13" y="2383"/>
                  </a:lnTo>
                  <a:lnTo>
                    <a:pt x="0" y="2651"/>
                  </a:lnTo>
                  <a:lnTo>
                    <a:pt x="0" y="3164"/>
                  </a:lnTo>
                  <a:lnTo>
                    <a:pt x="13" y="3433"/>
                  </a:lnTo>
                  <a:lnTo>
                    <a:pt x="52" y="3702"/>
                  </a:lnTo>
                  <a:lnTo>
                    <a:pt x="116" y="3958"/>
                  </a:lnTo>
                  <a:lnTo>
                    <a:pt x="205" y="4201"/>
                  </a:lnTo>
                  <a:lnTo>
                    <a:pt x="320" y="4432"/>
                  </a:lnTo>
                  <a:lnTo>
                    <a:pt x="461" y="4649"/>
                  </a:lnTo>
                  <a:lnTo>
                    <a:pt x="615" y="4854"/>
                  </a:lnTo>
                  <a:lnTo>
                    <a:pt x="782" y="5047"/>
                  </a:lnTo>
                  <a:lnTo>
                    <a:pt x="974" y="5213"/>
                  </a:lnTo>
                  <a:lnTo>
                    <a:pt x="1179" y="5367"/>
                  </a:lnTo>
                  <a:lnTo>
                    <a:pt x="1396" y="5508"/>
                  </a:lnTo>
                  <a:lnTo>
                    <a:pt x="1627" y="5610"/>
                  </a:lnTo>
                  <a:lnTo>
                    <a:pt x="1870" y="5700"/>
                  </a:lnTo>
                  <a:lnTo>
                    <a:pt x="2126" y="5764"/>
                  </a:lnTo>
                  <a:lnTo>
                    <a:pt x="2395" y="5815"/>
                  </a:lnTo>
                  <a:lnTo>
                    <a:pt x="2664" y="5828"/>
                  </a:lnTo>
                  <a:lnTo>
                    <a:pt x="17739" y="5828"/>
                  </a:lnTo>
                  <a:lnTo>
                    <a:pt x="18008" y="5815"/>
                  </a:lnTo>
                  <a:lnTo>
                    <a:pt x="18277" y="5764"/>
                  </a:lnTo>
                  <a:lnTo>
                    <a:pt x="18533" y="5700"/>
                  </a:lnTo>
                  <a:lnTo>
                    <a:pt x="18777" y="5610"/>
                  </a:lnTo>
                  <a:lnTo>
                    <a:pt x="19007" y="5508"/>
                  </a:lnTo>
                  <a:lnTo>
                    <a:pt x="19225" y="5367"/>
                  </a:lnTo>
                  <a:lnTo>
                    <a:pt x="19430" y="5213"/>
                  </a:lnTo>
                  <a:lnTo>
                    <a:pt x="19622" y="5047"/>
                  </a:lnTo>
                  <a:lnTo>
                    <a:pt x="19788" y="4854"/>
                  </a:lnTo>
                  <a:lnTo>
                    <a:pt x="19942" y="4649"/>
                  </a:lnTo>
                  <a:lnTo>
                    <a:pt x="20070" y="4432"/>
                  </a:lnTo>
                  <a:lnTo>
                    <a:pt x="20185" y="4201"/>
                  </a:lnTo>
                  <a:lnTo>
                    <a:pt x="20275" y="3958"/>
                  </a:lnTo>
                  <a:lnTo>
                    <a:pt x="20339" y="3702"/>
                  </a:lnTo>
                  <a:lnTo>
                    <a:pt x="20378" y="3433"/>
                  </a:lnTo>
                  <a:lnTo>
                    <a:pt x="20403" y="3164"/>
                  </a:lnTo>
                  <a:lnTo>
                    <a:pt x="20403" y="2651"/>
                  </a:lnTo>
                  <a:lnTo>
                    <a:pt x="20378" y="2383"/>
                  </a:lnTo>
                  <a:lnTo>
                    <a:pt x="20339" y="2126"/>
                  </a:lnTo>
                  <a:lnTo>
                    <a:pt x="20275" y="1870"/>
                  </a:lnTo>
                  <a:lnTo>
                    <a:pt x="20185" y="1627"/>
                  </a:lnTo>
                  <a:lnTo>
                    <a:pt x="20070" y="1383"/>
                  </a:lnTo>
                  <a:lnTo>
                    <a:pt x="19942" y="1166"/>
                  </a:lnTo>
                  <a:lnTo>
                    <a:pt x="19788" y="961"/>
                  </a:lnTo>
                  <a:lnTo>
                    <a:pt x="19622" y="782"/>
                  </a:lnTo>
                  <a:lnTo>
                    <a:pt x="19430" y="602"/>
                  </a:lnTo>
                  <a:lnTo>
                    <a:pt x="19225" y="449"/>
                  </a:lnTo>
                  <a:lnTo>
                    <a:pt x="19007" y="320"/>
                  </a:lnTo>
                  <a:lnTo>
                    <a:pt x="18777" y="205"/>
                  </a:lnTo>
                  <a:lnTo>
                    <a:pt x="18533" y="116"/>
                  </a:lnTo>
                  <a:lnTo>
                    <a:pt x="18277" y="51"/>
                  </a:lnTo>
                  <a:lnTo>
                    <a:pt x="18008" y="13"/>
                  </a:lnTo>
                  <a:lnTo>
                    <a:pt x="17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8"/>
            <p:cNvSpPr/>
            <p:nvPr/>
          </p:nvSpPr>
          <p:spPr>
            <a:xfrm>
              <a:off x="1751522" y="3224317"/>
              <a:ext cx="915917" cy="183394"/>
            </a:xfrm>
            <a:custGeom>
              <a:avLst/>
              <a:gdLst/>
              <a:ahLst/>
              <a:cxnLst/>
              <a:rect l="l" t="t" r="r" b="b"/>
              <a:pathLst>
                <a:path w="18239" h="3652" extrusionOk="0">
                  <a:moveTo>
                    <a:pt x="1640" y="1"/>
                  </a:moveTo>
                  <a:lnTo>
                    <a:pt x="1460" y="39"/>
                  </a:lnTo>
                  <a:lnTo>
                    <a:pt x="1281" y="78"/>
                  </a:lnTo>
                  <a:lnTo>
                    <a:pt x="1114" y="142"/>
                  </a:lnTo>
                  <a:lnTo>
                    <a:pt x="961" y="219"/>
                  </a:lnTo>
                  <a:lnTo>
                    <a:pt x="807" y="308"/>
                  </a:lnTo>
                  <a:lnTo>
                    <a:pt x="666" y="411"/>
                  </a:lnTo>
                  <a:lnTo>
                    <a:pt x="538" y="526"/>
                  </a:lnTo>
                  <a:lnTo>
                    <a:pt x="423" y="667"/>
                  </a:lnTo>
                  <a:lnTo>
                    <a:pt x="320" y="795"/>
                  </a:lnTo>
                  <a:lnTo>
                    <a:pt x="218" y="949"/>
                  </a:lnTo>
                  <a:lnTo>
                    <a:pt x="141" y="1115"/>
                  </a:lnTo>
                  <a:lnTo>
                    <a:pt x="90" y="1282"/>
                  </a:lnTo>
                  <a:lnTo>
                    <a:pt x="39" y="1448"/>
                  </a:lnTo>
                  <a:lnTo>
                    <a:pt x="13" y="1640"/>
                  </a:lnTo>
                  <a:lnTo>
                    <a:pt x="0" y="1820"/>
                  </a:lnTo>
                  <a:lnTo>
                    <a:pt x="13" y="2012"/>
                  </a:lnTo>
                  <a:lnTo>
                    <a:pt x="39" y="2191"/>
                  </a:lnTo>
                  <a:lnTo>
                    <a:pt x="90" y="2358"/>
                  </a:lnTo>
                  <a:lnTo>
                    <a:pt x="141" y="2537"/>
                  </a:lnTo>
                  <a:lnTo>
                    <a:pt x="218" y="2691"/>
                  </a:lnTo>
                  <a:lnTo>
                    <a:pt x="320" y="2844"/>
                  </a:lnTo>
                  <a:lnTo>
                    <a:pt x="423" y="2985"/>
                  </a:lnTo>
                  <a:lnTo>
                    <a:pt x="538" y="3113"/>
                  </a:lnTo>
                  <a:lnTo>
                    <a:pt x="666" y="3228"/>
                  </a:lnTo>
                  <a:lnTo>
                    <a:pt x="807" y="3331"/>
                  </a:lnTo>
                  <a:lnTo>
                    <a:pt x="961" y="3421"/>
                  </a:lnTo>
                  <a:lnTo>
                    <a:pt x="1114" y="3497"/>
                  </a:lnTo>
                  <a:lnTo>
                    <a:pt x="1281" y="3561"/>
                  </a:lnTo>
                  <a:lnTo>
                    <a:pt x="1460" y="3613"/>
                  </a:lnTo>
                  <a:lnTo>
                    <a:pt x="1640" y="3638"/>
                  </a:lnTo>
                  <a:lnTo>
                    <a:pt x="1832" y="3651"/>
                  </a:lnTo>
                  <a:lnTo>
                    <a:pt x="16420" y="3651"/>
                  </a:lnTo>
                  <a:lnTo>
                    <a:pt x="16612" y="3638"/>
                  </a:lnTo>
                  <a:lnTo>
                    <a:pt x="16791" y="3613"/>
                  </a:lnTo>
                  <a:lnTo>
                    <a:pt x="16958" y="3561"/>
                  </a:lnTo>
                  <a:lnTo>
                    <a:pt x="17124" y="3497"/>
                  </a:lnTo>
                  <a:lnTo>
                    <a:pt x="17291" y="3421"/>
                  </a:lnTo>
                  <a:lnTo>
                    <a:pt x="17444" y="3331"/>
                  </a:lnTo>
                  <a:lnTo>
                    <a:pt x="17585" y="3228"/>
                  </a:lnTo>
                  <a:lnTo>
                    <a:pt x="17713" y="3113"/>
                  </a:lnTo>
                  <a:lnTo>
                    <a:pt x="17829" y="2985"/>
                  </a:lnTo>
                  <a:lnTo>
                    <a:pt x="17931" y="2844"/>
                  </a:lnTo>
                  <a:lnTo>
                    <a:pt x="18021" y="2691"/>
                  </a:lnTo>
                  <a:lnTo>
                    <a:pt x="18098" y="2537"/>
                  </a:lnTo>
                  <a:lnTo>
                    <a:pt x="18162" y="2358"/>
                  </a:lnTo>
                  <a:lnTo>
                    <a:pt x="18213" y="2191"/>
                  </a:lnTo>
                  <a:lnTo>
                    <a:pt x="18239" y="2012"/>
                  </a:lnTo>
                  <a:lnTo>
                    <a:pt x="18239" y="1820"/>
                  </a:lnTo>
                  <a:lnTo>
                    <a:pt x="18239" y="1640"/>
                  </a:lnTo>
                  <a:lnTo>
                    <a:pt x="18213" y="1448"/>
                  </a:lnTo>
                  <a:lnTo>
                    <a:pt x="18162" y="1282"/>
                  </a:lnTo>
                  <a:lnTo>
                    <a:pt x="18098" y="1115"/>
                  </a:lnTo>
                  <a:lnTo>
                    <a:pt x="18021" y="949"/>
                  </a:lnTo>
                  <a:lnTo>
                    <a:pt x="17931" y="795"/>
                  </a:lnTo>
                  <a:lnTo>
                    <a:pt x="17829" y="667"/>
                  </a:lnTo>
                  <a:lnTo>
                    <a:pt x="17713" y="526"/>
                  </a:lnTo>
                  <a:lnTo>
                    <a:pt x="17585" y="411"/>
                  </a:lnTo>
                  <a:lnTo>
                    <a:pt x="17444" y="308"/>
                  </a:lnTo>
                  <a:lnTo>
                    <a:pt x="17291" y="219"/>
                  </a:lnTo>
                  <a:lnTo>
                    <a:pt x="17124" y="142"/>
                  </a:lnTo>
                  <a:lnTo>
                    <a:pt x="16958" y="78"/>
                  </a:lnTo>
                  <a:lnTo>
                    <a:pt x="16791" y="39"/>
                  </a:lnTo>
                  <a:lnTo>
                    <a:pt x="166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8"/>
            <p:cNvSpPr/>
            <p:nvPr/>
          </p:nvSpPr>
          <p:spPr>
            <a:xfrm>
              <a:off x="2133571" y="3224317"/>
              <a:ext cx="152460" cy="183394"/>
            </a:xfrm>
            <a:custGeom>
              <a:avLst/>
              <a:gdLst/>
              <a:ahLst/>
              <a:cxnLst/>
              <a:rect l="l" t="t" r="r" b="b"/>
              <a:pathLst>
                <a:path w="3036" h="3652" extrusionOk="0">
                  <a:moveTo>
                    <a:pt x="0" y="1"/>
                  </a:moveTo>
                  <a:lnTo>
                    <a:pt x="0" y="3651"/>
                  </a:lnTo>
                  <a:lnTo>
                    <a:pt x="3035" y="3651"/>
                  </a:lnTo>
                  <a:lnTo>
                    <a:pt x="3035"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8"/>
            <p:cNvSpPr/>
            <p:nvPr/>
          </p:nvSpPr>
          <p:spPr>
            <a:xfrm>
              <a:off x="1828053" y="3224317"/>
              <a:ext cx="152460" cy="183394"/>
            </a:xfrm>
            <a:custGeom>
              <a:avLst/>
              <a:gdLst/>
              <a:ahLst/>
              <a:cxnLst/>
              <a:rect l="l" t="t" r="r" b="b"/>
              <a:pathLst>
                <a:path w="3036" h="3652" extrusionOk="0">
                  <a:moveTo>
                    <a:pt x="0" y="1"/>
                  </a:moveTo>
                  <a:lnTo>
                    <a:pt x="0" y="3651"/>
                  </a:lnTo>
                  <a:lnTo>
                    <a:pt x="3036" y="3651"/>
                  </a:lnTo>
                  <a:lnTo>
                    <a:pt x="3036"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8"/>
            <p:cNvSpPr/>
            <p:nvPr/>
          </p:nvSpPr>
          <p:spPr>
            <a:xfrm>
              <a:off x="2438386" y="3224317"/>
              <a:ext cx="153163" cy="183394"/>
            </a:xfrm>
            <a:custGeom>
              <a:avLst/>
              <a:gdLst/>
              <a:ahLst/>
              <a:cxnLst/>
              <a:rect l="l" t="t" r="r" b="b"/>
              <a:pathLst>
                <a:path w="3050" h="3652" extrusionOk="0">
                  <a:moveTo>
                    <a:pt x="1" y="1"/>
                  </a:moveTo>
                  <a:lnTo>
                    <a:pt x="1" y="3651"/>
                  </a:lnTo>
                  <a:lnTo>
                    <a:pt x="3049" y="3651"/>
                  </a:lnTo>
                  <a:lnTo>
                    <a:pt x="3049"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8"/>
            <p:cNvSpPr/>
            <p:nvPr/>
          </p:nvSpPr>
          <p:spPr>
            <a:xfrm>
              <a:off x="1904583" y="3672000"/>
              <a:ext cx="610444" cy="83010"/>
            </a:xfrm>
            <a:custGeom>
              <a:avLst/>
              <a:gdLst/>
              <a:ahLst/>
              <a:cxnLst/>
              <a:rect l="l" t="t" r="r" b="b"/>
              <a:pathLst>
                <a:path w="12156" h="1653" extrusionOk="0">
                  <a:moveTo>
                    <a:pt x="0" y="0"/>
                  </a:moveTo>
                  <a:lnTo>
                    <a:pt x="0" y="167"/>
                  </a:lnTo>
                  <a:lnTo>
                    <a:pt x="26" y="333"/>
                  </a:lnTo>
                  <a:lnTo>
                    <a:pt x="64" y="487"/>
                  </a:lnTo>
                  <a:lnTo>
                    <a:pt x="128" y="641"/>
                  </a:lnTo>
                  <a:lnTo>
                    <a:pt x="193" y="781"/>
                  </a:lnTo>
                  <a:lnTo>
                    <a:pt x="269" y="922"/>
                  </a:lnTo>
                  <a:lnTo>
                    <a:pt x="372" y="1050"/>
                  </a:lnTo>
                  <a:lnTo>
                    <a:pt x="474" y="1166"/>
                  </a:lnTo>
                  <a:lnTo>
                    <a:pt x="590" y="1268"/>
                  </a:lnTo>
                  <a:lnTo>
                    <a:pt x="718" y="1371"/>
                  </a:lnTo>
                  <a:lnTo>
                    <a:pt x="859" y="1447"/>
                  </a:lnTo>
                  <a:lnTo>
                    <a:pt x="999" y="1512"/>
                  </a:lnTo>
                  <a:lnTo>
                    <a:pt x="1153" y="1576"/>
                  </a:lnTo>
                  <a:lnTo>
                    <a:pt x="1307" y="1614"/>
                  </a:lnTo>
                  <a:lnTo>
                    <a:pt x="1473" y="1640"/>
                  </a:lnTo>
                  <a:lnTo>
                    <a:pt x="1640" y="1652"/>
                  </a:lnTo>
                  <a:lnTo>
                    <a:pt x="10516" y="1652"/>
                  </a:lnTo>
                  <a:lnTo>
                    <a:pt x="10682" y="1640"/>
                  </a:lnTo>
                  <a:lnTo>
                    <a:pt x="10849" y="1614"/>
                  </a:lnTo>
                  <a:lnTo>
                    <a:pt x="11002" y="1576"/>
                  </a:lnTo>
                  <a:lnTo>
                    <a:pt x="11156" y="1512"/>
                  </a:lnTo>
                  <a:lnTo>
                    <a:pt x="11297" y="1447"/>
                  </a:lnTo>
                  <a:lnTo>
                    <a:pt x="11438" y="1371"/>
                  </a:lnTo>
                  <a:lnTo>
                    <a:pt x="11553" y="1268"/>
                  </a:lnTo>
                  <a:lnTo>
                    <a:pt x="11681" y="1166"/>
                  </a:lnTo>
                  <a:lnTo>
                    <a:pt x="11784" y="1050"/>
                  </a:lnTo>
                  <a:lnTo>
                    <a:pt x="11873" y="922"/>
                  </a:lnTo>
                  <a:lnTo>
                    <a:pt x="11963" y="781"/>
                  </a:lnTo>
                  <a:lnTo>
                    <a:pt x="12027" y="641"/>
                  </a:lnTo>
                  <a:lnTo>
                    <a:pt x="12078" y="487"/>
                  </a:lnTo>
                  <a:lnTo>
                    <a:pt x="12117" y="333"/>
                  </a:lnTo>
                  <a:lnTo>
                    <a:pt x="12142" y="167"/>
                  </a:lnTo>
                  <a:lnTo>
                    <a:pt x="121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8"/>
            <p:cNvSpPr/>
            <p:nvPr/>
          </p:nvSpPr>
          <p:spPr>
            <a:xfrm>
              <a:off x="2034494" y="3754958"/>
              <a:ext cx="350568" cy="274690"/>
            </a:xfrm>
            <a:custGeom>
              <a:avLst/>
              <a:gdLst/>
              <a:ahLst/>
              <a:cxnLst/>
              <a:rect l="l" t="t" r="r" b="b"/>
              <a:pathLst>
                <a:path w="6981" h="5470" extrusionOk="0">
                  <a:moveTo>
                    <a:pt x="1" y="0"/>
                  </a:moveTo>
                  <a:lnTo>
                    <a:pt x="1" y="5469"/>
                  </a:lnTo>
                  <a:lnTo>
                    <a:pt x="6981" y="5469"/>
                  </a:lnTo>
                  <a:lnTo>
                    <a:pt x="6981" y="0"/>
                  </a:lnTo>
                  <a:close/>
                </a:path>
              </a:pathLst>
            </a:custGeom>
            <a:solidFill>
              <a:srgbClr val="79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8"/>
            <p:cNvSpPr/>
            <p:nvPr/>
          </p:nvSpPr>
          <p:spPr>
            <a:xfrm>
              <a:off x="2034494" y="3846302"/>
              <a:ext cx="350568" cy="91346"/>
            </a:xfrm>
            <a:custGeom>
              <a:avLst/>
              <a:gdLst/>
              <a:ahLst/>
              <a:cxnLst/>
              <a:rect l="l" t="t" r="r" b="b"/>
              <a:pathLst>
                <a:path w="6981" h="1819" extrusionOk="0">
                  <a:moveTo>
                    <a:pt x="1" y="0"/>
                  </a:moveTo>
                  <a:lnTo>
                    <a:pt x="1" y="1819"/>
                  </a:lnTo>
                  <a:lnTo>
                    <a:pt x="6981" y="1819"/>
                  </a:lnTo>
                  <a:lnTo>
                    <a:pt x="69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8"/>
            <p:cNvSpPr/>
            <p:nvPr/>
          </p:nvSpPr>
          <p:spPr>
            <a:xfrm>
              <a:off x="1226658" y="4029593"/>
              <a:ext cx="1965613" cy="702392"/>
            </a:xfrm>
            <a:custGeom>
              <a:avLst/>
              <a:gdLst/>
              <a:ahLst/>
              <a:cxnLst/>
              <a:rect l="l" t="t" r="r" b="b"/>
              <a:pathLst>
                <a:path w="39142" h="13987" extrusionOk="0">
                  <a:moveTo>
                    <a:pt x="6097" y="0"/>
                  </a:moveTo>
                  <a:lnTo>
                    <a:pt x="5764" y="26"/>
                  </a:lnTo>
                  <a:lnTo>
                    <a:pt x="5444" y="77"/>
                  </a:lnTo>
                  <a:lnTo>
                    <a:pt x="5137" y="128"/>
                  </a:lnTo>
                  <a:lnTo>
                    <a:pt x="4817" y="205"/>
                  </a:lnTo>
                  <a:lnTo>
                    <a:pt x="4522" y="282"/>
                  </a:lnTo>
                  <a:lnTo>
                    <a:pt x="4215" y="385"/>
                  </a:lnTo>
                  <a:lnTo>
                    <a:pt x="3933" y="500"/>
                  </a:lnTo>
                  <a:lnTo>
                    <a:pt x="3638" y="628"/>
                  </a:lnTo>
                  <a:lnTo>
                    <a:pt x="3369" y="769"/>
                  </a:lnTo>
                  <a:lnTo>
                    <a:pt x="3100" y="923"/>
                  </a:lnTo>
                  <a:lnTo>
                    <a:pt x="2831" y="1089"/>
                  </a:lnTo>
                  <a:lnTo>
                    <a:pt x="2588" y="1268"/>
                  </a:lnTo>
                  <a:lnTo>
                    <a:pt x="2345" y="1460"/>
                  </a:lnTo>
                  <a:lnTo>
                    <a:pt x="2114" y="1665"/>
                  </a:lnTo>
                  <a:lnTo>
                    <a:pt x="1884" y="1883"/>
                  </a:lnTo>
                  <a:lnTo>
                    <a:pt x="1679" y="2101"/>
                  </a:lnTo>
                  <a:lnTo>
                    <a:pt x="1474" y="2331"/>
                  </a:lnTo>
                  <a:lnTo>
                    <a:pt x="1282" y="2575"/>
                  </a:lnTo>
                  <a:lnTo>
                    <a:pt x="1102" y="2831"/>
                  </a:lnTo>
                  <a:lnTo>
                    <a:pt x="936" y="3087"/>
                  </a:lnTo>
                  <a:lnTo>
                    <a:pt x="782" y="3356"/>
                  </a:lnTo>
                  <a:lnTo>
                    <a:pt x="641" y="3638"/>
                  </a:lnTo>
                  <a:lnTo>
                    <a:pt x="513" y="3920"/>
                  </a:lnTo>
                  <a:lnTo>
                    <a:pt x="398" y="4214"/>
                  </a:lnTo>
                  <a:lnTo>
                    <a:pt x="296" y="4509"/>
                  </a:lnTo>
                  <a:lnTo>
                    <a:pt x="206" y="4816"/>
                  </a:lnTo>
                  <a:lnTo>
                    <a:pt x="129" y="5124"/>
                  </a:lnTo>
                  <a:lnTo>
                    <a:pt x="78" y="5444"/>
                  </a:lnTo>
                  <a:lnTo>
                    <a:pt x="39" y="5764"/>
                  </a:lnTo>
                  <a:lnTo>
                    <a:pt x="14" y="6084"/>
                  </a:lnTo>
                  <a:lnTo>
                    <a:pt x="1" y="6417"/>
                  </a:lnTo>
                  <a:lnTo>
                    <a:pt x="1" y="13987"/>
                  </a:lnTo>
                  <a:lnTo>
                    <a:pt x="39142" y="13987"/>
                  </a:lnTo>
                  <a:lnTo>
                    <a:pt x="39142" y="6417"/>
                  </a:lnTo>
                  <a:lnTo>
                    <a:pt x="39142" y="6084"/>
                  </a:lnTo>
                  <a:lnTo>
                    <a:pt x="39116" y="5764"/>
                  </a:lnTo>
                  <a:lnTo>
                    <a:pt x="39078" y="5444"/>
                  </a:lnTo>
                  <a:lnTo>
                    <a:pt x="39014" y="5124"/>
                  </a:lnTo>
                  <a:lnTo>
                    <a:pt x="38950" y="4816"/>
                  </a:lnTo>
                  <a:lnTo>
                    <a:pt x="38860" y="4509"/>
                  </a:lnTo>
                  <a:lnTo>
                    <a:pt x="38758" y="4214"/>
                  </a:lnTo>
                  <a:lnTo>
                    <a:pt x="38642" y="3920"/>
                  </a:lnTo>
                  <a:lnTo>
                    <a:pt x="38514" y="3638"/>
                  </a:lnTo>
                  <a:lnTo>
                    <a:pt x="38373" y="3356"/>
                  </a:lnTo>
                  <a:lnTo>
                    <a:pt x="38220" y="3087"/>
                  </a:lnTo>
                  <a:lnTo>
                    <a:pt x="38053" y="2831"/>
                  </a:lnTo>
                  <a:lnTo>
                    <a:pt x="37874" y="2575"/>
                  </a:lnTo>
                  <a:lnTo>
                    <a:pt x="37682" y="2331"/>
                  </a:lnTo>
                  <a:lnTo>
                    <a:pt x="37477" y="2101"/>
                  </a:lnTo>
                  <a:lnTo>
                    <a:pt x="37272" y="1883"/>
                  </a:lnTo>
                  <a:lnTo>
                    <a:pt x="37041" y="1665"/>
                  </a:lnTo>
                  <a:lnTo>
                    <a:pt x="36811" y="1460"/>
                  </a:lnTo>
                  <a:lnTo>
                    <a:pt x="36567" y="1268"/>
                  </a:lnTo>
                  <a:lnTo>
                    <a:pt x="36311" y="1089"/>
                  </a:lnTo>
                  <a:lnTo>
                    <a:pt x="36055" y="923"/>
                  </a:lnTo>
                  <a:lnTo>
                    <a:pt x="35786" y="769"/>
                  </a:lnTo>
                  <a:lnTo>
                    <a:pt x="35504" y="628"/>
                  </a:lnTo>
                  <a:lnTo>
                    <a:pt x="35223" y="500"/>
                  </a:lnTo>
                  <a:lnTo>
                    <a:pt x="34928" y="385"/>
                  </a:lnTo>
                  <a:lnTo>
                    <a:pt x="34633" y="282"/>
                  </a:lnTo>
                  <a:lnTo>
                    <a:pt x="34326" y="205"/>
                  </a:lnTo>
                  <a:lnTo>
                    <a:pt x="34019" y="128"/>
                  </a:lnTo>
                  <a:lnTo>
                    <a:pt x="33698" y="77"/>
                  </a:lnTo>
                  <a:lnTo>
                    <a:pt x="33378" y="26"/>
                  </a:lnTo>
                  <a:lnTo>
                    <a:pt x="33058" y="0"/>
                  </a:lnTo>
                  <a:close/>
                </a:path>
              </a:pathLst>
            </a:custGeom>
            <a:solidFill>
              <a:srgbClr val="79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9" name="Google Shape;1999;p38"/>
          <p:cNvSpPr txBox="1"/>
          <p:nvPr/>
        </p:nvSpPr>
        <p:spPr>
          <a:xfrm>
            <a:off x="3667125" y="4267750"/>
            <a:ext cx="1809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ML for business</a:t>
            </a:r>
            <a:endParaRPr sz="1800" b="1">
              <a:solidFill>
                <a:schemeClr val="lt1"/>
              </a:solidFill>
              <a:latin typeface="Fira Sans Extra Condensed"/>
              <a:ea typeface="Fira Sans Extra Condensed"/>
              <a:cs typeface="Fira Sans Extra Condensed"/>
              <a:sym typeface="Fira Sans Extra Condensed"/>
            </a:endParaRPr>
          </a:p>
        </p:txBody>
      </p:sp>
      <p:sp>
        <p:nvSpPr>
          <p:cNvPr id="2" name="Google Shape;1276;p30">
            <a:extLst>
              <a:ext uri="{FF2B5EF4-FFF2-40B4-BE49-F238E27FC236}">
                <a16:creationId xmlns:a16="http://schemas.microsoft.com/office/drawing/2014/main" id="{8714109D-CF71-9D14-8BF1-03E72D6D05C3}"/>
              </a:ext>
            </a:extLst>
          </p:cNvPr>
          <p:cNvSpPr txBox="1"/>
          <p:nvPr/>
        </p:nvSpPr>
        <p:spPr>
          <a:xfrm>
            <a:off x="5248231" y="1647953"/>
            <a:ext cx="2303341" cy="2151855"/>
          </a:xfrm>
          <a:prstGeom prst="rect">
            <a:avLst/>
          </a:prstGeom>
          <a:noFill/>
          <a:ln>
            <a:noFill/>
          </a:ln>
        </p:spPr>
        <p:txBody>
          <a:bodyPr spcFirstLastPara="1" wrap="square" lIns="91425" tIns="91425" rIns="91425" bIns="91425" anchor="ctr" anchorCtr="0">
            <a:noAutofit/>
          </a:bodyPr>
          <a:lstStyle/>
          <a:p>
            <a:r>
              <a:rPr lang="en-GB" sz="1400" dirty="0"/>
              <a:t>1) Data Pre-processing</a:t>
            </a:r>
          </a:p>
          <a:p>
            <a:r>
              <a:rPr lang="en-GB" sz="1400" dirty="0"/>
              <a:t>2) Text Classifier</a:t>
            </a:r>
          </a:p>
          <a:p>
            <a:r>
              <a:rPr lang="en-GB" sz="1400" dirty="0"/>
              <a:t>3) Model Training</a:t>
            </a:r>
          </a:p>
          <a:p>
            <a:r>
              <a:rPr lang="en-GB" sz="1400" dirty="0"/>
              <a:t>4) Model Execution</a:t>
            </a:r>
          </a:p>
        </p:txBody>
      </p:sp>
    </p:spTree>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671</Words>
  <Application>Microsoft Office PowerPoint</Application>
  <PresentationFormat>On-screen Show (16:9)</PresentationFormat>
  <Paragraphs>74</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Fira Sans Extra Condensed SemiBold</vt:lpstr>
      <vt:lpstr>Fira Sans Extra Condensed</vt:lpstr>
      <vt:lpstr>Roboto</vt:lpstr>
      <vt:lpstr>Machine Learning Infographics by Slidesgo</vt:lpstr>
      <vt:lpstr>Sentiment Analysis using Machine Learning  CSCI417/ECEN425 – Project</vt:lpstr>
      <vt:lpstr>Machine Learning Infographics</vt:lpstr>
      <vt:lpstr>Abstract</vt:lpstr>
      <vt:lpstr>Introduction</vt:lpstr>
      <vt:lpstr>Methodology</vt:lpstr>
      <vt:lpstr>What is Sentiment Analysis?</vt:lpstr>
      <vt:lpstr>Types of Sentiment Analysis</vt:lpstr>
      <vt:lpstr>Importance of Sentiment Analysis</vt:lpstr>
      <vt:lpstr>Implementation Steps</vt:lpstr>
      <vt:lpstr>Results/Discussion 1</vt:lpstr>
      <vt:lpstr>Results/Discussion 1</vt:lpstr>
      <vt:lpstr>Results/Discussion 2</vt:lpstr>
      <vt:lpstr>Results/Discussion 2</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using Machine Learning</dc:title>
  <cp:lastModifiedBy>Andrew Effat Lotfy Soltan</cp:lastModifiedBy>
  <cp:revision>22</cp:revision>
  <dcterms:modified xsi:type="dcterms:W3CDTF">2023-01-09T15:19:07Z</dcterms:modified>
</cp:coreProperties>
</file>