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Lst>
  <p:sldSz cx="30275213" cy="42767250"/>
  <p:notesSz cx="6858000" cy="9144000"/>
  <p:defaultTextStyle>
    <a:defPPr>
      <a:defRPr lang="en-US"/>
    </a:defPPr>
    <a:lvl1pPr marL="0" algn="l" defTabSz="3505992" rtl="0" eaLnBrk="1" latinLnBrk="0" hangingPunct="1">
      <a:defRPr sz="6902" kern="1200">
        <a:solidFill>
          <a:schemeClr val="tx1"/>
        </a:solidFill>
        <a:latin typeface="+mn-lt"/>
        <a:ea typeface="+mn-ea"/>
        <a:cs typeface="+mn-cs"/>
      </a:defRPr>
    </a:lvl1pPr>
    <a:lvl2pPr marL="1752996" algn="l" defTabSz="3505992" rtl="0" eaLnBrk="1" latinLnBrk="0" hangingPunct="1">
      <a:defRPr sz="6902" kern="1200">
        <a:solidFill>
          <a:schemeClr val="tx1"/>
        </a:solidFill>
        <a:latin typeface="+mn-lt"/>
        <a:ea typeface="+mn-ea"/>
        <a:cs typeface="+mn-cs"/>
      </a:defRPr>
    </a:lvl2pPr>
    <a:lvl3pPr marL="3505992" algn="l" defTabSz="3505992" rtl="0" eaLnBrk="1" latinLnBrk="0" hangingPunct="1">
      <a:defRPr sz="6902" kern="1200">
        <a:solidFill>
          <a:schemeClr val="tx1"/>
        </a:solidFill>
        <a:latin typeface="+mn-lt"/>
        <a:ea typeface="+mn-ea"/>
        <a:cs typeface="+mn-cs"/>
      </a:defRPr>
    </a:lvl3pPr>
    <a:lvl4pPr marL="5258989" algn="l" defTabSz="3505992" rtl="0" eaLnBrk="1" latinLnBrk="0" hangingPunct="1">
      <a:defRPr sz="6902" kern="1200">
        <a:solidFill>
          <a:schemeClr val="tx1"/>
        </a:solidFill>
        <a:latin typeface="+mn-lt"/>
        <a:ea typeface="+mn-ea"/>
        <a:cs typeface="+mn-cs"/>
      </a:defRPr>
    </a:lvl4pPr>
    <a:lvl5pPr marL="7011985" algn="l" defTabSz="3505992" rtl="0" eaLnBrk="1" latinLnBrk="0" hangingPunct="1">
      <a:defRPr sz="6902" kern="1200">
        <a:solidFill>
          <a:schemeClr val="tx1"/>
        </a:solidFill>
        <a:latin typeface="+mn-lt"/>
        <a:ea typeface="+mn-ea"/>
        <a:cs typeface="+mn-cs"/>
      </a:defRPr>
    </a:lvl5pPr>
    <a:lvl6pPr marL="8764981" algn="l" defTabSz="3505992" rtl="0" eaLnBrk="1" latinLnBrk="0" hangingPunct="1">
      <a:defRPr sz="6902" kern="1200">
        <a:solidFill>
          <a:schemeClr val="tx1"/>
        </a:solidFill>
        <a:latin typeface="+mn-lt"/>
        <a:ea typeface="+mn-ea"/>
        <a:cs typeface="+mn-cs"/>
      </a:defRPr>
    </a:lvl6pPr>
    <a:lvl7pPr marL="10517977" algn="l" defTabSz="3505992" rtl="0" eaLnBrk="1" latinLnBrk="0" hangingPunct="1">
      <a:defRPr sz="6902" kern="1200">
        <a:solidFill>
          <a:schemeClr val="tx1"/>
        </a:solidFill>
        <a:latin typeface="+mn-lt"/>
        <a:ea typeface="+mn-ea"/>
        <a:cs typeface="+mn-cs"/>
      </a:defRPr>
    </a:lvl7pPr>
    <a:lvl8pPr marL="12270974" algn="l" defTabSz="3505992" rtl="0" eaLnBrk="1" latinLnBrk="0" hangingPunct="1">
      <a:defRPr sz="6902" kern="1200">
        <a:solidFill>
          <a:schemeClr val="tx1"/>
        </a:solidFill>
        <a:latin typeface="+mn-lt"/>
        <a:ea typeface="+mn-ea"/>
        <a:cs typeface="+mn-cs"/>
      </a:defRPr>
    </a:lvl8pPr>
    <a:lvl9pPr marL="14023970" algn="l" defTabSz="3505992" rtl="0" eaLnBrk="1" latinLnBrk="0" hangingPunct="1">
      <a:defRPr sz="6902"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E592B"/>
    <a:srgbClr val="262BA9"/>
    <a:srgbClr val="E41A72"/>
    <a:srgbClr val="B53B51"/>
    <a:srgbClr val="043C44"/>
    <a:srgbClr val="F0F0F0"/>
    <a:srgbClr val="05545F"/>
    <a:srgbClr val="078697"/>
    <a:srgbClr val="0ABED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p:scale>
          <a:sx n="100" d="100"/>
          <a:sy n="100" d="100"/>
        </p:scale>
        <p:origin x="-90" y="-159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70641" y="6999180"/>
            <a:ext cx="25733931" cy="14889339"/>
          </a:xfrm>
        </p:spPr>
        <p:txBody>
          <a:bodyPr anchor="b"/>
          <a:lstStyle>
            <a:lvl1pPr algn="ctr">
              <a:defRPr sz="19865"/>
            </a:lvl1pPr>
          </a:lstStyle>
          <a:p>
            <a:r>
              <a:rPr lang="en-US"/>
              <a:t>Click to edit Master title style</a:t>
            </a:r>
            <a:endParaRPr lang="en-US" dirty="0"/>
          </a:p>
        </p:txBody>
      </p:sp>
      <p:sp>
        <p:nvSpPr>
          <p:cNvPr id="3" name="Subtitle 2"/>
          <p:cNvSpPr>
            <a:spLocks noGrp="1"/>
          </p:cNvSpPr>
          <p:nvPr>
            <p:ph type="subTitle" idx="1"/>
          </p:nvPr>
        </p:nvSpPr>
        <p:spPr>
          <a:xfrm>
            <a:off x="3784402" y="22462709"/>
            <a:ext cx="22706410" cy="10325516"/>
          </a:xfrm>
        </p:spPr>
        <p:txBody>
          <a:bodyPr/>
          <a:lstStyle>
            <a:lvl1pPr marL="0" indent="0" algn="ctr">
              <a:buNone/>
              <a:defRPr sz="7946"/>
            </a:lvl1pPr>
            <a:lvl2pPr marL="1513743" indent="0" algn="ctr">
              <a:buNone/>
              <a:defRPr sz="6622"/>
            </a:lvl2pPr>
            <a:lvl3pPr marL="3027487" indent="0" algn="ctr">
              <a:buNone/>
              <a:defRPr sz="5960"/>
            </a:lvl3pPr>
            <a:lvl4pPr marL="4541230" indent="0" algn="ctr">
              <a:buNone/>
              <a:defRPr sz="5297"/>
            </a:lvl4pPr>
            <a:lvl5pPr marL="6054974" indent="0" algn="ctr">
              <a:buNone/>
              <a:defRPr sz="5297"/>
            </a:lvl5pPr>
            <a:lvl6pPr marL="7568717" indent="0" algn="ctr">
              <a:buNone/>
              <a:defRPr sz="5297"/>
            </a:lvl6pPr>
            <a:lvl7pPr marL="9082461" indent="0" algn="ctr">
              <a:buNone/>
              <a:defRPr sz="5297"/>
            </a:lvl7pPr>
            <a:lvl8pPr marL="10596204" indent="0" algn="ctr">
              <a:buNone/>
              <a:defRPr sz="5297"/>
            </a:lvl8pPr>
            <a:lvl9pPr marL="12109948" indent="0" algn="ctr">
              <a:buNone/>
              <a:defRPr sz="5297"/>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33690C7-1207-4B8F-8DB5-1BD4042188A1}" type="datetimeFigureOut">
              <a:rPr lang="en-US" smtClean="0"/>
              <a:t>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F5EFC5-A2F9-45E5-AA7C-0FCA874B5BED}" type="slidenum">
              <a:rPr lang="en-US" smtClean="0"/>
              <a:t>‹#›</a:t>
            </a:fld>
            <a:endParaRPr lang="en-US"/>
          </a:p>
        </p:txBody>
      </p:sp>
    </p:spTree>
    <p:extLst>
      <p:ext uri="{BB962C8B-B14F-4D97-AF65-F5344CB8AC3E}">
        <p14:creationId xmlns:p14="http://schemas.microsoft.com/office/powerpoint/2010/main" val="33656002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33690C7-1207-4B8F-8DB5-1BD4042188A1}" type="datetimeFigureOut">
              <a:rPr lang="en-US" smtClean="0"/>
              <a:t>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F5EFC5-A2F9-45E5-AA7C-0FCA874B5BED}" type="slidenum">
              <a:rPr lang="en-US" smtClean="0"/>
              <a:t>‹#›</a:t>
            </a:fld>
            <a:endParaRPr lang="en-US"/>
          </a:p>
        </p:txBody>
      </p:sp>
    </p:spTree>
    <p:extLst>
      <p:ext uri="{BB962C8B-B14F-4D97-AF65-F5344CB8AC3E}">
        <p14:creationId xmlns:p14="http://schemas.microsoft.com/office/powerpoint/2010/main" val="16871525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1665701" y="2276960"/>
            <a:ext cx="6528093" cy="3624326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081423" y="2276960"/>
            <a:ext cx="19205838" cy="3624326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33690C7-1207-4B8F-8DB5-1BD4042188A1}" type="datetimeFigureOut">
              <a:rPr lang="en-US" smtClean="0"/>
              <a:t>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F5EFC5-A2F9-45E5-AA7C-0FCA874B5BED}" type="slidenum">
              <a:rPr lang="en-US" smtClean="0"/>
              <a:t>‹#›</a:t>
            </a:fld>
            <a:endParaRPr lang="en-US"/>
          </a:p>
        </p:txBody>
      </p:sp>
    </p:spTree>
    <p:extLst>
      <p:ext uri="{BB962C8B-B14F-4D97-AF65-F5344CB8AC3E}">
        <p14:creationId xmlns:p14="http://schemas.microsoft.com/office/powerpoint/2010/main" val="29638343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33690C7-1207-4B8F-8DB5-1BD4042188A1}" type="datetimeFigureOut">
              <a:rPr lang="en-US" smtClean="0"/>
              <a:t>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F5EFC5-A2F9-45E5-AA7C-0FCA874B5BED}" type="slidenum">
              <a:rPr lang="en-US" smtClean="0"/>
              <a:t>‹#›</a:t>
            </a:fld>
            <a:endParaRPr lang="en-US"/>
          </a:p>
        </p:txBody>
      </p:sp>
    </p:spTree>
    <p:extLst>
      <p:ext uri="{BB962C8B-B14F-4D97-AF65-F5344CB8AC3E}">
        <p14:creationId xmlns:p14="http://schemas.microsoft.com/office/powerpoint/2010/main" val="631770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65654" y="10662125"/>
            <a:ext cx="26112371" cy="17789985"/>
          </a:xfrm>
        </p:spPr>
        <p:txBody>
          <a:bodyPr anchor="b"/>
          <a:lstStyle>
            <a:lvl1pPr>
              <a:defRPr sz="19865"/>
            </a:lvl1pPr>
          </a:lstStyle>
          <a:p>
            <a:r>
              <a:rPr lang="en-US"/>
              <a:t>Click to edit Master title style</a:t>
            </a:r>
            <a:endParaRPr lang="en-US" dirty="0"/>
          </a:p>
        </p:txBody>
      </p:sp>
      <p:sp>
        <p:nvSpPr>
          <p:cNvPr id="3" name="Text Placeholder 2"/>
          <p:cNvSpPr>
            <a:spLocks noGrp="1"/>
          </p:cNvSpPr>
          <p:nvPr>
            <p:ph type="body" idx="1"/>
          </p:nvPr>
        </p:nvSpPr>
        <p:spPr>
          <a:xfrm>
            <a:off x="2065654" y="28620410"/>
            <a:ext cx="26112371" cy="9355333"/>
          </a:xfrm>
        </p:spPr>
        <p:txBody>
          <a:bodyPr/>
          <a:lstStyle>
            <a:lvl1pPr marL="0" indent="0">
              <a:buNone/>
              <a:defRPr sz="7946">
                <a:solidFill>
                  <a:schemeClr val="tx1"/>
                </a:solidFill>
              </a:defRPr>
            </a:lvl1pPr>
            <a:lvl2pPr marL="1513743" indent="0">
              <a:buNone/>
              <a:defRPr sz="6622">
                <a:solidFill>
                  <a:schemeClr val="tx1">
                    <a:tint val="75000"/>
                  </a:schemeClr>
                </a:solidFill>
              </a:defRPr>
            </a:lvl2pPr>
            <a:lvl3pPr marL="3027487" indent="0">
              <a:buNone/>
              <a:defRPr sz="5960">
                <a:solidFill>
                  <a:schemeClr val="tx1">
                    <a:tint val="75000"/>
                  </a:schemeClr>
                </a:solidFill>
              </a:defRPr>
            </a:lvl3pPr>
            <a:lvl4pPr marL="4541230" indent="0">
              <a:buNone/>
              <a:defRPr sz="5297">
                <a:solidFill>
                  <a:schemeClr val="tx1">
                    <a:tint val="75000"/>
                  </a:schemeClr>
                </a:solidFill>
              </a:defRPr>
            </a:lvl4pPr>
            <a:lvl5pPr marL="6054974" indent="0">
              <a:buNone/>
              <a:defRPr sz="5297">
                <a:solidFill>
                  <a:schemeClr val="tx1">
                    <a:tint val="75000"/>
                  </a:schemeClr>
                </a:solidFill>
              </a:defRPr>
            </a:lvl5pPr>
            <a:lvl6pPr marL="7568717" indent="0">
              <a:buNone/>
              <a:defRPr sz="5297">
                <a:solidFill>
                  <a:schemeClr val="tx1">
                    <a:tint val="75000"/>
                  </a:schemeClr>
                </a:solidFill>
              </a:defRPr>
            </a:lvl6pPr>
            <a:lvl7pPr marL="9082461" indent="0">
              <a:buNone/>
              <a:defRPr sz="5297">
                <a:solidFill>
                  <a:schemeClr val="tx1">
                    <a:tint val="75000"/>
                  </a:schemeClr>
                </a:solidFill>
              </a:defRPr>
            </a:lvl7pPr>
            <a:lvl8pPr marL="10596204" indent="0">
              <a:buNone/>
              <a:defRPr sz="5297">
                <a:solidFill>
                  <a:schemeClr val="tx1">
                    <a:tint val="75000"/>
                  </a:schemeClr>
                </a:solidFill>
              </a:defRPr>
            </a:lvl8pPr>
            <a:lvl9pPr marL="12109948" indent="0">
              <a:buNone/>
              <a:defRPr sz="5297">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33690C7-1207-4B8F-8DB5-1BD4042188A1}" type="datetimeFigureOut">
              <a:rPr lang="en-US" smtClean="0"/>
              <a:t>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F5EFC5-A2F9-45E5-AA7C-0FCA874B5BED}" type="slidenum">
              <a:rPr lang="en-US" smtClean="0"/>
              <a:t>‹#›</a:t>
            </a:fld>
            <a:endParaRPr lang="en-US"/>
          </a:p>
        </p:txBody>
      </p:sp>
    </p:spTree>
    <p:extLst>
      <p:ext uri="{BB962C8B-B14F-4D97-AF65-F5344CB8AC3E}">
        <p14:creationId xmlns:p14="http://schemas.microsoft.com/office/powerpoint/2010/main" val="31618931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081421" y="11384800"/>
            <a:ext cx="12866966" cy="2713542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5326826" y="11384800"/>
            <a:ext cx="12866966" cy="2713542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33690C7-1207-4B8F-8DB5-1BD4042188A1}" type="datetimeFigureOut">
              <a:rPr lang="en-US" smtClean="0"/>
              <a:t>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4F5EFC5-A2F9-45E5-AA7C-0FCA874B5BED}" type="slidenum">
              <a:rPr lang="en-US" smtClean="0"/>
              <a:t>‹#›</a:t>
            </a:fld>
            <a:endParaRPr lang="en-US"/>
          </a:p>
        </p:txBody>
      </p:sp>
    </p:spTree>
    <p:extLst>
      <p:ext uri="{BB962C8B-B14F-4D97-AF65-F5344CB8AC3E}">
        <p14:creationId xmlns:p14="http://schemas.microsoft.com/office/powerpoint/2010/main" val="9162940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085364" y="2276970"/>
            <a:ext cx="26112371" cy="8266358"/>
          </a:xfrm>
        </p:spPr>
        <p:txBody>
          <a:bodyPr/>
          <a:lstStyle/>
          <a:p>
            <a:r>
              <a:rPr lang="en-US"/>
              <a:t>Click to edit Master title style</a:t>
            </a:r>
            <a:endParaRPr lang="en-US" dirty="0"/>
          </a:p>
        </p:txBody>
      </p:sp>
      <p:sp>
        <p:nvSpPr>
          <p:cNvPr id="3" name="Text Placeholder 2"/>
          <p:cNvSpPr>
            <a:spLocks noGrp="1"/>
          </p:cNvSpPr>
          <p:nvPr>
            <p:ph type="body" idx="1"/>
          </p:nvPr>
        </p:nvSpPr>
        <p:spPr>
          <a:xfrm>
            <a:off x="2085368" y="10483919"/>
            <a:ext cx="12807832" cy="5138007"/>
          </a:xfrm>
        </p:spPr>
        <p:txBody>
          <a:bodyPr anchor="b"/>
          <a:lstStyle>
            <a:lvl1pPr marL="0" indent="0">
              <a:buNone/>
              <a:defRPr sz="7946" b="1"/>
            </a:lvl1pPr>
            <a:lvl2pPr marL="1513743" indent="0">
              <a:buNone/>
              <a:defRPr sz="6622" b="1"/>
            </a:lvl2pPr>
            <a:lvl3pPr marL="3027487" indent="0">
              <a:buNone/>
              <a:defRPr sz="5960" b="1"/>
            </a:lvl3pPr>
            <a:lvl4pPr marL="4541230" indent="0">
              <a:buNone/>
              <a:defRPr sz="5297" b="1"/>
            </a:lvl4pPr>
            <a:lvl5pPr marL="6054974" indent="0">
              <a:buNone/>
              <a:defRPr sz="5297" b="1"/>
            </a:lvl5pPr>
            <a:lvl6pPr marL="7568717" indent="0">
              <a:buNone/>
              <a:defRPr sz="5297" b="1"/>
            </a:lvl6pPr>
            <a:lvl7pPr marL="9082461" indent="0">
              <a:buNone/>
              <a:defRPr sz="5297" b="1"/>
            </a:lvl7pPr>
            <a:lvl8pPr marL="10596204" indent="0">
              <a:buNone/>
              <a:defRPr sz="5297" b="1"/>
            </a:lvl8pPr>
            <a:lvl9pPr marL="12109948" indent="0">
              <a:buNone/>
              <a:defRPr sz="5297" b="1"/>
            </a:lvl9pPr>
          </a:lstStyle>
          <a:p>
            <a:pPr lvl="0"/>
            <a:r>
              <a:rPr lang="en-US"/>
              <a:t>Edit Master text styles</a:t>
            </a:r>
          </a:p>
        </p:txBody>
      </p:sp>
      <p:sp>
        <p:nvSpPr>
          <p:cNvPr id="4" name="Content Placeholder 3"/>
          <p:cNvSpPr>
            <a:spLocks noGrp="1"/>
          </p:cNvSpPr>
          <p:nvPr>
            <p:ph sz="half" idx="2"/>
          </p:nvPr>
        </p:nvSpPr>
        <p:spPr>
          <a:xfrm>
            <a:off x="2085368" y="15621926"/>
            <a:ext cx="12807832" cy="229775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5326828" y="10483919"/>
            <a:ext cx="12870909" cy="5138007"/>
          </a:xfrm>
        </p:spPr>
        <p:txBody>
          <a:bodyPr anchor="b"/>
          <a:lstStyle>
            <a:lvl1pPr marL="0" indent="0">
              <a:buNone/>
              <a:defRPr sz="7946" b="1"/>
            </a:lvl1pPr>
            <a:lvl2pPr marL="1513743" indent="0">
              <a:buNone/>
              <a:defRPr sz="6622" b="1"/>
            </a:lvl2pPr>
            <a:lvl3pPr marL="3027487" indent="0">
              <a:buNone/>
              <a:defRPr sz="5960" b="1"/>
            </a:lvl3pPr>
            <a:lvl4pPr marL="4541230" indent="0">
              <a:buNone/>
              <a:defRPr sz="5297" b="1"/>
            </a:lvl4pPr>
            <a:lvl5pPr marL="6054974" indent="0">
              <a:buNone/>
              <a:defRPr sz="5297" b="1"/>
            </a:lvl5pPr>
            <a:lvl6pPr marL="7568717" indent="0">
              <a:buNone/>
              <a:defRPr sz="5297" b="1"/>
            </a:lvl6pPr>
            <a:lvl7pPr marL="9082461" indent="0">
              <a:buNone/>
              <a:defRPr sz="5297" b="1"/>
            </a:lvl7pPr>
            <a:lvl8pPr marL="10596204" indent="0">
              <a:buNone/>
              <a:defRPr sz="5297" b="1"/>
            </a:lvl8pPr>
            <a:lvl9pPr marL="12109948" indent="0">
              <a:buNone/>
              <a:defRPr sz="5297" b="1"/>
            </a:lvl9pPr>
          </a:lstStyle>
          <a:p>
            <a:pPr lvl="0"/>
            <a:r>
              <a:rPr lang="en-US"/>
              <a:t>Edit Master text styles</a:t>
            </a:r>
          </a:p>
        </p:txBody>
      </p:sp>
      <p:sp>
        <p:nvSpPr>
          <p:cNvPr id="6" name="Content Placeholder 5"/>
          <p:cNvSpPr>
            <a:spLocks noGrp="1"/>
          </p:cNvSpPr>
          <p:nvPr>
            <p:ph sz="quarter" idx="4"/>
          </p:nvPr>
        </p:nvSpPr>
        <p:spPr>
          <a:xfrm>
            <a:off x="15326828" y="15621926"/>
            <a:ext cx="12870909" cy="229775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33690C7-1207-4B8F-8DB5-1BD4042188A1}" type="datetimeFigureOut">
              <a:rPr lang="en-US" smtClean="0"/>
              <a:t>1/9/2023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4F5EFC5-A2F9-45E5-AA7C-0FCA874B5BED}" type="slidenum">
              <a:rPr lang="en-US" smtClean="0"/>
              <a:t>‹#›</a:t>
            </a:fld>
            <a:endParaRPr lang="en-US"/>
          </a:p>
        </p:txBody>
      </p:sp>
    </p:spTree>
    <p:extLst>
      <p:ext uri="{BB962C8B-B14F-4D97-AF65-F5344CB8AC3E}">
        <p14:creationId xmlns:p14="http://schemas.microsoft.com/office/powerpoint/2010/main" val="15393046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33690C7-1207-4B8F-8DB5-1BD4042188A1}" type="datetimeFigureOut">
              <a:rPr lang="en-US" smtClean="0"/>
              <a:t>1/9/2023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4F5EFC5-A2F9-45E5-AA7C-0FCA874B5BED}" type="slidenum">
              <a:rPr lang="en-US" smtClean="0"/>
              <a:t>‹#›</a:t>
            </a:fld>
            <a:endParaRPr lang="en-US"/>
          </a:p>
        </p:txBody>
      </p:sp>
    </p:spTree>
    <p:extLst>
      <p:ext uri="{BB962C8B-B14F-4D97-AF65-F5344CB8AC3E}">
        <p14:creationId xmlns:p14="http://schemas.microsoft.com/office/powerpoint/2010/main" val="9618386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33690C7-1207-4B8F-8DB5-1BD4042188A1}" type="datetimeFigureOut">
              <a:rPr lang="en-US" smtClean="0"/>
              <a:t>1/9/2023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4F5EFC5-A2F9-45E5-AA7C-0FCA874B5BED}" type="slidenum">
              <a:rPr lang="en-US" smtClean="0"/>
              <a:t>‹#›</a:t>
            </a:fld>
            <a:endParaRPr lang="en-US"/>
          </a:p>
        </p:txBody>
      </p:sp>
    </p:spTree>
    <p:extLst>
      <p:ext uri="{BB962C8B-B14F-4D97-AF65-F5344CB8AC3E}">
        <p14:creationId xmlns:p14="http://schemas.microsoft.com/office/powerpoint/2010/main" val="30029094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85364" y="2851150"/>
            <a:ext cx="9764544" cy="9979025"/>
          </a:xfrm>
        </p:spPr>
        <p:txBody>
          <a:bodyPr anchor="b"/>
          <a:lstStyle>
            <a:lvl1pPr>
              <a:defRPr sz="10595"/>
            </a:lvl1pPr>
          </a:lstStyle>
          <a:p>
            <a:r>
              <a:rPr lang="en-US"/>
              <a:t>Click to edit Master title style</a:t>
            </a:r>
            <a:endParaRPr lang="en-US" dirty="0"/>
          </a:p>
        </p:txBody>
      </p:sp>
      <p:sp>
        <p:nvSpPr>
          <p:cNvPr id="3" name="Content Placeholder 2"/>
          <p:cNvSpPr>
            <a:spLocks noGrp="1"/>
          </p:cNvSpPr>
          <p:nvPr>
            <p:ph idx="1"/>
          </p:nvPr>
        </p:nvSpPr>
        <p:spPr>
          <a:xfrm>
            <a:off x="12870909" y="6157701"/>
            <a:ext cx="15326827" cy="30392467"/>
          </a:xfrm>
        </p:spPr>
        <p:txBody>
          <a:bodyPr/>
          <a:lstStyle>
            <a:lvl1pPr>
              <a:defRPr sz="10595"/>
            </a:lvl1pPr>
            <a:lvl2pPr>
              <a:defRPr sz="9271"/>
            </a:lvl2pPr>
            <a:lvl3pPr>
              <a:defRPr sz="7946"/>
            </a:lvl3pPr>
            <a:lvl4pPr>
              <a:defRPr sz="6622"/>
            </a:lvl4pPr>
            <a:lvl5pPr>
              <a:defRPr sz="6622"/>
            </a:lvl5pPr>
            <a:lvl6pPr>
              <a:defRPr sz="6622"/>
            </a:lvl6pPr>
            <a:lvl7pPr>
              <a:defRPr sz="6622"/>
            </a:lvl7pPr>
            <a:lvl8pPr>
              <a:defRPr sz="6622"/>
            </a:lvl8pPr>
            <a:lvl9pPr>
              <a:defRPr sz="6622"/>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085364" y="12830175"/>
            <a:ext cx="9764544" cy="23769486"/>
          </a:xfrm>
        </p:spPr>
        <p:txBody>
          <a:bodyPr/>
          <a:lstStyle>
            <a:lvl1pPr marL="0" indent="0">
              <a:buNone/>
              <a:defRPr sz="5297"/>
            </a:lvl1pPr>
            <a:lvl2pPr marL="1513743" indent="0">
              <a:buNone/>
              <a:defRPr sz="4635"/>
            </a:lvl2pPr>
            <a:lvl3pPr marL="3027487" indent="0">
              <a:buNone/>
              <a:defRPr sz="3973"/>
            </a:lvl3pPr>
            <a:lvl4pPr marL="4541230" indent="0">
              <a:buNone/>
              <a:defRPr sz="3311"/>
            </a:lvl4pPr>
            <a:lvl5pPr marL="6054974" indent="0">
              <a:buNone/>
              <a:defRPr sz="3311"/>
            </a:lvl5pPr>
            <a:lvl6pPr marL="7568717" indent="0">
              <a:buNone/>
              <a:defRPr sz="3311"/>
            </a:lvl6pPr>
            <a:lvl7pPr marL="9082461" indent="0">
              <a:buNone/>
              <a:defRPr sz="3311"/>
            </a:lvl7pPr>
            <a:lvl8pPr marL="10596204" indent="0">
              <a:buNone/>
              <a:defRPr sz="3311"/>
            </a:lvl8pPr>
            <a:lvl9pPr marL="12109948" indent="0">
              <a:buNone/>
              <a:defRPr sz="3311"/>
            </a:lvl9pPr>
          </a:lstStyle>
          <a:p>
            <a:pPr lvl="0"/>
            <a:r>
              <a:rPr lang="en-US"/>
              <a:t>Edit Master text styles</a:t>
            </a:r>
          </a:p>
        </p:txBody>
      </p:sp>
      <p:sp>
        <p:nvSpPr>
          <p:cNvPr id="5" name="Date Placeholder 4"/>
          <p:cNvSpPr>
            <a:spLocks noGrp="1"/>
          </p:cNvSpPr>
          <p:nvPr>
            <p:ph type="dt" sz="half" idx="10"/>
          </p:nvPr>
        </p:nvSpPr>
        <p:spPr/>
        <p:txBody>
          <a:bodyPr/>
          <a:lstStyle/>
          <a:p>
            <a:fld id="{A33690C7-1207-4B8F-8DB5-1BD4042188A1}" type="datetimeFigureOut">
              <a:rPr lang="en-US" smtClean="0"/>
              <a:t>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4F5EFC5-A2F9-45E5-AA7C-0FCA874B5BED}" type="slidenum">
              <a:rPr lang="en-US" smtClean="0"/>
              <a:t>‹#›</a:t>
            </a:fld>
            <a:endParaRPr lang="en-US"/>
          </a:p>
        </p:txBody>
      </p:sp>
    </p:spTree>
    <p:extLst>
      <p:ext uri="{BB962C8B-B14F-4D97-AF65-F5344CB8AC3E}">
        <p14:creationId xmlns:p14="http://schemas.microsoft.com/office/powerpoint/2010/main" val="35179509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85364" y="2851150"/>
            <a:ext cx="9764544" cy="9979025"/>
          </a:xfrm>
        </p:spPr>
        <p:txBody>
          <a:bodyPr anchor="b"/>
          <a:lstStyle>
            <a:lvl1pPr>
              <a:defRPr sz="10595"/>
            </a:lvl1pPr>
          </a:lstStyle>
          <a:p>
            <a:r>
              <a:rPr lang="en-US"/>
              <a:t>Click to edit Master title style</a:t>
            </a:r>
            <a:endParaRPr lang="en-US" dirty="0"/>
          </a:p>
        </p:txBody>
      </p:sp>
      <p:sp>
        <p:nvSpPr>
          <p:cNvPr id="3" name="Picture Placeholder 2"/>
          <p:cNvSpPr>
            <a:spLocks noGrp="1" noChangeAspect="1"/>
          </p:cNvSpPr>
          <p:nvPr>
            <p:ph type="pic" idx="1"/>
          </p:nvPr>
        </p:nvSpPr>
        <p:spPr>
          <a:xfrm>
            <a:off x="12870909" y="6157701"/>
            <a:ext cx="15326827" cy="30392467"/>
          </a:xfrm>
        </p:spPr>
        <p:txBody>
          <a:bodyPr anchor="t"/>
          <a:lstStyle>
            <a:lvl1pPr marL="0" indent="0">
              <a:buNone/>
              <a:defRPr sz="10595"/>
            </a:lvl1pPr>
            <a:lvl2pPr marL="1513743" indent="0">
              <a:buNone/>
              <a:defRPr sz="9271"/>
            </a:lvl2pPr>
            <a:lvl3pPr marL="3027487" indent="0">
              <a:buNone/>
              <a:defRPr sz="7946"/>
            </a:lvl3pPr>
            <a:lvl4pPr marL="4541230" indent="0">
              <a:buNone/>
              <a:defRPr sz="6622"/>
            </a:lvl4pPr>
            <a:lvl5pPr marL="6054974" indent="0">
              <a:buNone/>
              <a:defRPr sz="6622"/>
            </a:lvl5pPr>
            <a:lvl6pPr marL="7568717" indent="0">
              <a:buNone/>
              <a:defRPr sz="6622"/>
            </a:lvl6pPr>
            <a:lvl7pPr marL="9082461" indent="0">
              <a:buNone/>
              <a:defRPr sz="6622"/>
            </a:lvl7pPr>
            <a:lvl8pPr marL="10596204" indent="0">
              <a:buNone/>
              <a:defRPr sz="6622"/>
            </a:lvl8pPr>
            <a:lvl9pPr marL="12109948" indent="0">
              <a:buNone/>
              <a:defRPr sz="6622"/>
            </a:lvl9pPr>
          </a:lstStyle>
          <a:p>
            <a:r>
              <a:rPr lang="en-US"/>
              <a:t>Click icon to add picture</a:t>
            </a:r>
            <a:endParaRPr lang="en-US" dirty="0"/>
          </a:p>
        </p:txBody>
      </p:sp>
      <p:sp>
        <p:nvSpPr>
          <p:cNvPr id="4" name="Text Placeholder 3"/>
          <p:cNvSpPr>
            <a:spLocks noGrp="1"/>
          </p:cNvSpPr>
          <p:nvPr>
            <p:ph type="body" sz="half" idx="2"/>
          </p:nvPr>
        </p:nvSpPr>
        <p:spPr>
          <a:xfrm>
            <a:off x="2085364" y="12830175"/>
            <a:ext cx="9764544" cy="23769486"/>
          </a:xfrm>
        </p:spPr>
        <p:txBody>
          <a:bodyPr/>
          <a:lstStyle>
            <a:lvl1pPr marL="0" indent="0">
              <a:buNone/>
              <a:defRPr sz="5297"/>
            </a:lvl1pPr>
            <a:lvl2pPr marL="1513743" indent="0">
              <a:buNone/>
              <a:defRPr sz="4635"/>
            </a:lvl2pPr>
            <a:lvl3pPr marL="3027487" indent="0">
              <a:buNone/>
              <a:defRPr sz="3973"/>
            </a:lvl3pPr>
            <a:lvl4pPr marL="4541230" indent="0">
              <a:buNone/>
              <a:defRPr sz="3311"/>
            </a:lvl4pPr>
            <a:lvl5pPr marL="6054974" indent="0">
              <a:buNone/>
              <a:defRPr sz="3311"/>
            </a:lvl5pPr>
            <a:lvl6pPr marL="7568717" indent="0">
              <a:buNone/>
              <a:defRPr sz="3311"/>
            </a:lvl6pPr>
            <a:lvl7pPr marL="9082461" indent="0">
              <a:buNone/>
              <a:defRPr sz="3311"/>
            </a:lvl7pPr>
            <a:lvl8pPr marL="10596204" indent="0">
              <a:buNone/>
              <a:defRPr sz="3311"/>
            </a:lvl8pPr>
            <a:lvl9pPr marL="12109948" indent="0">
              <a:buNone/>
              <a:defRPr sz="3311"/>
            </a:lvl9pPr>
          </a:lstStyle>
          <a:p>
            <a:pPr lvl="0"/>
            <a:r>
              <a:rPr lang="en-US"/>
              <a:t>Edit Master text styles</a:t>
            </a:r>
          </a:p>
        </p:txBody>
      </p:sp>
      <p:sp>
        <p:nvSpPr>
          <p:cNvPr id="5" name="Date Placeholder 4"/>
          <p:cNvSpPr>
            <a:spLocks noGrp="1"/>
          </p:cNvSpPr>
          <p:nvPr>
            <p:ph type="dt" sz="half" idx="10"/>
          </p:nvPr>
        </p:nvSpPr>
        <p:spPr/>
        <p:txBody>
          <a:bodyPr/>
          <a:lstStyle/>
          <a:p>
            <a:fld id="{A33690C7-1207-4B8F-8DB5-1BD4042188A1}" type="datetimeFigureOut">
              <a:rPr lang="en-US" smtClean="0"/>
              <a:t>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4F5EFC5-A2F9-45E5-AA7C-0FCA874B5BED}" type="slidenum">
              <a:rPr lang="en-US" smtClean="0"/>
              <a:t>‹#›</a:t>
            </a:fld>
            <a:endParaRPr lang="en-US"/>
          </a:p>
        </p:txBody>
      </p:sp>
    </p:spTree>
    <p:extLst>
      <p:ext uri="{BB962C8B-B14F-4D97-AF65-F5344CB8AC3E}">
        <p14:creationId xmlns:p14="http://schemas.microsoft.com/office/powerpoint/2010/main" val="24304987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081421" y="2276970"/>
            <a:ext cx="26112371" cy="826635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081421" y="11384800"/>
            <a:ext cx="26112371" cy="2713542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081421" y="39638914"/>
            <a:ext cx="6811923" cy="2276960"/>
          </a:xfrm>
          <a:prstGeom prst="rect">
            <a:avLst/>
          </a:prstGeom>
        </p:spPr>
        <p:txBody>
          <a:bodyPr vert="horz" lIns="91440" tIns="45720" rIns="91440" bIns="45720" rtlCol="0" anchor="ctr"/>
          <a:lstStyle>
            <a:lvl1pPr algn="l">
              <a:defRPr sz="3973">
                <a:solidFill>
                  <a:schemeClr val="tx1">
                    <a:tint val="75000"/>
                  </a:schemeClr>
                </a:solidFill>
              </a:defRPr>
            </a:lvl1pPr>
          </a:lstStyle>
          <a:p>
            <a:fld id="{A33690C7-1207-4B8F-8DB5-1BD4042188A1}" type="datetimeFigureOut">
              <a:rPr lang="en-US" smtClean="0"/>
              <a:t>1/9/2023</a:t>
            </a:fld>
            <a:endParaRPr lang="en-US"/>
          </a:p>
        </p:txBody>
      </p:sp>
      <p:sp>
        <p:nvSpPr>
          <p:cNvPr id="5" name="Footer Placeholder 4"/>
          <p:cNvSpPr>
            <a:spLocks noGrp="1"/>
          </p:cNvSpPr>
          <p:nvPr>
            <p:ph type="ftr" sz="quarter" idx="3"/>
          </p:nvPr>
        </p:nvSpPr>
        <p:spPr>
          <a:xfrm>
            <a:off x="10028665" y="39638914"/>
            <a:ext cx="10217884" cy="2276960"/>
          </a:xfrm>
          <a:prstGeom prst="rect">
            <a:avLst/>
          </a:prstGeom>
        </p:spPr>
        <p:txBody>
          <a:bodyPr vert="horz" lIns="91440" tIns="45720" rIns="91440" bIns="45720" rtlCol="0" anchor="ctr"/>
          <a:lstStyle>
            <a:lvl1pPr algn="ctr">
              <a:defRPr sz="3973">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1381869" y="39638914"/>
            <a:ext cx="6811923" cy="2276960"/>
          </a:xfrm>
          <a:prstGeom prst="rect">
            <a:avLst/>
          </a:prstGeom>
        </p:spPr>
        <p:txBody>
          <a:bodyPr vert="horz" lIns="91440" tIns="45720" rIns="91440" bIns="45720" rtlCol="0" anchor="ctr"/>
          <a:lstStyle>
            <a:lvl1pPr algn="r">
              <a:defRPr sz="3973">
                <a:solidFill>
                  <a:schemeClr val="tx1">
                    <a:tint val="75000"/>
                  </a:schemeClr>
                </a:solidFill>
              </a:defRPr>
            </a:lvl1pPr>
          </a:lstStyle>
          <a:p>
            <a:fld id="{24F5EFC5-A2F9-45E5-AA7C-0FCA874B5BED}" type="slidenum">
              <a:rPr lang="en-US" smtClean="0"/>
              <a:t>‹#›</a:t>
            </a:fld>
            <a:endParaRPr lang="en-US"/>
          </a:p>
        </p:txBody>
      </p:sp>
    </p:spTree>
    <p:extLst>
      <p:ext uri="{BB962C8B-B14F-4D97-AF65-F5344CB8AC3E}">
        <p14:creationId xmlns:p14="http://schemas.microsoft.com/office/powerpoint/2010/main" val="422596631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3027487" rtl="0" eaLnBrk="1" latinLnBrk="0" hangingPunct="1">
        <a:lnSpc>
          <a:spcPct val="90000"/>
        </a:lnSpc>
        <a:spcBef>
          <a:spcPct val="0"/>
        </a:spcBef>
        <a:buNone/>
        <a:defRPr sz="14568" kern="1200">
          <a:solidFill>
            <a:schemeClr val="tx1"/>
          </a:solidFill>
          <a:latin typeface="+mj-lt"/>
          <a:ea typeface="+mj-ea"/>
          <a:cs typeface="+mj-cs"/>
        </a:defRPr>
      </a:lvl1pPr>
    </p:titleStyle>
    <p:bodyStyle>
      <a:lvl1pPr marL="756872" indent="-756872" algn="l" defTabSz="3027487" rtl="0" eaLnBrk="1" latinLnBrk="0" hangingPunct="1">
        <a:lnSpc>
          <a:spcPct val="90000"/>
        </a:lnSpc>
        <a:spcBef>
          <a:spcPts val="3311"/>
        </a:spcBef>
        <a:buFont typeface="Arial" panose="020B0604020202020204" pitchFamily="34" charset="0"/>
        <a:buChar char="•"/>
        <a:defRPr sz="9271" kern="1200">
          <a:solidFill>
            <a:schemeClr val="tx1"/>
          </a:solidFill>
          <a:latin typeface="+mn-lt"/>
          <a:ea typeface="+mn-ea"/>
          <a:cs typeface="+mn-cs"/>
        </a:defRPr>
      </a:lvl1pPr>
      <a:lvl2pPr marL="2270615" indent="-756872" algn="l" defTabSz="3027487" rtl="0" eaLnBrk="1" latinLnBrk="0" hangingPunct="1">
        <a:lnSpc>
          <a:spcPct val="90000"/>
        </a:lnSpc>
        <a:spcBef>
          <a:spcPts val="1655"/>
        </a:spcBef>
        <a:buFont typeface="Arial" panose="020B0604020202020204" pitchFamily="34" charset="0"/>
        <a:buChar char="•"/>
        <a:defRPr sz="7946" kern="1200">
          <a:solidFill>
            <a:schemeClr val="tx1"/>
          </a:solidFill>
          <a:latin typeface="+mn-lt"/>
          <a:ea typeface="+mn-ea"/>
          <a:cs typeface="+mn-cs"/>
        </a:defRPr>
      </a:lvl2pPr>
      <a:lvl3pPr marL="3784359" indent="-756872" algn="l" defTabSz="3027487" rtl="0" eaLnBrk="1" latinLnBrk="0" hangingPunct="1">
        <a:lnSpc>
          <a:spcPct val="90000"/>
        </a:lnSpc>
        <a:spcBef>
          <a:spcPts val="1655"/>
        </a:spcBef>
        <a:buFont typeface="Arial" panose="020B0604020202020204" pitchFamily="34" charset="0"/>
        <a:buChar char="•"/>
        <a:defRPr sz="6622" kern="1200">
          <a:solidFill>
            <a:schemeClr val="tx1"/>
          </a:solidFill>
          <a:latin typeface="+mn-lt"/>
          <a:ea typeface="+mn-ea"/>
          <a:cs typeface="+mn-cs"/>
        </a:defRPr>
      </a:lvl3pPr>
      <a:lvl4pPr marL="5298102"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4pPr>
      <a:lvl5pPr marL="6811846"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5pPr>
      <a:lvl6pPr marL="8325589"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6pPr>
      <a:lvl7pPr marL="9839333"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7pPr>
      <a:lvl8pPr marL="11353076"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8pPr>
      <a:lvl9pPr marL="12866820"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9pPr>
    </p:bodyStyle>
    <p:otherStyle>
      <a:defPPr>
        <a:defRPr lang="en-US"/>
      </a:defPPr>
      <a:lvl1pPr marL="0" algn="l" defTabSz="3027487" rtl="0" eaLnBrk="1" latinLnBrk="0" hangingPunct="1">
        <a:defRPr sz="5960" kern="1200">
          <a:solidFill>
            <a:schemeClr val="tx1"/>
          </a:solidFill>
          <a:latin typeface="+mn-lt"/>
          <a:ea typeface="+mn-ea"/>
          <a:cs typeface="+mn-cs"/>
        </a:defRPr>
      </a:lvl1pPr>
      <a:lvl2pPr marL="1513743" algn="l" defTabSz="3027487" rtl="0" eaLnBrk="1" latinLnBrk="0" hangingPunct="1">
        <a:defRPr sz="5960" kern="1200">
          <a:solidFill>
            <a:schemeClr val="tx1"/>
          </a:solidFill>
          <a:latin typeface="+mn-lt"/>
          <a:ea typeface="+mn-ea"/>
          <a:cs typeface="+mn-cs"/>
        </a:defRPr>
      </a:lvl2pPr>
      <a:lvl3pPr marL="3027487" algn="l" defTabSz="3027487" rtl="0" eaLnBrk="1" latinLnBrk="0" hangingPunct="1">
        <a:defRPr sz="5960" kern="1200">
          <a:solidFill>
            <a:schemeClr val="tx1"/>
          </a:solidFill>
          <a:latin typeface="+mn-lt"/>
          <a:ea typeface="+mn-ea"/>
          <a:cs typeface="+mn-cs"/>
        </a:defRPr>
      </a:lvl3pPr>
      <a:lvl4pPr marL="4541230" algn="l" defTabSz="3027487" rtl="0" eaLnBrk="1" latinLnBrk="0" hangingPunct="1">
        <a:defRPr sz="5960" kern="1200">
          <a:solidFill>
            <a:schemeClr val="tx1"/>
          </a:solidFill>
          <a:latin typeface="+mn-lt"/>
          <a:ea typeface="+mn-ea"/>
          <a:cs typeface="+mn-cs"/>
        </a:defRPr>
      </a:lvl4pPr>
      <a:lvl5pPr marL="6054974" algn="l" defTabSz="3027487" rtl="0" eaLnBrk="1" latinLnBrk="0" hangingPunct="1">
        <a:defRPr sz="5960" kern="1200">
          <a:solidFill>
            <a:schemeClr val="tx1"/>
          </a:solidFill>
          <a:latin typeface="+mn-lt"/>
          <a:ea typeface="+mn-ea"/>
          <a:cs typeface="+mn-cs"/>
        </a:defRPr>
      </a:lvl5pPr>
      <a:lvl6pPr marL="7568717" algn="l" defTabSz="3027487" rtl="0" eaLnBrk="1" latinLnBrk="0" hangingPunct="1">
        <a:defRPr sz="5960" kern="1200">
          <a:solidFill>
            <a:schemeClr val="tx1"/>
          </a:solidFill>
          <a:latin typeface="+mn-lt"/>
          <a:ea typeface="+mn-ea"/>
          <a:cs typeface="+mn-cs"/>
        </a:defRPr>
      </a:lvl6pPr>
      <a:lvl7pPr marL="9082461" algn="l" defTabSz="3027487" rtl="0" eaLnBrk="1" latinLnBrk="0" hangingPunct="1">
        <a:defRPr sz="5960" kern="1200">
          <a:solidFill>
            <a:schemeClr val="tx1"/>
          </a:solidFill>
          <a:latin typeface="+mn-lt"/>
          <a:ea typeface="+mn-ea"/>
          <a:cs typeface="+mn-cs"/>
        </a:defRPr>
      </a:lvl7pPr>
      <a:lvl8pPr marL="10596204" algn="l" defTabSz="3027487" rtl="0" eaLnBrk="1" latinLnBrk="0" hangingPunct="1">
        <a:defRPr sz="5960" kern="1200">
          <a:solidFill>
            <a:schemeClr val="tx1"/>
          </a:solidFill>
          <a:latin typeface="+mn-lt"/>
          <a:ea typeface="+mn-ea"/>
          <a:cs typeface="+mn-cs"/>
        </a:defRPr>
      </a:lvl8pPr>
      <a:lvl9pPr marL="12109948" algn="l" defTabSz="3027487" rtl="0" eaLnBrk="1" latinLnBrk="0" hangingPunct="1">
        <a:defRPr sz="59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3" Type="http://schemas.openxmlformats.org/officeDocument/2006/relationships/image" Target="../media/image2.jpeg"/><Relationship Id="rId7" Type="http://schemas.openxmlformats.org/officeDocument/2006/relationships/image" Target="../media/image6.png"/><Relationship Id="rId12" Type="http://schemas.openxmlformats.org/officeDocument/2006/relationships/image" Target="../media/image11.jpeg"/><Relationship Id="rId17" Type="http://schemas.openxmlformats.org/officeDocument/2006/relationships/image" Target="../media/image16.png"/><Relationship Id="rId2" Type="http://schemas.openxmlformats.org/officeDocument/2006/relationships/image" Target="../media/image1.jpeg"/><Relationship Id="rId16" Type="http://schemas.openxmlformats.org/officeDocument/2006/relationships/image" Target="../media/image15.png"/><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10.jpeg"/><Relationship Id="rId5" Type="http://schemas.openxmlformats.org/officeDocument/2006/relationships/image" Target="../media/image4.png"/><Relationship Id="rId15" Type="http://schemas.openxmlformats.org/officeDocument/2006/relationships/image" Target="../media/image14.png"/><Relationship Id="rId10" Type="http://schemas.openxmlformats.org/officeDocument/2006/relationships/image" Target="../media/image9.png"/><Relationship Id="rId4" Type="http://schemas.openxmlformats.org/officeDocument/2006/relationships/image" Target="../media/image3.jpeg"/><Relationship Id="rId9" Type="http://schemas.openxmlformats.org/officeDocument/2006/relationships/image" Target="../media/image8.png"/><Relationship Id="rId1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p:txBody>
          <a:bodyPr/>
          <a:lstStyle/>
          <a:p>
            <a:endParaRPr lang="en-US"/>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575" y="0"/>
            <a:ext cx="30296908" cy="42769307"/>
          </a:xfrm>
          <a:prstGeom prst="rect">
            <a:avLst/>
          </a:prstGeom>
          <a:blipFill dpi="0" rotWithShape="1">
            <a:blip r:embed="rId3"/>
            <a:srcRect/>
            <a:tile tx="0" ty="0" sx="100000" sy="100000" flip="none" algn="tl"/>
          </a:blipFill>
        </p:spPr>
      </p:pic>
      <p:sp>
        <p:nvSpPr>
          <p:cNvPr id="5" name="TextBox 4">
            <a:extLst>
              <a:ext uri="{FF2B5EF4-FFF2-40B4-BE49-F238E27FC236}">
                <a16:creationId xmlns:a16="http://schemas.microsoft.com/office/drawing/2014/main" id="{D9C0E871-23C4-4998-8EB7-79AFB3F0B7CD}"/>
              </a:ext>
            </a:extLst>
          </p:cNvPr>
          <p:cNvSpPr txBox="1"/>
          <p:nvPr/>
        </p:nvSpPr>
        <p:spPr>
          <a:xfrm>
            <a:off x="23900130" y="3598943"/>
            <a:ext cx="4511040" cy="1015663"/>
          </a:xfrm>
          <a:prstGeom prst="rect">
            <a:avLst/>
          </a:prstGeom>
          <a:noFill/>
          <a:ln>
            <a:noFill/>
          </a:ln>
        </p:spPr>
        <p:txBody>
          <a:bodyPr wrap="square" rtlCol="0">
            <a:spAutoFit/>
          </a:bodyPr>
          <a:lstStyle/>
          <a:p>
            <a:r>
              <a:rPr lang="en-US" sz="6000" dirty="0">
                <a:solidFill>
                  <a:srgbClr val="043C44"/>
                </a:solidFill>
                <a:latin typeface="Times New Roman" panose="02020603050405020304" pitchFamily="18" charset="0"/>
                <a:cs typeface="Times New Roman" panose="02020603050405020304" pitchFamily="18" charset="0"/>
              </a:rPr>
              <a:t>ECEN425-P2</a:t>
            </a:r>
          </a:p>
        </p:txBody>
      </p:sp>
      <p:pic>
        <p:nvPicPr>
          <p:cNvPr id="1026" name="Picture 2">
            <a:extLst>
              <a:ext uri="{FF2B5EF4-FFF2-40B4-BE49-F238E27FC236}">
                <a16:creationId xmlns:a16="http://schemas.microsoft.com/office/drawing/2014/main" id="{260F65E1-4299-41BB-A839-14601157624E}"/>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52149"/>
          <a:stretch/>
        </p:blipFill>
        <p:spPr bwMode="auto">
          <a:xfrm>
            <a:off x="-11575" y="7375658"/>
            <a:ext cx="30296908" cy="35612517"/>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0D54A4AC-5243-4D7A-B8E7-A1163950B227}"/>
              </a:ext>
            </a:extLst>
          </p:cNvPr>
          <p:cNvSpPr txBox="1"/>
          <p:nvPr/>
        </p:nvSpPr>
        <p:spPr>
          <a:xfrm>
            <a:off x="13028" y="4252170"/>
            <a:ext cx="30272305" cy="3231654"/>
          </a:xfrm>
          <a:prstGeom prst="rect">
            <a:avLst/>
          </a:prstGeom>
          <a:noFill/>
          <a:ln>
            <a:noFill/>
          </a:ln>
        </p:spPr>
        <p:txBody>
          <a:bodyPr wrap="square" rtlCol="0">
            <a:spAutoFit/>
          </a:bodyPr>
          <a:lstStyle/>
          <a:p>
            <a:pPr algn="ctr"/>
            <a:r>
              <a:rPr lang="en-US" sz="5400" b="1" dirty="0">
                <a:solidFill>
                  <a:schemeClr val="bg1"/>
                </a:solidFill>
                <a:latin typeface="Times New Roman" panose="02020603050405020304" pitchFamily="18" charset="0"/>
                <a:cs typeface="Times New Roman" panose="02020603050405020304" pitchFamily="18" charset="0"/>
              </a:rPr>
              <a:t>Sentimental Analysis using Machine Learning</a:t>
            </a:r>
            <a:endParaRPr lang="en-US" sz="5400" dirty="0">
              <a:solidFill>
                <a:schemeClr val="bg1"/>
              </a:solidFill>
              <a:effectLst/>
              <a:latin typeface="Times New Roman" panose="02020603050405020304" pitchFamily="18" charset="0"/>
              <a:ea typeface="Calibri" panose="020F0502020204030204" pitchFamily="34" charset="0"/>
            </a:endParaRPr>
          </a:p>
          <a:p>
            <a:pPr algn="ctr"/>
            <a:r>
              <a:rPr lang="en-US" sz="4800" dirty="0">
                <a:solidFill>
                  <a:schemeClr val="bg1"/>
                </a:solidFill>
                <a:latin typeface="Times New Roman" panose="02020603050405020304" pitchFamily="18" charset="0"/>
                <a:cs typeface="Times New Roman" panose="02020603050405020304" pitchFamily="18" charset="0"/>
              </a:rPr>
              <a:t>Andrew Effat – 19105700</a:t>
            </a:r>
          </a:p>
          <a:p>
            <a:pPr algn="ctr"/>
            <a:r>
              <a:rPr lang="en-US" sz="4800" dirty="0">
                <a:solidFill>
                  <a:schemeClr val="bg1"/>
                </a:solidFill>
                <a:latin typeface="Times New Roman" panose="02020603050405020304" pitchFamily="18" charset="0"/>
                <a:cs typeface="Times New Roman" panose="02020603050405020304" pitchFamily="18" charset="0"/>
              </a:rPr>
              <a:t>Salma Khaled – 19100068</a:t>
            </a:r>
          </a:p>
          <a:p>
            <a:pPr algn="ctr"/>
            <a:r>
              <a:rPr lang="en-US" sz="4800" dirty="0">
                <a:solidFill>
                  <a:schemeClr val="bg1"/>
                </a:solidFill>
                <a:latin typeface="Times New Roman" panose="02020603050405020304" pitchFamily="18" charset="0"/>
                <a:cs typeface="Times New Roman" panose="02020603050405020304" pitchFamily="18" charset="0"/>
              </a:rPr>
              <a:t>Machine Intelligence – Dr. </a:t>
            </a:r>
            <a:r>
              <a:rPr lang="en-US" sz="4800" dirty="0" err="1">
                <a:solidFill>
                  <a:schemeClr val="bg1"/>
                </a:solidFill>
                <a:latin typeface="Times New Roman" panose="02020603050405020304" pitchFamily="18" charset="0"/>
                <a:cs typeface="Times New Roman" panose="02020603050405020304" pitchFamily="18" charset="0"/>
              </a:rPr>
              <a:t>Ghada</a:t>
            </a:r>
            <a:r>
              <a:rPr lang="en-US" sz="4800" dirty="0">
                <a:solidFill>
                  <a:schemeClr val="bg1"/>
                </a:solidFill>
                <a:latin typeface="Times New Roman" panose="02020603050405020304" pitchFamily="18" charset="0"/>
                <a:cs typeface="Times New Roman" panose="02020603050405020304" pitchFamily="18" charset="0"/>
              </a:rPr>
              <a:t> </a:t>
            </a:r>
            <a:r>
              <a:rPr lang="en-US" sz="4800" dirty="0" err="1">
                <a:solidFill>
                  <a:schemeClr val="bg1"/>
                </a:solidFill>
                <a:latin typeface="Times New Roman" panose="02020603050405020304" pitchFamily="18" charset="0"/>
                <a:cs typeface="Times New Roman" panose="02020603050405020304" pitchFamily="18" charset="0"/>
              </a:rPr>
              <a:t>Khoriba</a:t>
            </a:r>
            <a:endParaRPr lang="en-US" sz="4800" b="1" dirty="0">
              <a:solidFill>
                <a:schemeClr val="bg1"/>
              </a:solidFill>
              <a:latin typeface="Times New Roman" panose="02020603050405020304" pitchFamily="18" charset="0"/>
              <a:cs typeface="Times New Roman" panose="02020603050405020304" pitchFamily="18" charset="0"/>
            </a:endParaRPr>
          </a:p>
        </p:txBody>
      </p:sp>
      <p:sp>
        <p:nvSpPr>
          <p:cNvPr id="13" name="Rectangle: Rounded Corners 12">
            <a:extLst>
              <a:ext uri="{FF2B5EF4-FFF2-40B4-BE49-F238E27FC236}">
                <a16:creationId xmlns:a16="http://schemas.microsoft.com/office/drawing/2014/main" id="{3426C163-A7F0-4D32-97B0-CDD5F25150BD}"/>
              </a:ext>
            </a:extLst>
          </p:cNvPr>
          <p:cNvSpPr/>
          <p:nvPr/>
        </p:nvSpPr>
        <p:spPr>
          <a:xfrm>
            <a:off x="1028699" y="7875362"/>
            <a:ext cx="10953377" cy="34774658"/>
          </a:xfrm>
          <a:prstGeom prst="roundRect">
            <a:avLst>
              <a:gd name="adj" fmla="val 9462"/>
            </a:avLst>
          </a:prstGeom>
          <a:solidFill>
            <a:schemeClr val="bg1"/>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3200" dirty="0">
              <a:solidFill>
                <a:schemeClr val="tx1"/>
              </a:solidFill>
            </a:endParaRPr>
          </a:p>
        </p:txBody>
      </p:sp>
      <p:sp>
        <p:nvSpPr>
          <p:cNvPr id="17" name="Rectangle: Top Corners Rounded 16">
            <a:extLst>
              <a:ext uri="{FF2B5EF4-FFF2-40B4-BE49-F238E27FC236}">
                <a16:creationId xmlns:a16="http://schemas.microsoft.com/office/drawing/2014/main" id="{03E39EDA-8269-4D0C-A6C4-798BD43EFE60}"/>
              </a:ext>
            </a:extLst>
          </p:cNvPr>
          <p:cNvSpPr/>
          <p:nvPr/>
        </p:nvSpPr>
        <p:spPr>
          <a:xfrm>
            <a:off x="1051848" y="7799197"/>
            <a:ext cx="10953377" cy="1437655"/>
          </a:xfrm>
          <a:prstGeom prst="round2SameRect">
            <a:avLst>
              <a:gd name="adj1" fmla="val 50000"/>
              <a:gd name="adj2" fmla="val 0"/>
            </a:avLst>
          </a:prstGeom>
          <a:solidFill>
            <a:srgbClr val="E41A7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800" spc="600" dirty="0">
                <a:solidFill>
                  <a:schemeClr val="bg1"/>
                </a:solidFill>
                <a:latin typeface="Bebas Neue Bold" panose="020B0606020202050201" pitchFamily="34" charset="0"/>
              </a:rPr>
              <a:t>Abstract</a:t>
            </a:r>
            <a:endParaRPr lang="en-US" spc="600" dirty="0"/>
          </a:p>
        </p:txBody>
      </p:sp>
      <p:sp>
        <p:nvSpPr>
          <p:cNvPr id="15" name="Rectangle: Rounded Corners 14">
            <a:extLst>
              <a:ext uri="{FF2B5EF4-FFF2-40B4-BE49-F238E27FC236}">
                <a16:creationId xmlns:a16="http://schemas.microsoft.com/office/drawing/2014/main" id="{A56F57A8-9209-457F-81A5-B718C44996B9}"/>
              </a:ext>
            </a:extLst>
          </p:cNvPr>
          <p:cNvSpPr/>
          <p:nvPr/>
        </p:nvSpPr>
        <p:spPr>
          <a:xfrm>
            <a:off x="12600713" y="7928797"/>
            <a:ext cx="16652748" cy="34838453"/>
          </a:xfrm>
          <a:prstGeom prst="roundRect">
            <a:avLst>
              <a:gd name="adj" fmla="val 6487"/>
            </a:avLst>
          </a:prstGeom>
          <a:solidFill>
            <a:schemeClr val="bg1"/>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Top Corners Rounded 19">
            <a:extLst>
              <a:ext uri="{FF2B5EF4-FFF2-40B4-BE49-F238E27FC236}">
                <a16:creationId xmlns:a16="http://schemas.microsoft.com/office/drawing/2014/main" id="{11BC9781-CB05-41D8-AC90-278A3CE079C8}"/>
              </a:ext>
            </a:extLst>
          </p:cNvPr>
          <p:cNvSpPr/>
          <p:nvPr/>
        </p:nvSpPr>
        <p:spPr>
          <a:xfrm>
            <a:off x="12600711" y="7921561"/>
            <a:ext cx="16652748" cy="1508686"/>
          </a:xfrm>
          <a:prstGeom prst="round2SameRect">
            <a:avLst>
              <a:gd name="adj1" fmla="val 50000"/>
              <a:gd name="adj2" fmla="val 0"/>
            </a:avLst>
          </a:prstGeom>
          <a:solidFill>
            <a:srgbClr val="E41A7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800" spc="600" dirty="0">
                <a:solidFill>
                  <a:schemeClr val="bg1"/>
                </a:solidFill>
                <a:latin typeface="Bebas Neue Bold" panose="020B0606020202050201" pitchFamily="34" charset="0"/>
              </a:rPr>
              <a:t>Methodology</a:t>
            </a:r>
            <a:endParaRPr lang="en-US" spc="600" dirty="0"/>
          </a:p>
        </p:txBody>
      </p:sp>
      <p:sp>
        <p:nvSpPr>
          <p:cNvPr id="24" name="Rectangle: Single Corner Snipped 23">
            <a:extLst>
              <a:ext uri="{FF2B5EF4-FFF2-40B4-BE49-F238E27FC236}">
                <a16:creationId xmlns:a16="http://schemas.microsoft.com/office/drawing/2014/main" id="{B724BB79-F322-4C0E-A8E4-DFB147A0628A}"/>
              </a:ext>
            </a:extLst>
          </p:cNvPr>
          <p:cNvSpPr/>
          <p:nvPr/>
        </p:nvSpPr>
        <p:spPr>
          <a:xfrm>
            <a:off x="12606868" y="9430247"/>
            <a:ext cx="11293262" cy="920347"/>
          </a:xfrm>
          <a:prstGeom prst="snip1Rect">
            <a:avLst>
              <a:gd name="adj" fmla="val 50000"/>
            </a:avLst>
          </a:prstGeom>
          <a:solidFill>
            <a:srgbClr val="262BA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000" b="1" u="sng" spc="600" dirty="0">
                <a:solidFill>
                  <a:schemeClr val="bg1"/>
                </a:solidFill>
                <a:latin typeface="Bebas Neue Bold" panose="020B0606020202050201" pitchFamily="34" charset="0"/>
              </a:rPr>
              <a:t>STEP1:</a:t>
            </a:r>
            <a:r>
              <a:rPr lang="en-US" sz="4000" spc="600" dirty="0">
                <a:solidFill>
                  <a:schemeClr val="bg1"/>
                </a:solidFill>
                <a:latin typeface="Bebas Neue Bold" panose="020B0606020202050201" pitchFamily="34" charset="0"/>
              </a:rPr>
              <a:t> </a:t>
            </a:r>
            <a:r>
              <a:rPr lang="en-GB" sz="4000" spc="600" dirty="0">
                <a:solidFill>
                  <a:schemeClr val="bg1"/>
                </a:solidFill>
                <a:latin typeface="Bebas Neue Bold" panose="020B0606020202050201" pitchFamily="34" charset="0"/>
              </a:rPr>
              <a:t>What is Sentiment Analysis?</a:t>
            </a:r>
            <a:endParaRPr lang="en-US" sz="3600" spc="600" dirty="0">
              <a:solidFill>
                <a:schemeClr val="bg1"/>
              </a:solidFill>
              <a:latin typeface="Bebas Neue Bold" panose="020B0606020202050201" pitchFamily="34" charset="0"/>
            </a:endParaRPr>
          </a:p>
        </p:txBody>
      </p:sp>
      <p:sp>
        <p:nvSpPr>
          <p:cNvPr id="1025" name="TextBox 1024">
            <a:extLst>
              <a:ext uri="{FF2B5EF4-FFF2-40B4-BE49-F238E27FC236}">
                <a16:creationId xmlns:a16="http://schemas.microsoft.com/office/drawing/2014/main" id="{9C1E621E-9FBA-49EF-BE88-84501F705D46}"/>
              </a:ext>
            </a:extLst>
          </p:cNvPr>
          <p:cNvSpPr txBox="1"/>
          <p:nvPr/>
        </p:nvSpPr>
        <p:spPr>
          <a:xfrm>
            <a:off x="1433377" y="9264664"/>
            <a:ext cx="10039715" cy="6555641"/>
          </a:xfrm>
          <a:prstGeom prst="rect">
            <a:avLst/>
          </a:prstGeom>
          <a:noFill/>
        </p:spPr>
        <p:txBody>
          <a:bodyPr wrap="square" rtlCol="0">
            <a:spAutoFit/>
          </a:bodyPr>
          <a:lstStyle/>
          <a:p>
            <a:r>
              <a:rPr lang="en-GB" sz="2800" dirty="0">
                <a:effectLst/>
                <a:ea typeface="Calibri" panose="020F0502020204030204" pitchFamily="34" charset="0"/>
              </a:rPr>
              <a:t>Sentiment analysis is growing more and more popular among businesses that seek to determine the emotions of their clients because of technological breakthroughs in areas like deep learning. Businesses now classify words into positive, negative, and neutral categories using natural language processing, statistical analysis, and text analysis to determine the sentiment. The top businesses recognize how crucial it is to comprehend the feelings of their clients, including what they are saying, what they mean, and how they are saying it. When people mention your brand in comments, reviews, tweets, or other social media platforms, you may utilize sentiment analysis to determine how people feel about it. We have created a comprehensive guide to help you understand "what is sentiment analysis?" its tools, and its various categories and use cases since sentiment analysis is the field of utilizing software to interpret emotions. </a:t>
            </a:r>
            <a:endParaRPr lang="en-US" sz="2800" dirty="0"/>
          </a:p>
        </p:txBody>
      </p:sp>
      <p:sp>
        <p:nvSpPr>
          <p:cNvPr id="1027" name="TextBox 1026">
            <a:extLst>
              <a:ext uri="{FF2B5EF4-FFF2-40B4-BE49-F238E27FC236}">
                <a16:creationId xmlns:a16="http://schemas.microsoft.com/office/drawing/2014/main" id="{FDDDF74C-E9EE-4791-8CB4-0072F7C5EECD}"/>
              </a:ext>
            </a:extLst>
          </p:cNvPr>
          <p:cNvSpPr txBox="1"/>
          <p:nvPr/>
        </p:nvSpPr>
        <p:spPr>
          <a:xfrm>
            <a:off x="1433378" y="17307181"/>
            <a:ext cx="10039714" cy="5632311"/>
          </a:xfrm>
          <a:prstGeom prst="rect">
            <a:avLst/>
          </a:prstGeom>
          <a:noFill/>
        </p:spPr>
        <p:txBody>
          <a:bodyPr wrap="square" rtlCol="0">
            <a:spAutoFit/>
          </a:bodyPr>
          <a:lstStyle/>
          <a:p>
            <a:r>
              <a:rPr lang="en-GB" sz="2400" dirty="0"/>
              <a:t>Sentiment analysis has developed into a potent tool for tracking and comprehending online dialogues as consumers share their opinions and thoughts about the brand more freely than ever before. You may discover what makes a customer happy or unhappy by automatically </a:t>
            </a:r>
            <a:r>
              <a:rPr lang="en-GB" sz="2400" dirty="0" err="1"/>
              <a:t>analyzing</a:t>
            </a:r>
            <a:r>
              <a:rPr lang="en-GB" sz="2400" dirty="0"/>
              <a:t> feedback and reviews from surveys or social media conversations. Additionally, you may utilize this information to customize your goods and services to match the needs of your clients and strengthen your brand. The effectiveness of sentiment analysis algorithms has risen because of recent developments in machine learning and deep learning. Innovative machine learning and advanced artificial intelligence techniques can be used to conduct research and produce analysis. For instance, sentiment analysis can assist you in automatically </a:t>
            </a:r>
            <a:r>
              <a:rPr lang="en-GB" sz="2400" dirty="0" err="1"/>
              <a:t>analyzing</a:t>
            </a:r>
            <a:r>
              <a:rPr lang="en-GB" sz="2400" dirty="0"/>
              <a:t> more than 5000 reviews of your business to determine whether your customers are pleased with your pricing strategies and level of customer support, or not. As a result, you may assert that there are countless applications for emotion.</a:t>
            </a:r>
            <a:endParaRPr lang="en-US" sz="2400" dirty="0"/>
          </a:p>
        </p:txBody>
      </p:sp>
      <p:pic>
        <p:nvPicPr>
          <p:cNvPr id="10" name="Picture 9">
            <a:extLst>
              <a:ext uri="{FF2B5EF4-FFF2-40B4-BE49-F238E27FC236}">
                <a16:creationId xmlns:a16="http://schemas.microsoft.com/office/drawing/2014/main" id="{70651174-2724-487D-A8FB-B90195015D7C}"/>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a:xfrm>
            <a:off x="13359223" y="22058259"/>
            <a:ext cx="6607398" cy="5859679"/>
          </a:xfrm>
          <a:prstGeom prst="rect">
            <a:avLst/>
          </a:prstGeom>
        </p:spPr>
      </p:pic>
      <p:sp>
        <p:nvSpPr>
          <p:cNvPr id="6" name="Rectangle 5">
            <a:extLst>
              <a:ext uri="{FF2B5EF4-FFF2-40B4-BE49-F238E27FC236}">
                <a16:creationId xmlns:a16="http://schemas.microsoft.com/office/drawing/2014/main" id="{B76C573B-9132-5838-A45C-055134DF3E74}"/>
              </a:ext>
            </a:extLst>
          </p:cNvPr>
          <p:cNvSpPr/>
          <p:nvPr/>
        </p:nvSpPr>
        <p:spPr>
          <a:xfrm>
            <a:off x="1433377" y="3808370"/>
            <a:ext cx="2062178" cy="1134319"/>
          </a:xfrm>
          <a:prstGeom prst="rect">
            <a:avLst/>
          </a:prstGeom>
          <a:solidFill>
            <a:srgbClr val="EE59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Top Corners Rounded 15">
            <a:extLst>
              <a:ext uri="{FF2B5EF4-FFF2-40B4-BE49-F238E27FC236}">
                <a16:creationId xmlns:a16="http://schemas.microsoft.com/office/drawing/2014/main" id="{CC35EDE8-C465-A1EE-C418-B5B07048CCD1}"/>
              </a:ext>
            </a:extLst>
          </p:cNvPr>
          <p:cNvSpPr/>
          <p:nvPr/>
        </p:nvSpPr>
        <p:spPr>
          <a:xfrm>
            <a:off x="1028698" y="15849476"/>
            <a:ext cx="10953379" cy="1437655"/>
          </a:xfrm>
          <a:prstGeom prst="round2SameRect">
            <a:avLst>
              <a:gd name="adj1" fmla="val 50000"/>
              <a:gd name="adj2" fmla="val 0"/>
            </a:avLst>
          </a:prstGeom>
          <a:solidFill>
            <a:srgbClr val="E41A7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800" spc="600" dirty="0">
                <a:solidFill>
                  <a:schemeClr val="bg1"/>
                </a:solidFill>
                <a:latin typeface="Bebas Neue Bold" panose="020B0606020202050201" pitchFamily="34" charset="0"/>
              </a:rPr>
              <a:t>Introduction</a:t>
            </a:r>
            <a:endParaRPr lang="en-US" spc="600" dirty="0"/>
          </a:p>
        </p:txBody>
      </p:sp>
      <p:sp>
        <p:nvSpPr>
          <p:cNvPr id="21" name="TextBox 20">
            <a:extLst>
              <a:ext uri="{FF2B5EF4-FFF2-40B4-BE49-F238E27FC236}">
                <a16:creationId xmlns:a16="http://schemas.microsoft.com/office/drawing/2014/main" id="{8B12383D-581D-BB7A-CDEF-41C310F8B5E8}"/>
              </a:ext>
            </a:extLst>
          </p:cNvPr>
          <p:cNvSpPr txBox="1"/>
          <p:nvPr/>
        </p:nvSpPr>
        <p:spPr>
          <a:xfrm>
            <a:off x="12994639" y="10442184"/>
            <a:ext cx="15847195" cy="2246769"/>
          </a:xfrm>
          <a:prstGeom prst="rect">
            <a:avLst/>
          </a:prstGeom>
          <a:noFill/>
        </p:spPr>
        <p:txBody>
          <a:bodyPr wrap="square" rtlCol="0">
            <a:spAutoFit/>
          </a:bodyPr>
          <a:lstStyle/>
          <a:p>
            <a:r>
              <a:rPr lang="en-GB" sz="2800" dirty="0"/>
              <a:t>We have mentioned about the benefits of sentiment analysis, but it was not mentioned what is actually sentiment analysis.</a:t>
            </a:r>
          </a:p>
          <a:p>
            <a:r>
              <a:rPr lang="en-GB" sz="2800" dirty="0"/>
              <a:t>Analysis of the customer's positive or negative attitude in text is known as sentiment analysis. Businesses can monitor online chats to use contextual analysis of identifying information to better understand the social attitude of their customers.</a:t>
            </a:r>
          </a:p>
        </p:txBody>
      </p:sp>
      <p:sp>
        <p:nvSpPr>
          <p:cNvPr id="23" name="Rectangle: Single Corner Snipped 22">
            <a:extLst>
              <a:ext uri="{FF2B5EF4-FFF2-40B4-BE49-F238E27FC236}">
                <a16:creationId xmlns:a16="http://schemas.microsoft.com/office/drawing/2014/main" id="{11619BEC-7A63-5316-8D01-C99B8F71A939}"/>
              </a:ext>
            </a:extLst>
          </p:cNvPr>
          <p:cNvSpPr/>
          <p:nvPr/>
        </p:nvSpPr>
        <p:spPr>
          <a:xfrm>
            <a:off x="12606868" y="13296639"/>
            <a:ext cx="11293262" cy="920347"/>
          </a:xfrm>
          <a:prstGeom prst="snip1Rect">
            <a:avLst>
              <a:gd name="adj" fmla="val 50000"/>
            </a:avLst>
          </a:prstGeom>
          <a:solidFill>
            <a:srgbClr val="262BA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000" b="1" u="sng" spc="600" dirty="0">
                <a:solidFill>
                  <a:schemeClr val="bg1"/>
                </a:solidFill>
                <a:latin typeface="Bebas Neue Bold" panose="020B0606020202050201" pitchFamily="34" charset="0"/>
              </a:rPr>
              <a:t>STEP2:</a:t>
            </a:r>
            <a:r>
              <a:rPr lang="en-US" sz="4000" spc="600" dirty="0">
                <a:solidFill>
                  <a:schemeClr val="bg1"/>
                </a:solidFill>
                <a:latin typeface="Bebas Neue Bold" panose="020B0606020202050201" pitchFamily="34" charset="0"/>
              </a:rPr>
              <a:t> </a:t>
            </a:r>
            <a:r>
              <a:rPr lang="en-GB" sz="4000" spc="600" dirty="0">
                <a:solidFill>
                  <a:schemeClr val="bg1"/>
                </a:solidFill>
                <a:latin typeface="Bebas Neue Bold" panose="020B0606020202050201" pitchFamily="34" charset="0"/>
              </a:rPr>
              <a:t>Types of Sentiment Analysis</a:t>
            </a:r>
            <a:endParaRPr lang="en-US" sz="3600" spc="600" dirty="0">
              <a:solidFill>
                <a:schemeClr val="bg1"/>
              </a:solidFill>
              <a:latin typeface="Bebas Neue Bold" panose="020B0606020202050201" pitchFamily="34" charset="0"/>
            </a:endParaRPr>
          </a:p>
        </p:txBody>
      </p:sp>
      <p:sp>
        <p:nvSpPr>
          <p:cNvPr id="25" name="TextBox 24">
            <a:extLst>
              <a:ext uri="{FF2B5EF4-FFF2-40B4-BE49-F238E27FC236}">
                <a16:creationId xmlns:a16="http://schemas.microsoft.com/office/drawing/2014/main" id="{96AB643F-9AB8-5CA3-768F-8851ABA9EDDF}"/>
              </a:ext>
            </a:extLst>
          </p:cNvPr>
          <p:cNvSpPr txBox="1"/>
          <p:nvPr/>
        </p:nvSpPr>
        <p:spPr>
          <a:xfrm>
            <a:off x="12994638" y="14376622"/>
            <a:ext cx="15847195" cy="3539430"/>
          </a:xfrm>
          <a:prstGeom prst="rect">
            <a:avLst/>
          </a:prstGeom>
          <a:noFill/>
        </p:spPr>
        <p:txBody>
          <a:bodyPr wrap="square" rtlCol="0">
            <a:spAutoFit/>
          </a:bodyPr>
          <a:lstStyle/>
          <a:p>
            <a:r>
              <a:rPr lang="en-GB" sz="2800" dirty="0"/>
              <a:t>a. Fire-grained:</a:t>
            </a:r>
          </a:p>
          <a:p>
            <a:pPr marL="803275" indent="-457200">
              <a:buFont typeface="Arial" panose="020B0604020202020204" pitchFamily="34" charset="0"/>
              <a:buChar char="•"/>
            </a:pPr>
            <a:r>
              <a:rPr lang="en-GB" sz="2800" dirty="0"/>
              <a:t>Positive </a:t>
            </a:r>
          </a:p>
          <a:p>
            <a:pPr marL="803275" indent="-457200">
              <a:buFont typeface="Arial" panose="020B0604020202020204" pitchFamily="34" charset="0"/>
              <a:buChar char="•"/>
            </a:pPr>
            <a:r>
              <a:rPr lang="en-GB" sz="2800" dirty="0"/>
              <a:t>Neutral </a:t>
            </a:r>
          </a:p>
          <a:p>
            <a:pPr marL="803275" indent="-457200">
              <a:buFont typeface="Arial" panose="020B0604020202020204" pitchFamily="34" charset="0"/>
              <a:buChar char="•"/>
            </a:pPr>
            <a:r>
              <a:rPr lang="en-GB" sz="2800" dirty="0"/>
              <a:t>Negative </a:t>
            </a:r>
          </a:p>
          <a:p>
            <a:pPr marL="803275" indent="-457200">
              <a:buFont typeface="Arial" panose="020B0604020202020204" pitchFamily="34" charset="0"/>
              <a:buChar char="•"/>
            </a:pPr>
            <a:r>
              <a:rPr lang="en-GB" sz="2800" dirty="0"/>
              <a:t>Very Negative</a:t>
            </a:r>
          </a:p>
          <a:p>
            <a:r>
              <a:rPr lang="en-GB" sz="2800" dirty="0"/>
              <a:t>b. Emotion Detection</a:t>
            </a:r>
          </a:p>
          <a:p>
            <a:r>
              <a:rPr lang="en-GB" sz="2800" dirty="0"/>
              <a:t>c. Aspect Based</a:t>
            </a:r>
          </a:p>
          <a:p>
            <a:r>
              <a:rPr lang="en-GB" sz="2800" dirty="0"/>
              <a:t>d. Multi-lingual</a:t>
            </a:r>
          </a:p>
        </p:txBody>
      </p:sp>
      <p:sp>
        <p:nvSpPr>
          <p:cNvPr id="31" name="Rectangle: Single Corner Snipped 30">
            <a:extLst>
              <a:ext uri="{FF2B5EF4-FFF2-40B4-BE49-F238E27FC236}">
                <a16:creationId xmlns:a16="http://schemas.microsoft.com/office/drawing/2014/main" id="{897E8EC1-2989-A583-6664-42DA2887B23E}"/>
              </a:ext>
            </a:extLst>
          </p:cNvPr>
          <p:cNvSpPr/>
          <p:nvPr/>
        </p:nvSpPr>
        <p:spPr>
          <a:xfrm>
            <a:off x="12600711" y="18491111"/>
            <a:ext cx="11293262" cy="920347"/>
          </a:xfrm>
          <a:prstGeom prst="snip1Rect">
            <a:avLst>
              <a:gd name="adj" fmla="val 50000"/>
            </a:avLst>
          </a:prstGeom>
          <a:solidFill>
            <a:srgbClr val="262BA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000" b="1" u="sng" spc="600" dirty="0">
                <a:solidFill>
                  <a:schemeClr val="bg1"/>
                </a:solidFill>
                <a:latin typeface="Bebas Neue Bold" panose="020B0606020202050201" pitchFamily="34" charset="0"/>
              </a:rPr>
              <a:t>STEP3:</a:t>
            </a:r>
            <a:r>
              <a:rPr lang="en-US" sz="4000" spc="600" dirty="0">
                <a:solidFill>
                  <a:schemeClr val="bg1"/>
                </a:solidFill>
                <a:latin typeface="Bebas Neue Bold" panose="020B0606020202050201" pitchFamily="34" charset="0"/>
              </a:rPr>
              <a:t> </a:t>
            </a:r>
            <a:r>
              <a:rPr lang="en-GB" sz="4000" spc="600" dirty="0">
                <a:solidFill>
                  <a:schemeClr val="bg1"/>
                </a:solidFill>
                <a:latin typeface="Bebas Neue Bold" panose="020B0606020202050201" pitchFamily="34" charset="0"/>
              </a:rPr>
              <a:t>Importance of Sentiment Analysis</a:t>
            </a:r>
            <a:endParaRPr lang="en-US" sz="3600" spc="600" dirty="0">
              <a:solidFill>
                <a:schemeClr val="bg1"/>
              </a:solidFill>
              <a:latin typeface="Bebas Neue Bold" panose="020B0606020202050201" pitchFamily="34" charset="0"/>
            </a:endParaRPr>
          </a:p>
        </p:txBody>
      </p:sp>
      <p:sp>
        <p:nvSpPr>
          <p:cNvPr id="32" name="TextBox 31">
            <a:extLst>
              <a:ext uri="{FF2B5EF4-FFF2-40B4-BE49-F238E27FC236}">
                <a16:creationId xmlns:a16="http://schemas.microsoft.com/office/drawing/2014/main" id="{47F0E3FF-A409-9F04-8103-C5207F0731A2}"/>
              </a:ext>
            </a:extLst>
          </p:cNvPr>
          <p:cNvSpPr txBox="1"/>
          <p:nvPr/>
        </p:nvSpPr>
        <p:spPr>
          <a:xfrm>
            <a:off x="12994637" y="19773408"/>
            <a:ext cx="15847195" cy="2246769"/>
          </a:xfrm>
          <a:prstGeom prst="rect">
            <a:avLst/>
          </a:prstGeom>
          <a:noFill/>
        </p:spPr>
        <p:txBody>
          <a:bodyPr wrap="square" rtlCol="0">
            <a:spAutoFit/>
          </a:bodyPr>
          <a:lstStyle/>
          <a:p>
            <a:r>
              <a:rPr lang="en-GB" sz="2800" dirty="0"/>
              <a:t>The most important benefit of sentiment analysis is that it makes it possible for you to comprehend how your clients feel about your brand. By automatically assessing the thoughts and sentiments of your customers through social media chats, reviews, polls, and more, you can enhance your goods and services and make better decisions. According to our survey, 23 people responded, and they all agree that sentiment </a:t>
            </a:r>
            <a:r>
              <a:rPr lang="en-GB" sz="2800" dirty="0" err="1"/>
              <a:t>analyzer</a:t>
            </a:r>
            <a:r>
              <a:rPr lang="en-GB" sz="2800" dirty="0"/>
              <a:t> is beneficial, and also, they suggested for whom is the analyser beneficial for.</a:t>
            </a:r>
          </a:p>
        </p:txBody>
      </p:sp>
      <p:sp>
        <p:nvSpPr>
          <p:cNvPr id="33" name="Rectangle: Single Corner Snipped 32">
            <a:extLst>
              <a:ext uri="{FF2B5EF4-FFF2-40B4-BE49-F238E27FC236}">
                <a16:creationId xmlns:a16="http://schemas.microsoft.com/office/drawing/2014/main" id="{EDC34C16-D8BE-134D-29E8-48D77EF78D4E}"/>
              </a:ext>
            </a:extLst>
          </p:cNvPr>
          <p:cNvSpPr/>
          <p:nvPr/>
        </p:nvSpPr>
        <p:spPr>
          <a:xfrm>
            <a:off x="12612287" y="28653268"/>
            <a:ext cx="11293262" cy="920347"/>
          </a:xfrm>
          <a:prstGeom prst="snip1Rect">
            <a:avLst>
              <a:gd name="adj" fmla="val 50000"/>
            </a:avLst>
          </a:prstGeom>
          <a:solidFill>
            <a:srgbClr val="262BA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000" b="1" u="sng" spc="600" dirty="0">
                <a:solidFill>
                  <a:schemeClr val="bg1"/>
                </a:solidFill>
                <a:latin typeface="Bebas Neue Bold" panose="020B0606020202050201" pitchFamily="34" charset="0"/>
              </a:rPr>
              <a:t>STEP4:</a:t>
            </a:r>
            <a:r>
              <a:rPr lang="en-US" sz="4000" spc="600" dirty="0">
                <a:solidFill>
                  <a:schemeClr val="bg1"/>
                </a:solidFill>
                <a:latin typeface="Bebas Neue Bold" panose="020B0606020202050201" pitchFamily="34" charset="0"/>
              </a:rPr>
              <a:t> </a:t>
            </a:r>
            <a:r>
              <a:rPr lang="en-GB" sz="4000" spc="600" dirty="0">
                <a:solidFill>
                  <a:schemeClr val="bg1"/>
                </a:solidFill>
                <a:latin typeface="Bebas Neue Bold" panose="020B0606020202050201" pitchFamily="34" charset="0"/>
              </a:rPr>
              <a:t>Implementation Steps</a:t>
            </a:r>
            <a:endParaRPr lang="en-US" sz="3600" spc="600" dirty="0">
              <a:solidFill>
                <a:schemeClr val="bg1"/>
              </a:solidFill>
              <a:latin typeface="Bebas Neue Bold" panose="020B0606020202050201" pitchFamily="34" charset="0"/>
            </a:endParaRPr>
          </a:p>
        </p:txBody>
      </p:sp>
      <p:sp>
        <p:nvSpPr>
          <p:cNvPr id="34" name="TextBox 33">
            <a:extLst>
              <a:ext uri="{FF2B5EF4-FFF2-40B4-BE49-F238E27FC236}">
                <a16:creationId xmlns:a16="http://schemas.microsoft.com/office/drawing/2014/main" id="{413649A4-AC4B-D58E-1829-78E75EF24D47}"/>
              </a:ext>
            </a:extLst>
          </p:cNvPr>
          <p:cNvSpPr txBox="1"/>
          <p:nvPr/>
        </p:nvSpPr>
        <p:spPr>
          <a:xfrm>
            <a:off x="12994636" y="29752301"/>
            <a:ext cx="15847195" cy="1815882"/>
          </a:xfrm>
          <a:prstGeom prst="rect">
            <a:avLst/>
          </a:prstGeom>
          <a:noFill/>
        </p:spPr>
        <p:txBody>
          <a:bodyPr wrap="square" rtlCol="0">
            <a:spAutoFit/>
          </a:bodyPr>
          <a:lstStyle/>
          <a:p>
            <a:r>
              <a:rPr lang="en-GB" sz="2800" dirty="0"/>
              <a:t>1) Data </a:t>
            </a:r>
            <a:r>
              <a:rPr lang="en-GB" sz="2800" dirty="0" err="1"/>
              <a:t>Preprocessing</a:t>
            </a:r>
            <a:endParaRPr lang="en-GB" sz="2800" dirty="0"/>
          </a:p>
          <a:p>
            <a:r>
              <a:rPr lang="en-GB" sz="2800" dirty="0"/>
              <a:t>2) Text Classifier</a:t>
            </a:r>
          </a:p>
          <a:p>
            <a:r>
              <a:rPr lang="en-GB" sz="2800" dirty="0"/>
              <a:t>3) Model Training</a:t>
            </a:r>
          </a:p>
          <a:p>
            <a:r>
              <a:rPr lang="en-GB" sz="2800" dirty="0"/>
              <a:t>4) Model Execution</a:t>
            </a:r>
          </a:p>
        </p:txBody>
      </p:sp>
      <p:sp>
        <p:nvSpPr>
          <p:cNvPr id="36" name="Rectangle: Top Corners Rounded 35">
            <a:extLst>
              <a:ext uri="{FF2B5EF4-FFF2-40B4-BE49-F238E27FC236}">
                <a16:creationId xmlns:a16="http://schemas.microsoft.com/office/drawing/2014/main" id="{4974A4A2-0F9C-EC23-1CD4-5021107169E1}"/>
              </a:ext>
            </a:extLst>
          </p:cNvPr>
          <p:cNvSpPr/>
          <p:nvPr/>
        </p:nvSpPr>
        <p:spPr>
          <a:xfrm>
            <a:off x="12577564" y="32497295"/>
            <a:ext cx="16652748" cy="1508686"/>
          </a:xfrm>
          <a:prstGeom prst="round2SameRect">
            <a:avLst>
              <a:gd name="adj1" fmla="val 50000"/>
              <a:gd name="adj2" fmla="val 0"/>
            </a:avLst>
          </a:prstGeom>
          <a:solidFill>
            <a:srgbClr val="E41A7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800" spc="600" dirty="0">
                <a:solidFill>
                  <a:schemeClr val="bg1"/>
                </a:solidFill>
                <a:latin typeface="Bebas Neue Bold" panose="020B0606020202050201" pitchFamily="34" charset="0"/>
              </a:rPr>
              <a:t>References</a:t>
            </a:r>
            <a:endParaRPr lang="en-US" spc="600" dirty="0"/>
          </a:p>
        </p:txBody>
      </p:sp>
      <p:sp>
        <p:nvSpPr>
          <p:cNvPr id="37" name="TextBox 36">
            <a:extLst>
              <a:ext uri="{FF2B5EF4-FFF2-40B4-BE49-F238E27FC236}">
                <a16:creationId xmlns:a16="http://schemas.microsoft.com/office/drawing/2014/main" id="{0B45E50A-64E7-F257-4ECE-F8BBB54413A4}"/>
              </a:ext>
            </a:extLst>
          </p:cNvPr>
          <p:cNvSpPr txBox="1"/>
          <p:nvPr/>
        </p:nvSpPr>
        <p:spPr>
          <a:xfrm>
            <a:off x="12994635" y="34149268"/>
            <a:ext cx="15847195" cy="1815882"/>
          </a:xfrm>
          <a:prstGeom prst="rect">
            <a:avLst/>
          </a:prstGeom>
          <a:noFill/>
        </p:spPr>
        <p:txBody>
          <a:bodyPr wrap="square" rtlCol="0">
            <a:spAutoFit/>
          </a:bodyPr>
          <a:lstStyle/>
          <a:p>
            <a:r>
              <a:rPr lang="en-GB" sz="2800" dirty="0"/>
              <a:t>[1] “Introduction to Sentiment Analysis: Concept, Working, and Application,” Maruti </a:t>
            </a:r>
            <a:r>
              <a:rPr lang="en-GB" sz="2800" dirty="0" err="1"/>
              <a:t>Techlabs</a:t>
            </a:r>
            <a:r>
              <a:rPr lang="en-GB" sz="2800" dirty="0"/>
              <a:t>, Oct. 08, 2021. https://marutitech.com/introduction-to-sentiment-analysis/</a:t>
            </a:r>
          </a:p>
          <a:p>
            <a:r>
              <a:rPr lang="en-GB" sz="2800" dirty="0"/>
              <a:t>[2] “Sentiment Analysis using Python [with source code],” </a:t>
            </a:r>
            <a:r>
              <a:rPr lang="en-GB" sz="2800" dirty="0" err="1"/>
              <a:t>TechVidvan</a:t>
            </a:r>
            <a:r>
              <a:rPr lang="en-GB" sz="2800" dirty="0"/>
              <a:t>, Jun. 14, 2021. https://techvidvan.com/tutorials/python-sentiment-analysis/</a:t>
            </a:r>
          </a:p>
        </p:txBody>
      </p:sp>
      <p:sp>
        <p:nvSpPr>
          <p:cNvPr id="44" name="Rectangle: Top Corners Rounded 43">
            <a:extLst>
              <a:ext uri="{FF2B5EF4-FFF2-40B4-BE49-F238E27FC236}">
                <a16:creationId xmlns:a16="http://schemas.microsoft.com/office/drawing/2014/main" id="{B687041D-0E76-BF50-2D2C-7E969FA1662D}"/>
              </a:ext>
            </a:extLst>
          </p:cNvPr>
          <p:cNvSpPr/>
          <p:nvPr/>
        </p:nvSpPr>
        <p:spPr>
          <a:xfrm>
            <a:off x="12612287" y="36775756"/>
            <a:ext cx="16652748" cy="1508686"/>
          </a:xfrm>
          <a:prstGeom prst="round2SameRect">
            <a:avLst>
              <a:gd name="adj1" fmla="val 50000"/>
              <a:gd name="adj2" fmla="val 0"/>
            </a:avLst>
          </a:prstGeom>
          <a:solidFill>
            <a:srgbClr val="E41A7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800" spc="600" dirty="0">
                <a:solidFill>
                  <a:schemeClr val="bg1"/>
                </a:solidFill>
                <a:latin typeface="Bebas Neue Bold" panose="020B0606020202050201" pitchFamily="34" charset="0"/>
              </a:rPr>
              <a:t>Conclusion</a:t>
            </a:r>
            <a:endParaRPr lang="en-US" spc="600" dirty="0"/>
          </a:p>
        </p:txBody>
      </p:sp>
      <p:sp>
        <p:nvSpPr>
          <p:cNvPr id="45" name="Rectangle: Top Corners Rounded 44">
            <a:extLst>
              <a:ext uri="{FF2B5EF4-FFF2-40B4-BE49-F238E27FC236}">
                <a16:creationId xmlns:a16="http://schemas.microsoft.com/office/drawing/2014/main" id="{D5A171D1-B718-3FA3-F360-787F9ECAA5BF}"/>
              </a:ext>
            </a:extLst>
          </p:cNvPr>
          <p:cNvSpPr/>
          <p:nvPr/>
        </p:nvSpPr>
        <p:spPr>
          <a:xfrm>
            <a:off x="1022947" y="23099079"/>
            <a:ext cx="10953377" cy="1508686"/>
          </a:xfrm>
          <a:prstGeom prst="round2SameRect">
            <a:avLst>
              <a:gd name="adj1" fmla="val 50000"/>
              <a:gd name="adj2" fmla="val 0"/>
            </a:avLst>
          </a:prstGeom>
          <a:solidFill>
            <a:srgbClr val="E41A7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800" spc="600" dirty="0">
                <a:solidFill>
                  <a:schemeClr val="bg1"/>
                </a:solidFill>
                <a:latin typeface="Bebas Neue Bold" panose="020B0606020202050201" pitchFamily="34" charset="0"/>
              </a:rPr>
              <a:t>Results/Discussion</a:t>
            </a:r>
            <a:endParaRPr lang="en-US" spc="600" dirty="0"/>
          </a:p>
        </p:txBody>
      </p:sp>
      <p:sp>
        <p:nvSpPr>
          <p:cNvPr id="46" name="TextBox 45">
            <a:extLst>
              <a:ext uri="{FF2B5EF4-FFF2-40B4-BE49-F238E27FC236}">
                <a16:creationId xmlns:a16="http://schemas.microsoft.com/office/drawing/2014/main" id="{15FE532B-9E1D-54C5-07FD-08FE1127D17C}"/>
              </a:ext>
            </a:extLst>
          </p:cNvPr>
          <p:cNvSpPr txBox="1"/>
          <p:nvPr/>
        </p:nvSpPr>
        <p:spPr>
          <a:xfrm>
            <a:off x="1440019" y="24633822"/>
            <a:ext cx="10033074" cy="1569660"/>
          </a:xfrm>
          <a:prstGeom prst="rect">
            <a:avLst/>
          </a:prstGeom>
          <a:noFill/>
        </p:spPr>
        <p:txBody>
          <a:bodyPr wrap="square" rtlCol="0">
            <a:spAutoFit/>
          </a:bodyPr>
          <a:lstStyle/>
          <a:p>
            <a:r>
              <a:rPr lang="en-GB" sz="2400" dirty="0"/>
              <a:t>The user enters any text of his own, the function first tokenizes the text to break it down to tokens, padding these tokens to have the same length. Finally we predict the sentiment of the input text , and the put is then displayed.</a:t>
            </a:r>
          </a:p>
          <a:p>
            <a:r>
              <a:rPr lang="en-GB" sz="2400" dirty="0"/>
              <a:t>Method 1:</a:t>
            </a:r>
          </a:p>
        </p:txBody>
      </p:sp>
      <p:pic>
        <p:nvPicPr>
          <p:cNvPr id="47" name="Picture 46">
            <a:extLst>
              <a:ext uri="{FF2B5EF4-FFF2-40B4-BE49-F238E27FC236}">
                <a16:creationId xmlns:a16="http://schemas.microsoft.com/office/drawing/2014/main" id="{493297E6-9BA9-3088-928D-D69FB32648FC}"/>
              </a:ext>
            </a:extLst>
          </p:cNvPr>
          <p:cNvPicPr>
            <a:picLocks noChangeAspect="1"/>
          </p:cNvPicPr>
          <p:nvPr/>
        </p:nvPicPr>
        <p:blipFill>
          <a:blip r:embed="rId6"/>
          <a:stretch>
            <a:fillRect/>
          </a:stretch>
        </p:blipFill>
        <p:spPr>
          <a:xfrm>
            <a:off x="1522612" y="26153316"/>
            <a:ext cx="5312420" cy="1818381"/>
          </a:xfrm>
          <a:prstGeom prst="rect">
            <a:avLst/>
          </a:prstGeom>
        </p:spPr>
      </p:pic>
      <p:pic>
        <p:nvPicPr>
          <p:cNvPr id="48" name="Picture 47" descr="Graphical user interface, application, Teams&#10;&#10;Description automatically generated">
            <a:extLst>
              <a:ext uri="{FF2B5EF4-FFF2-40B4-BE49-F238E27FC236}">
                <a16:creationId xmlns:a16="http://schemas.microsoft.com/office/drawing/2014/main" id="{FB4F9DB3-21C8-6217-7F1D-9E19EBC3DD09}"/>
              </a:ext>
            </a:extLst>
          </p:cNvPr>
          <p:cNvPicPr>
            <a:picLocks noChangeAspect="1"/>
          </p:cNvPicPr>
          <p:nvPr/>
        </p:nvPicPr>
        <p:blipFill rotWithShape="1">
          <a:blip r:embed="rId7" cstate="print">
            <a:extLst>
              <a:ext uri="{28A0092B-C50C-407E-A947-70E740481C1C}">
                <a14:useLocalDpi xmlns:a14="http://schemas.microsoft.com/office/drawing/2010/main" val="0"/>
              </a:ext>
            </a:extLst>
          </a:blip>
          <a:srcRect l="3237" t="43725" r="63150" b="6925"/>
          <a:stretch/>
        </p:blipFill>
        <p:spPr>
          <a:xfrm>
            <a:off x="1512286" y="28456941"/>
            <a:ext cx="4236478" cy="1846742"/>
          </a:xfrm>
          <a:prstGeom prst="rect">
            <a:avLst/>
          </a:prstGeom>
        </p:spPr>
      </p:pic>
      <p:pic>
        <p:nvPicPr>
          <p:cNvPr id="49" name="Picture 48" descr="Text&#10;&#10;Description automatically generated">
            <a:extLst>
              <a:ext uri="{FF2B5EF4-FFF2-40B4-BE49-F238E27FC236}">
                <a16:creationId xmlns:a16="http://schemas.microsoft.com/office/drawing/2014/main" id="{654F8F2D-C0D4-742B-2F76-4EDBEEAC94A0}"/>
              </a:ext>
            </a:extLst>
          </p:cNvPr>
          <p:cNvPicPr>
            <a:picLocks noChangeAspect="1"/>
          </p:cNvPicPr>
          <p:nvPr/>
        </p:nvPicPr>
        <p:blipFill rotWithShape="1">
          <a:blip r:embed="rId8">
            <a:extLst>
              <a:ext uri="{28A0092B-C50C-407E-A947-70E740481C1C}">
                <a14:useLocalDpi xmlns:a14="http://schemas.microsoft.com/office/drawing/2010/main" val="0"/>
              </a:ext>
            </a:extLst>
          </a:blip>
          <a:srcRect l="3784" r="8610"/>
          <a:stretch/>
        </p:blipFill>
        <p:spPr>
          <a:xfrm>
            <a:off x="1512286" y="30334647"/>
            <a:ext cx="4061200" cy="1090597"/>
          </a:xfrm>
          <a:prstGeom prst="rect">
            <a:avLst/>
          </a:prstGeom>
        </p:spPr>
      </p:pic>
      <p:pic>
        <p:nvPicPr>
          <p:cNvPr id="50" name="Picture 49" descr="Graphical user interface, application, Teams&#10;&#10;Description automatically generated">
            <a:extLst>
              <a:ext uri="{FF2B5EF4-FFF2-40B4-BE49-F238E27FC236}">
                <a16:creationId xmlns:a16="http://schemas.microsoft.com/office/drawing/2014/main" id="{4D3CF1A5-58EF-3581-3DF7-1AB535160758}"/>
              </a:ext>
            </a:extLst>
          </p:cNvPr>
          <p:cNvPicPr>
            <a:picLocks noChangeAspect="1"/>
          </p:cNvPicPr>
          <p:nvPr/>
        </p:nvPicPr>
        <p:blipFill rotWithShape="1">
          <a:blip r:embed="rId9" cstate="print">
            <a:extLst>
              <a:ext uri="{28A0092B-C50C-407E-A947-70E740481C1C}">
                <a14:useLocalDpi xmlns:a14="http://schemas.microsoft.com/office/drawing/2010/main" val="0"/>
              </a:ext>
            </a:extLst>
          </a:blip>
          <a:srcRect l="3046" t="44187" r="63685" b="8989"/>
          <a:stretch/>
        </p:blipFill>
        <p:spPr>
          <a:xfrm>
            <a:off x="6780636" y="28471831"/>
            <a:ext cx="4315201" cy="1864170"/>
          </a:xfrm>
          <a:prstGeom prst="rect">
            <a:avLst/>
          </a:prstGeom>
        </p:spPr>
      </p:pic>
      <p:pic>
        <p:nvPicPr>
          <p:cNvPr id="51" name="Picture 50" descr="A picture containing text&#10;&#10;Description automatically generated">
            <a:extLst>
              <a:ext uri="{FF2B5EF4-FFF2-40B4-BE49-F238E27FC236}">
                <a16:creationId xmlns:a16="http://schemas.microsoft.com/office/drawing/2014/main" id="{6C32438C-3B0C-D34B-AD96-C79C02EC7992}"/>
              </a:ext>
            </a:extLst>
          </p:cNvPr>
          <p:cNvPicPr>
            <a:picLocks noChangeAspect="1"/>
          </p:cNvPicPr>
          <p:nvPr/>
        </p:nvPicPr>
        <p:blipFill>
          <a:blip r:embed="rId10"/>
          <a:stretch>
            <a:fillRect/>
          </a:stretch>
        </p:blipFill>
        <p:spPr>
          <a:xfrm>
            <a:off x="6780636" y="30361656"/>
            <a:ext cx="4313252" cy="555269"/>
          </a:xfrm>
          <a:prstGeom prst="rect">
            <a:avLst/>
          </a:prstGeom>
        </p:spPr>
      </p:pic>
      <p:sp>
        <p:nvSpPr>
          <p:cNvPr id="53" name="Rectangle: Top Corners Rounded 52">
            <a:extLst>
              <a:ext uri="{FF2B5EF4-FFF2-40B4-BE49-F238E27FC236}">
                <a16:creationId xmlns:a16="http://schemas.microsoft.com/office/drawing/2014/main" id="{C185D0A3-7045-488A-3E3D-AE2B05048950}"/>
              </a:ext>
            </a:extLst>
          </p:cNvPr>
          <p:cNvSpPr/>
          <p:nvPr/>
        </p:nvSpPr>
        <p:spPr>
          <a:xfrm>
            <a:off x="1040271" y="38510961"/>
            <a:ext cx="10953379" cy="1437655"/>
          </a:xfrm>
          <a:prstGeom prst="round2SameRect">
            <a:avLst>
              <a:gd name="adj1" fmla="val 50000"/>
              <a:gd name="adj2" fmla="val 0"/>
            </a:avLst>
          </a:prstGeom>
          <a:solidFill>
            <a:srgbClr val="E41A7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800" spc="600" dirty="0">
                <a:solidFill>
                  <a:schemeClr val="bg1"/>
                </a:solidFill>
                <a:latin typeface="Bebas Neue Bold" panose="020B0606020202050201" pitchFamily="34" charset="0"/>
              </a:rPr>
              <a:t>Members</a:t>
            </a:r>
            <a:endParaRPr lang="en-US" spc="600" dirty="0"/>
          </a:p>
        </p:txBody>
      </p:sp>
      <p:pic>
        <p:nvPicPr>
          <p:cNvPr id="55" name="Picture 54" descr="A person smiling for the camera&#10;&#10;Description automatically generated with medium confidence">
            <a:extLst>
              <a:ext uri="{FF2B5EF4-FFF2-40B4-BE49-F238E27FC236}">
                <a16:creationId xmlns:a16="http://schemas.microsoft.com/office/drawing/2014/main" id="{1E455CF7-F4F3-44D8-DF61-EB3B806B5664}"/>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7029423" y="40308831"/>
            <a:ext cx="2024642" cy="2047062"/>
          </a:xfrm>
          <a:prstGeom prst="rect">
            <a:avLst/>
          </a:prstGeom>
        </p:spPr>
      </p:pic>
      <p:pic>
        <p:nvPicPr>
          <p:cNvPr id="57" name="Picture 56" descr="A person wearing glasses and a suit&#10;&#10;Description automatically generated with medium confidence">
            <a:extLst>
              <a:ext uri="{FF2B5EF4-FFF2-40B4-BE49-F238E27FC236}">
                <a16:creationId xmlns:a16="http://schemas.microsoft.com/office/drawing/2014/main" id="{606CCDF2-3BCF-4A74-2539-8A55A6CE41E7}"/>
              </a:ext>
            </a:extLst>
          </p:cNvPr>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3629432" y="40308831"/>
            <a:ext cx="2047064" cy="2047062"/>
          </a:xfrm>
          <a:prstGeom prst="rect">
            <a:avLst/>
          </a:prstGeom>
        </p:spPr>
      </p:pic>
      <p:sp>
        <p:nvSpPr>
          <p:cNvPr id="7" name="TextBox 6">
            <a:extLst>
              <a:ext uri="{FF2B5EF4-FFF2-40B4-BE49-F238E27FC236}">
                <a16:creationId xmlns:a16="http://schemas.microsoft.com/office/drawing/2014/main" id="{4321D1F9-8184-2E40-9CA4-A039B9A715E7}"/>
              </a:ext>
            </a:extLst>
          </p:cNvPr>
          <p:cNvSpPr txBox="1"/>
          <p:nvPr/>
        </p:nvSpPr>
        <p:spPr>
          <a:xfrm>
            <a:off x="12994634" y="38398742"/>
            <a:ext cx="15847195" cy="2677656"/>
          </a:xfrm>
          <a:prstGeom prst="rect">
            <a:avLst/>
          </a:prstGeom>
          <a:noFill/>
        </p:spPr>
        <p:txBody>
          <a:bodyPr wrap="square" rtlCol="0">
            <a:spAutoFit/>
          </a:bodyPr>
          <a:lstStyle/>
          <a:p>
            <a:r>
              <a:rPr lang="en-GB" sz="2800" dirty="0"/>
              <a:t>Due to the development of technology, the era of gaining insightful data from surveys and social media has come to an end. As a result, it is now important for your company to be aware of how your clients are feeling. To maximize the potential of data and gain the most insightful understanding, businesses are utilizing sophisticated classifiers like sentiment analysis and contextual semantic search. Utilizing technologies for natural language processing, you may create business strategies, meet, or exceed customer expectations, generate leads, create marketing campaigns, and uncover new growth opportunities.</a:t>
            </a:r>
            <a:endParaRPr lang="en-US" sz="2800" dirty="0"/>
          </a:p>
        </p:txBody>
      </p:sp>
      <p:pic>
        <p:nvPicPr>
          <p:cNvPr id="9" name="Picture 8" descr="A screenshot of a computer&#10;&#10;Description automatically generated">
            <a:extLst>
              <a:ext uri="{FF2B5EF4-FFF2-40B4-BE49-F238E27FC236}">
                <a16:creationId xmlns:a16="http://schemas.microsoft.com/office/drawing/2014/main" id="{2D011B86-0F92-83B3-037A-3C945ECAE4AF}"/>
              </a:ext>
            </a:extLst>
          </p:cNvPr>
          <p:cNvPicPr>
            <a:picLocks noChangeAspect="1"/>
          </p:cNvPicPr>
          <p:nvPr/>
        </p:nvPicPr>
        <p:blipFill>
          <a:blip r:embed="rId13"/>
          <a:stretch>
            <a:fillRect/>
          </a:stretch>
        </p:blipFill>
        <p:spPr>
          <a:xfrm>
            <a:off x="1522613" y="32026190"/>
            <a:ext cx="4226152" cy="2553752"/>
          </a:xfrm>
          <a:prstGeom prst="rect">
            <a:avLst/>
          </a:prstGeom>
        </p:spPr>
      </p:pic>
      <p:sp>
        <p:nvSpPr>
          <p:cNvPr id="11" name="TextBox 10">
            <a:extLst>
              <a:ext uri="{FF2B5EF4-FFF2-40B4-BE49-F238E27FC236}">
                <a16:creationId xmlns:a16="http://schemas.microsoft.com/office/drawing/2014/main" id="{8979D532-563C-8EBD-BDE9-D542A330C30B}"/>
              </a:ext>
            </a:extLst>
          </p:cNvPr>
          <p:cNvSpPr txBox="1"/>
          <p:nvPr/>
        </p:nvSpPr>
        <p:spPr>
          <a:xfrm>
            <a:off x="1512286" y="28047862"/>
            <a:ext cx="10033074" cy="461665"/>
          </a:xfrm>
          <a:prstGeom prst="rect">
            <a:avLst/>
          </a:prstGeom>
          <a:noFill/>
        </p:spPr>
        <p:txBody>
          <a:bodyPr wrap="square" rtlCol="0">
            <a:spAutoFit/>
          </a:bodyPr>
          <a:lstStyle/>
          <a:p>
            <a:r>
              <a:rPr lang="en-GB" sz="2400" dirty="0"/>
              <a:t>a. Positive Text:	                         b. Negative Text:</a:t>
            </a:r>
          </a:p>
        </p:txBody>
      </p:sp>
      <p:sp>
        <p:nvSpPr>
          <p:cNvPr id="12" name="TextBox 11">
            <a:extLst>
              <a:ext uri="{FF2B5EF4-FFF2-40B4-BE49-F238E27FC236}">
                <a16:creationId xmlns:a16="http://schemas.microsoft.com/office/drawing/2014/main" id="{9B689FE8-88DC-2C7D-8B34-A90314A701E4}"/>
              </a:ext>
            </a:extLst>
          </p:cNvPr>
          <p:cNvSpPr txBox="1"/>
          <p:nvPr/>
        </p:nvSpPr>
        <p:spPr>
          <a:xfrm>
            <a:off x="1512286" y="31569738"/>
            <a:ext cx="10033074" cy="461665"/>
          </a:xfrm>
          <a:prstGeom prst="rect">
            <a:avLst/>
          </a:prstGeom>
          <a:noFill/>
        </p:spPr>
        <p:txBody>
          <a:bodyPr wrap="square" rtlCol="0">
            <a:spAutoFit/>
          </a:bodyPr>
          <a:lstStyle/>
          <a:p>
            <a:r>
              <a:rPr lang="en-GB" sz="2400" dirty="0"/>
              <a:t>Method 2:</a:t>
            </a:r>
          </a:p>
        </p:txBody>
      </p:sp>
      <p:sp>
        <p:nvSpPr>
          <p:cNvPr id="14" name="TextBox 13">
            <a:extLst>
              <a:ext uri="{FF2B5EF4-FFF2-40B4-BE49-F238E27FC236}">
                <a16:creationId xmlns:a16="http://schemas.microsoft.com/office/drawing/2014/main" id="{981321CD-81FB-A7F2-B130-BE364CB644F8}"/>
              </a:ext>
            </a:extLst>
          </p:cNvPr>
          <p:cNvSpPr txBox="1"/>
          <p:nvPr/>
        </p:nvSpPr>
        <p:spPr>
          <a:xfrm>
            <a:off x="6971291" y="31325096"/>
            <a:ext cx="4020559" cy="461665"/>
          </a:xfrm>
          <a:prstGeom prst="rect">
            <a:avLst/>
          </a:prstGeom>
          <a:noFill/>
        </p:spPr>
        <p:txBody>
          <a:bodyPr wrap="square" rtlCol="0">
            <a:spAutoFit/>
          </a:bodyPr>
          <a:lstStyle/>
          <a:p>
            <a:r>
              <a:rPr lang="en-GB" sz="2400" dirty="0"/>
              <a:t>a. Logistic Regression Mode:</a:t>
            </a:r>
          </a:p>
        </p:txBody>
      </p:sp>
      <p:pic>
        <p:nvPicPr>
          <p:cNvPr id="18" name="Picture 17" descr="Text&#10;&#10;Description automatically generated">
            <a:extLst>
              <a:ext uri="{FF2B5EF4-FFF2-40B4-BE49-F238E27FC236}">
                <a16:creationId xmlns:a16="http://schemas.microsoft.com/office/drawing/2014/main" id="{7EB13EBC-53B1-97CD-B233-AF2E5D312CC6}"/>
              </a:ext>
            </a:extLst>
          </p:cNvPr>
          <p:cNvPicPr>
            <a:picLocks noChangeAspect="1"/>
          </p:cNvPicPr>
          <p:nvPr/>
        </p:nvPicPr>
        <p:blipFill>
          <a:blip r:embed="rId14"/>
          <a:stretch>
            <a:fillRect/>
          </a:stretch>
        </p:blipFill>
        <p:spPr>
          <a:xfrm>
            <a:off x="7029423" y="31827213"/>
            <a:ext cx="3600477" cy="1322187"/>
          </a:xfrm>
          <a:prstGeom prst="rect">
            <a:avLst/>
          </a:prstGeom>
        </p:spPr>
      </p:pic>
      <p:pic>
        <p:nvPicPr>
          <p:cNvPr id="19" name="Picture 18" descr="Calendar&#10;&#10;Description automatically generated">
            <a:extLst>
              <a:ext uri="{FF2B5EF4-FFF2-40B4-BE49-F238E27FC236}">
                <a16:creationId xmlns:a16="http://schemas.microsoft.com/office/drawing/2014/main" id="{BC4DE005-E336-7432-E5BF-EAE4FE5D1830}"/>
              </a:ext>
            </a:extLst>
          </p:cNvPr>
          <p:cNvPicPr>
            <a:picLocks noChangeAspect="1"/>
          </p:cNvPicPr>
          <p:nvPr/>
        </p:nvPicPr>
        <p:blipFill>
          <a:blip r:embed="rId15"/>
          <a:stretch>
            <a:fillRect/>
          </a:stretch>
        </p:blipFill>
        <p:spPr>
          <a:xfrm>
            <a:off x="7029423" y="33179917"/>
            <a:ext cx="3073400" cy="2079625"/>
          </a:xfrm>
          <a:prstGeom prst="rect">
            <a:avLst/>
          </a:prstGeom>
        </p:spPr>
      </p:pic>
      <p:sp>
        <p:nvSpPr>
          <p:cNvPr id="22" name="TextBox 21">
            <a:extLst>
              <a:ext uri="{FF2B5EF4-FFF2-40B4-BE49-F238E27FC236}">
                <a16:creationId xmlns:a16="http://schemas.microsoft.com/office/drawing/2014/main" id="{5FAC6A96-5C18-AD7A-BA58-D39EE5C11977}"/>
              </a:ext>
            </a:extLst>
          </p:cNvPr>
          <p:cNvSpPr txBox="1"/>
          <p:nvPr/>
        </p:nvSpPr>
        <p:spPr>
          <a:xfrm>
            <a:off x="1512286" y="35292973"/>
            <a:ext cx="4020559" cy="461665"/>
          </a:xfrm>
          <a:prstGeom prst="rect">
            <a:avLst/>
          </a:prstGeom>
          <a:noFill/>
        </p:spPr>
        <p:txBody>
          <a:bodyPr wrap="square" rtlCol="0">
            <a:spAutoFit/>
          </a:bodyPr>
          <a:lstStyle/>
          <a:p>
            <a:r>
              <a:rPr lang="en-GB" sz="2400" dirty="0"/>
              <a:t>b. Linear SVC Mode:</a:t>
            </a:r>
          </a:p>
        </p:txBody>
      </p:sp>
      <p:pic>
        <p:nvPicPr>
          <p:cNvPr id="26" name="Picture 25">
            <a:extLst>
              <a:ext uri="{FF2B5EF4-FFF2-40B4-BE49-F238E27FC236}">
                <a16:creationId xmlns:a16="http://schemas.microsoft.com/office/drawing/2014/main" id="{F117B7C6-1BC7-8B72-E080-829118231FD2}"/>
              </a:ext>
            </a:extLst>
          </p:cNvPr>
          <p:cNvPicPr>
            <a:picLocks noChangeAspect="1"/>
          </p:cNvPicPr>
          <p:nvPr/>
        </p:nvPicPr>
        <p:blipFill>
          <a:blip r:embed="rId16">
            <a:extLst>
              <a:ext uri="{28A0092B-C50C-407E-A947-70E740481C1C}">
                <a14:useLocalDpi xmlns:a14="http://schemas.microsoft.com/office/drawing/2010/main" val="0"/>
              </a:ext>
            </a:extLst>
          </a:blip>
          <a:srcRect/>
          <a:stretch>
            <a:fillRect/>
          </a:stretch>
        </p:blipFill>
        <p:spPr bwMode="auto">
          <a:xfrm>
            <a:off x="1522611" y="35754637"/>
            <a:ext cx="3135113" cy="1884403"/>
          </a:xfrm>
          <a:prstGeom prst="rect">
            <a:avLst/>
          </a:prstGeom>
          <a:noFill/>
        </p:spPr>
      </p:pic>
      <p:pic>
        <p:nvPicPr>
          <p:cNvPr id="27" name="Picture 26">
            <a:extLst>
              <a:ext uri="{FF2B5EF4-FFF2-40B4-BE49-F238E27FC236}">
                <a16:creationId xmlns:a16="http://schemas.microsoft.com/office/drawing/2014/main" id="{05F05999-A7A8-11AE-BAED-DA1D01E4B9C4}"/>
              </a:ext>
            </a:extLst>
          </p:cNvPr>
          <p:cNvPicPr>
            <a:picLocks noChangeAspect="1"/>
          </p:cNvPicPr>
          <p:nvPr/>
        </p:nvPicPr>
        <p:blipFill>
          <a:blip r:embed="rId17">
            <a:extLst>
              <a:ext uri="{28A0092B-C50C-407E-A947-70E740481C1C}">
                <a14:useLocalDpi xmlns:a14="http://schemas.microsoft.com/office/drawing/2010/main" val="0"/>
              </a:ext>
            </a:extLst>
          </a:blip>
          <a:srcRect/>
          <a:stretch>
            <a:fillRect/>
          </a:stretch>
        </p:blipFill>
        <p:spPr bwMode="auto">
          <a:xfrm>
            <a:off x="4769617" y="35754637"/>
            <a:ext cx="3049905" cy="2174240"/>
          </a:xfrm>
          <a:prstGeom prst="rect">
            <a:avLst/>
          </a:prstGeom>
          <a:noFill/>
        </p:spPr>
      </p:pic>
    </p:spTree>
    <p:extLst>
      <p:ext uri="{BB962C8B-B14F-4D97-AF65-F5344CB8AC3E}">
        <p14:creationId xmlns:p14="http://schemas.microsoft.com/office/powerpoint/2010/main" val="3427092460"/>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965</TotalTime>
  <Words>813</Words>
  <Application>Microsoft Office PowerPoint</Application>
  <PresentationFormat>Custom</PresentationFormat>
  <Paragraphs>42</Paragraphs>
  <Slides>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Bebas Neue Bold</vt:lpstr>
      <vt:lpstr>Calibri</vt:lpstr>
      <vt:lpstr>Calibri Light</vt:lpstr>
      <vt:lpstr>Times New Roman</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Mega</dc:creator>
  <cp:lastModifiedBy>Andrew Effat Lotfy Soltan</cp:lastModifiedBy>
  <cp:revision>39</cp:revision>
  <dcterms:created xsi:type="dcterms:W3CDTF">2021-11-21T11:36:07Z</dcterms:created>
  <dcterms:modified xsi:type="dcterms:W3CDTF">2023-01-09T15:12:08Z</dcterms:modified>
</cp:coreProperties>
</file>