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BA423-EB5E-4935-BD63-B955FAA336D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F66B6-CC50-4F77-B8E0-D0CFF6D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0F42-9137-C5DC-E5E9-71DB5ADE7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67743-DC39-650D-6555-51B4D6E79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E7D1F-A182-24E4-A22E-18E135A1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4B38-CE44-D257-AD92-B2222EF3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4CB9C-C5AA-AC0C-7662-C8B99E654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3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E07A-41BF-7EC8-74C8-C34C72E6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27181-578A-3851-350F-B38088161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ABDED-A6A2-3A47-C334-E3C9254C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1BA2F-96B0-ED68-8A85-A1FDAA8D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01540-2D83-FB37-285B-6FC52595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9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ABE744-0758-1E4E-5CFA-2C7952661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190F75-3815-9AE4-6A92-821AB9946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B5E35-BAFE-2DCB-C573-815946BB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2AB9C-B46A-4C95-D244-33EEA01A4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6782F-617A-24DD-2BC3-DCADB7D5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4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0581-C1E7-339E-A07E-C437D5F7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401B-ECED-63A8-9297-D4EAC9D9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345BD-2E0B-4034-C905-A36482F75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459F0-6659-8A10-B1FF-4048B856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CF87-E069-6DFB-9663-FB3FA533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3FEBA-7A2F-BC71-B3C6-E3B4D3EC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98709-24D3-707E-BC53-977716619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0CC0-D9AF-607D-05AA-2C5C18B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0838B-4198-B50E-C6A8-841AD0B16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E126-4BDF-1CBB-3150-5F9D9238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73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04814-2235-5861-DCA3-C2BE7A3B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1D095-522B-8CE0-A7EE-B6DF22DE8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CB108-A944-C318-3D67-1DA2284AB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6AF7E-819D-9056-C64F-E9810D31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931B9-EA82-D89E-0D1F-3F23A7B59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D94C-AAD5-7AB4-91BB-C8F464C80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3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C1B36-85E0-030C-86DD-A9A0B3904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43DF7-EB00-436F-E220-C136D7C24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F1892-5FFE-A37A-A2FE-FEF59E8FC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08A7C3-EF7B-312A-D149-4CBF0ADA2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B593C-9A71-0679-EDBF-A3828FF79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C98D5-C4E9-D0CC-7672-9EF8C61C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CB3DB-353C-B9B6-04E4-EFD626AD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47969-71D0-1FE5-9AD7-6D9FE63B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78790-22E7-20E9-C541-176D21FB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981A3-6345-63F6-711D-D732C106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9B9A44-9CB5-279C-3C9D-87123005B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12CC6-A36C-96BB-452E-E338CCF8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22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A6C0E9-9667-7C46-638C-C9B45E8F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BCEBC-C2CA-D794-8155-6D2277F78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EBC82-8500-1EA4-64C4-3F5E9E02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1098-B6EC-B941-4896-F574F716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74720-2D59-43EF-B8B6-32366E5C4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2716-6F20-CE63-7339-87D6FA46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35C0B-B4AC-8475-317E-DA93DEA4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F25C7-4507-8B96-38AC-B7C79C61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63D95-3D7D-58CA-754E-20FDEEB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1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3A06-65C0-6ACF-4196-85211F37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4E8BF-1C9E-A1D2-5675-2AD6EB58EB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68EEFD-7607-288F-BE76-7BACE3108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89A4C-DA19-1E55-BA58-3447E5B8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ED0A6-3B12-AE47-CB71-D3EBBA6B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098C5-F455-462A-F8B7-10538B2B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0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AA11F-EEBE-305E-61E5-D74212B1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FB63C-12B5-0287-086B-19CFC000A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BD4A8-FD52-E081-1DFB-302E12476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86A39-8AC8-406E-ABEA-81203C8B9E7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2C8C-FEDE-293D-5EFA-77425C395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64699-A04B-61E0-13EB-0DC0FCF7E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35F6E-0AFC-4702-964F-8551DB94E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11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CDF2C-40E0-3747-A4AF-723DFC358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627781"/>
            <a:ext cx="9144000" cy="2387600"/>
          </a:xfrm>
        </p:spPr>
        <p:txBody>
          <a:bodyPr/>
          <a:lstStyle/>
          <a:p>
            <a:pPr algn="ctr"/>
            <a:r>
              <a:rPr lang="en-US" dirty="0"/>
              <a:t>This is the Title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D338524-F885-EE7D-1522-5E2DEB76B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51894"/>
            <a:ext cx="9144000" cy="1655762"/>
          </a:xfrm>
        </p:spPr>
        <p:txBody>
          <a:bodyPr/>
          <a:lstStyle/>
          <a:p>
            <a:r>
              <a:rPr lang="en-US" dirty="0"/>
              <a:t>This is the subtitle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35D934-8590-C701-7BAD-E3FBAD347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65605"/>
              </p:ext>
            </p:extLst>
          </p:nvPr>
        </p:nvGraphicFramePr>
        <p:xfrm>
          <a:off x="2032000" y="3599731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99323246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673256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7254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Temp(C*)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34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Monday 10/24/2022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72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Tuesday 10/25/2022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943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Wednesday 10/26/2022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1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477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This is the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Fagan</dc:creator>
  <cp:lastModifiedBy>Andrew Fagan</cp:lastModifiedBy>
  <cp:revision>1</cp:revision>
  <dcterms:created xsi:type="dcterms:W3CDTF">2025-06-04T16:37:51Z</dcterms:created>
  <dcterms:modified xsi:type="dcterms:W3CDTF">2025-06-04T16:42:18Z</dcterms:modified>
</cp:coreProperties>
</file>