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9" r:id="rId14"/>
    <p:sldId id="270" r:id="rId15"/>
    <p:sldId id="26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14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-504" y="-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unghi drept 9"/>
          <p:cNvSpPr/>
          <p:nvPr/>
        </p:nvSpPr>
        <p:spPr>
          <a:xfrm>
            <a:off x="-2" y="4664147"/>
            <a:ext cx="1219827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914162" y="1752602"/>
            <a:ext cx="1036050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914162" y="3611607"/>
            <a:ext cx="10360501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5018" y="4953000"/>
            <a:ext cx="12193844" cy="1912088"/>
            <a:chOff x="-3765" y="4832896"/>
            <a:chExt cx="9147765" cy="2032192"/>
          </a:xfrm>
        </p:grpSpPr>
        <p:sp>
          <p:nvSpPr>
            <p:cNvPr id="7" name="Formă liberă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ă liberă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ă liberă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drep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441" y="1481330"/>
            <a:ext cx="10969943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9122974" y="274641"/>
            <a:ext cx="2369343" cy="5592761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430604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 dirty="0"/>
          </a:p>
        </p:txBody>
      </p:sp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62917" y="1059712"/>
            <a:ext cx="10360501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228922" y="2931712"/>
            <a:ext cx="6094413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În zigzag 6"/>
          <p:cNvSpPr/>
          <p:nvPr/>
        </p:nvSpPr>
        <p:spPr>
          <a:xfrm>
            <a:off x="484764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În zigzag 7"/>
          <p:cNvSpPr/>
          <p:nvPr/>
        </p:nvSpPr>
        <p:spPr>
          <a:xfrm>
            <a:off x="4599154" y="3005472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441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5986" y="1481329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969943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441" y="5410200"/>
            <a:ext cx="538551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1756" y="5410200"/>
            <a:ext cx="538763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441" y="1444295"/>
            <a:ext cx="538551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1754" y="1444295"/>
            <a:ext cx="538763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6" name="Titlu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4876800"/>
            <a:ext cx="9973103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5891265" y="5355102"/>
            <a:ext cx="529807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1218882" y="274320"/>
            <a:ext cx="9970459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8967040" y="6407944"/>
            <a:ext cx="2559653" cy="365760"/>
          </a:xfrm>
        </p:spPr>
        <p:txBody>
          <a:bodyPr/>
          <a:lstStyle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21246" y="5443402"/>
            <a:ext cx="9547913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304721" y="189968"/>
            <a:ext cx="11579384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5838576" y="6407945"/>
            <a:ext cx="31334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BA54BD-C84D-46CE-8B72-31BFB26ABA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04720" y="4865122"/>
            <a:ext cx="10764439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955000" y="5001994"/>
            <a:ext cx="506801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ă liberă 8"/>
          <p:cNvSpPr>
            <a:spLocks/>
          </p:cNvSpPr>
          <p:nvPr/>
        </p:nvSpPr>
        <p:spPr bwMode="auto">
          <a:xfrm>
            <a:off x="-71395" y="5785023"/>
            <a:ext cx="50680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unghi drept 9"/>
          <p:cNvSpPr>
            <a:spLocks/>
          </p:cNvSpPr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drept 10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În zigzag 11"/>
          <p:cNvSpPr/>
          <p:nvPr/>
        </p:nvSpPr>
        <p:spPr>
          <a:xfrm>
            <a:off x="1154914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În zigzag 12"/>
          <p:cNvSpPr/>
          <p:nvPr/>
        </p:nvSpPr>
        <p:spPr>
          <a:xfrm>
            <a:off x="11300651" y="4988440"/>
            <a:ext cx="24377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ă liberă 12"/>
          <p:cNvSpPr>
            <a:spLocks/>
          </p:cNvSpPr>
          <p:nvPr/>
        </p:nvSpPr>
        <p:spPr bwMode="auto">
          <a:xfrm>
            <a:off x="955000" y="5001994"/>
            <a:ext cx="506801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ă liberă 11"/>
          <p:cNvSpPr>
            <a:spLocks/>
          </p:cNvSpPr>
          <p:nvPr/>
        </p:nvSpPr>
        <p:spPr bwMode="auto">
          <a:xfrm>
            <a:off x="-71395" y="5785023"/>
            <a:ext cx="506801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unghi drept 13"/>
          <p:cNvSpPr>
            <a:spLocks/>
          </p:cNvSpPr>
          <p:nvPr/>
        </p:nvSpPr>
        <p:spPr bwMode="auto">
          <a:xfrm>
            <a:off x="-8054" y="5791253"/>
            <a:ext cx="4535237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drept 14"/>
          <p:cNvCxnSpPr/>
          <p:nvPr/>
        </p:nvCxnSpPr>
        <p:spPr>
          <a:xfrm>
            <a:off x="-12312" y="5787739"/>
            <a:ext cx="4539496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441" y="1481329"/>
            <a:ext cx="10969943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8967040" y="6407944"/>
            <a:ext cx="2559653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FE8FB1-0A7A-443E-AAF7-31D4FA1AA312}" type="datetimeFigureOut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5838576" y="6407945"/>
            <a:ext cx="31334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1526693" y="6407945"/>
            <a:ext cx="48755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441" y="4286256"/>
            <a:ext cx="9954207" cy="1785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500" dirty="0" smtClean="0">
                <a:latin typeface="Times New Roman" pitchFamily="18" charset="0"/>
                <a:cs typeface="Times New Roman" pitchFamily="18" charset="0"/>
              </a:rPr>
              <a:t>Autor: </a:t>
            </a:r>
            <a:r>
              <a:rPr lang="ro-RO" sz="2500" dirty="0" err="1" smtClean="0">
                <a:latin typeface="Times New Roman" pitchFamily="18" charset="0"/>
                <a:cs typeface="Times New Roman" pitchFamily="18" charset="0"/>
              </a:rPr>
              <a:t>Fărcuța</a:t>
            </a:r>
            <a:r>
              <a:rPr lang="ro-RO" sz="2500" dirty="0" smtClean="0">
                <a:latin typeface="Times New Roman" pitchFamily="18" charset="0"/>
                <a:cs typeface="Times New Roman" pitchFamily="18" charset="0"/>
              </a:rPr>
              <a:t> Andrei</a:t>
            </a:r>
          </a:p>
          <a:p>
            <a:pPr>
              <a:buNone/>
            </a:pPr>
            <a:r>
              <a:rPr lang="ro-RO" sz="2500" dirty="0" smtClean="0">
                <a:latin typeface="Times New Roman" pitchFamily="18" charset="0"/>
                <a:cs typeface="Times New Roman" pitchFamily="18" charset="0"/>
              </a:rPr>
              <a:t>Profesor coordonator: Gabor Gianina</a:t>
            </a:r>
          </a:p>
          <a:p>
            <a:pPr>
              <a:buNone/>
            </a:pPr>
            <a:r>
              <a:rPr lang="ro-RO" sz="2500" dirty="0" smtClean="0">
                <a:latin typeface="Times New Roman" pitchFamily="18" charset="0"/>
                <a:cs typeface="Times New Roman" pitchFamily="18" charset="0"/>
              </a:rPr>
              <a:t>Facultate: Inginerie Electrică și Tehnologia Informației Oradea</a:t>
            </a:r>
          </a:p>
          <a:p>
            <a:pPr>
              <a:buNone/>
            </a:pPr>
            <a:r>
              <a:rPr lang="ro-RO" sz="2500" dirty="0" smtClean="0">
                <a:latin typeface="Times New Roman" pitchFamily="18" charset="0"/>
                <a:cs typeface="Times New Roman" pitchFamily="18" charset="0"/>
              </a:rPr>
              <a:t>Specializare: Calculatoare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PROIECT MORSIA GYM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1857364"/>
            <a:ext cx="9954207" cy="39005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Site-ul web </a:t>
            </a: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Morsia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GYM are ca avantaje față de cele competitoare navigarea simplă, limitarea cantității de informații la necesitățile clienților, funcționalitățile moderne și o paletă de culori potrivită domeniul de afaceri. 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Spre deosebire de alte site-uri existente, design-ul proiectului exprimă eleganță, iar eficiența se dovedește prin apelarea la instinctul vizual, imaginile fiind elementele principale.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Avantajele aplicației față de altele existente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70" y="1500174"/>
            <a:ext cx="7488502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08001" y="285728"/>
            <a:ext cx="9858443" cy="1071570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Screenshot-uri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 din site – versiunea </a:t>
            </a:r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Desktop</a:t>
            </a:r>
            <a:endParaRPr lang="ro-RO" sz="4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70" y="1500174"/>
            <a:ext cx="7769654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271317" cy="1143000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Screenshot-uri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 din site – versiunea </a:t>
            </a:r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Desktop</a:t>
            </a:r>
            <a:endParaRPr lang="ro-RO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082660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Screenshot-uri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 din site – versiunea tabletă</a:t>
            </a:r>
            <a:endParaRPr lang="ro-RO" sz="4000" dirty="0"/>
          </a:p>
        </p:txBody>
      </p:sp>
      <p:pic>
        <p:nvPicPr>
          <p:cNvPr id="15" name="Imagine 1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0" y="1285860"/>
            <a:ext cx="4000528" cy="5000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ine 1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0" y="1285860"/>
            <a:ext cx="4502374" cy="5000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14127" cy="1143000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 smtClean="0">
                <a:latin typeface="Times New Roman" pitchFamily="18" charset="0"/>
                <a:cs typeface="Times New Roman" pitchFamily="18" charset="0"/>
              </a:rPr>
              <a:t>Screenshot-uri</a:t>
            </a:r>
            <a:r>
              <a:rPr lang="ro-RO" sz="4000" dirty="0" smtClean="0">
                <a:latin typeface="Times New Roman" pitchFamily="18" charset="0"/>
                <a:cs typeface="Times New Roman" pitchFamily="18" charset="0"/>
              </a:rPr>
              <a:t> din site – versiunea mobil</a:t>
            </a:r>
            <a:endParaRPr lang="ro-RO" sz="4000" dirty="0"/>
          </a:p>
        </p:txBody>
      </p:sp>
      <p:pic>
        <p:nvPicPr>
          <p:cNvPr id="4" name="Imagin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06" y="1285860"/>
            <a:ext cx="1985953" cy="507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ine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0" y="1285860"/>
            <a:ext cx="2071702" cy="50632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ine 5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36" y="1285860"/>
            <a:ext cx="2025435" cy="507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ine 6" descr="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304" y="1285860"/>
            <a:ext cx="2071702" cy="5098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2000241"/>
            <a:ext cx="10128441" cy="4000528"/>
          </a:xfrm>
        </p:spPr>
        <p:txBody>
          <a:bodyPr>
            <a:normAutofit/>
          </a:bodyPr>
          <a:lstStyle/>
          <a:p>
            <a:pPr marL="421200" indent="-385200">
              <a:spcBef>
                <a:spcPts val="24"/>
              </a:spcBef>
              <a:buFont typeface="Wingdings" pitchFamily="2" charset="2"/>
              <a:buChar char="ü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Proiectul și-a propus ca obiective analiza, proiectarea și implementarea unui site web. </a:t>
            </a:r>
          </a:p>
          <a:p>
            <a:pPr>
              <a:buFont typeface="Wingdings" pitchFamily="2" charset="2"/>
              <a:buChar char="ü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Toate aceste obiective au fost îndeplinite. </a:t>
            </a:r>
          </a:p>
          <a:p>
            <a:pPr>
              <a:buFont typeface="Wingdings" pitchFamily="2" charset="2"/>
              <a:buChar char="ü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Site-ului web i se pot aduce următoarele posibile îmbunătățiri: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să fie disponibil și în principalele limbi de circulație mondială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adăugarea posibilității de comunicare cu un operator prin intermediul site-ului pentru eventuale nelămuriri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2000240"/>
            <a:ext cx="10128441" cy="41148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Am ales această temă deoarece conform statisticilor, î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 ultimii 40 de ani, numărul 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persoanelor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care suferă de obezitate a crescut de zece ori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, astfel că deschiderea sălilor de sport în viitor este foarte previzibilă. 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Consider că această piață are nevoie de site-uri web deoarece acestea au potențialul de a mări numărul de clienți și ușurează aflarea informațiilor despre facilități, personal, date de contact, orar și aparatură.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Motivul alegerii temei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2000240"/>
            <a:ext cx="9954207" cy="40719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Site-ul web poate fi folosit de majoritatea oamenilor, întrucât acesta nu are funcționalități dificile, are o navigare ușoară, iar informațiile pot fi găsite rapid.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Estetica și structura site-ului creează o experiență excelentă, acesta nefiind construit într-un mod complicat sau sofisticat.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Utilizatorii pot fi atât clienți actuali cât și clienți viitori, informațiile prezentate având scopul atât de promovare, cât și de satisfacere a nevoilor clienților actuali.</a:t>
            </a: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Posibilii utilizatori ai site-ului web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2071678"/>
            <a:ext cx="9954207" cy="36147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Pentru implementare am folosit elemente de HTML5, CSS3 și </a:t>
            </a: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Elementele de HTML5 au fost folosite pentru crearea bazei și a elementelor din fiecare pagină, iar cele de CSS3 pentru aranjarea elementelor și design-ul individual al fiecărei pagini. 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a fost folosit pentru un </a:t>
            </a: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slideshow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automat situat pe pagina principală și partea de </a:t>
            </a: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a site-ului, modul de navigare pentru </a:t>
            </a:r>
            <a:r>
              <a:rPr lang="ro-RO" sz="2800" dirty="0" err="1" smtClean="0">
                <a:latin typeface="Times New Roman" pitchFamily="18" charset="0"/>
                <a:cs typeface="Times New Roman" pitchFamily="18" charset="0"/>
              </a:rPr>
              <a:t>desktop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fiind diferit de cel pentru mobil.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Tehnologii și tehnici folosite pentru implementare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conținut 6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08" y="2143116"/>
            <a:ext cx="8237190" cy="4057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65124" y="285728"/>
            <a:ext cx="9954207" cy="1143000"/>
          </a:xfrm>
        </p:spPr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o-RO" dirty="0" smtClean="0"/>
              <a:t> 5</a:t>
            </a:r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808000" y="1357298"/>
            <a:ext cx="964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Elementele de HTML 5 sunt esențiale pentru site-ul web, dar acestea au nevoie de o parte de design care să ușureze interacțiunea cu utilizatorul.</a:t>
            </a:r>
            <a:endParaRPr lang="ro-RO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CSS3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808000" y="1357298"/>
            <a:ext cx="1000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Elementele de CSS3 au fost folosite pentru design, acestea au rolul de a îmbunătăți aspectul paginii și ajută la creșterea timpului petrecut pe site de către utilizator.</a:t>
            </a:r>
            <a:endParaRPr lang="ro-RO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ine 4" descr="cs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8" y="2285992"/>
            <a:ext cx="2143140" cy="4013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ine 5" descr="cs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58" y="2285992"/>
            <a:ext cx="2143139" cy="400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ine 6" descr="css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16" y="2285992"/>
            <a:ext cx="2120007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808000" y="1357298"/>
            <a:ext cx="978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Elementele de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 au fost folosite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pentru introducerea unor funcționalități în paginile web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ine 4" descr="jav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8" y="2214554"/>
            <a:ext cx="4518037" cy="150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ine 5" descr="jav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8" y="3929066"/>
            <a:ext cx="4500594" cy="2321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in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26" y="2214554"/>
            <a:ext cx="3571900" cy="3050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02" y="1643050"/>
            <a:ext cx="5572164" cy="4016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Schema bloc a site-ului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3686" y="1857364"/>
            <a:ext cx="9954207" cy="4071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Activitatea la proiect a început cu schița care a suferit multe modificări cum ar fi schimbarea meniului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 și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eliminarea elementelor inutile(motor de căutare în site, posibilitatea creării de cont, magazin interactiv)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Alte modificări în plus sunt s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chimbarea structurii elementelor de text, mărirea numărului de imagini din site, adăugarea separată a unei pagini de contact, adăugarea unei prezentări mai clare a echipamentelor și transformarea paginii "Program" </a:t>
            </a:r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 pagina "Antrenamente". 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Modificări aduse pentru rezolvarea problemelor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ență">
  <a:themeElements>
    <a:clrScheme name="Concurență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ență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ență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</TotalTime>
  <Words>428</Words>
  <PresentationFormat>Particularizare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6" baseType="lpstr">
      <vt:lpstr>Concurență</vt:lpstr>
      <vt:lpstr>PROIECT MORSIA GYM</vt:lpstr>
      <vt:lpstr>Motivul alegerii temei</vt:lpstr>
      <vt:lpstr>Posibilii utilizatori ai site-ului web</vt:lpstr>
      <vt:lpstr>Tehnologii și tehnici folosite pentru implementare</vt:lpstr>
      <vt:lpstr>HTML 5</vt:lpstr>
      <vt:lpstr>CSS3</vt:lpstr>
      <vt:lpstr>Javascript</vt:lpstr>
      <vt:lpstr>Schema bloc a site-ului</vt:lpstr>
      <vt:lpstr>Modificări aduse pentru rezolvarea problemelor</vt:lpstr>
      <vt:lpstr>Avantajele aplicației față de altele existente</vt:lpstr>
      <vt:lpstr>Screenshot-uri din site – versiunea Desktop</vt:lpstr>
      <vt:lpstr>Screenshot-uri din site – versiunea Desktop</vt:lpstr>
      <vt:lpstr>Screenshot-uri din site – versiunea tabletă</vt:lpstr>
      <vt:lpstr>Screenshot-uri din site – versiunea mobil</vt:lpstr>
      <vt:lpstr>Concluzii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PROIECT PIU</dc:title>
  <dc:creator>Andrei</dc:creator>
  <cp:lastModifiedBy>Andrei</cp:lastModifiedBy>
  <cp:revision>62</cp:revision>
  <dcterms:created xsi:type="dcterms:W3CDTF">2022-01-16T11:15:43Z</dcterms:created>
  <dcterms:modified xsi:type="dcterms:W3CDTF">2022-01-20T08:29:24Z</dcterms:modified>
</cp:coreProperties>
</file>