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3849" r:id="rId6"/>
    <p:sldId id="3844" r:id="rId7"/>
    <p:sldId id="261" r:id="rId8"/>
    <p:sldId id="3846" r:id="rId9"/>
    <p:sldId id="3851" r:id="rId10"/>
    <p:sldId id="3850" r:id="rId11"/>
    <p:sldId id="3855" r:id="rId12"/>
    <p:sldId id="3856" r:id="rId13"/>
    <p:sldId id="3852" r:id="rId14"/>
    <p:sldId id="263" r:id="rId15"/>
    <p:sldId id="3853" r:id="rId16"/>
    <p:sldId id="3854" r:id="rId17"/>
    <p:sldId id="3848" r:id="rId18"/>
    <p:sldId id="384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2" autoAdjust="0"/>
    <p:restoredTop sz="94694" autoAdjust="0"/>
  </p:normalViewPr>
  <p:slideViewPr>
    <p:cSldViewPr snapToGrid="0">
      <p:cViewPr varScale="1">
        <p:scale>
          <a:sx n="79" d="100"/>
          <a:sy n="79" d="100"/>
        </p:scale>
        <p:origin x="984" y="43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83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15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54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81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62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2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4562" y="2383277"/>
            <a:ext cx="9396919" cy="4873557"/>
          </a:xfrm>
          <a:noFill/>
        </p:spPr>
        <p:txBody>
          <a:bodyPr anchor="b">
            <a:noAutofit/>
          </a:bodyPr>
          <a:lstStyle/>
          <a:p>
            <a:pPr>
              <a:buNone/>
            </a:pPr>
            <a:br>
              <a:rPr lang="ro-RO" sz="3600" dirty="0">
                <a:latin typeface="Tw Cen MT (Titluri)"/>
              </a:rPr>
            </a:br>
            <a:r>
              <a:rPr lang="ro-RO" sz="3600" b="1" dirty="0">
                <a:latin typeface="Tw Cen MT (Titluri)"/>
              </a:rPr>
              <a:t>Proiect de diplomă</a:t>
            </a:r>
            <a:br>
              <a:rPr lang="en-US" sz="3600" dirty="0">
                <a:latin typeface="Tw Cen MT (Titluri)"/>
              </a:rPr>
            </a:br>
            <a:r>
              <a:rPr lang="en-US" sz="3600" dirty="0">
                <a:latin typeface="Tw Cen MT (Titluri)"/>
              </a:rPr>
              <a:t>A</a:t>
            </a:r>
            <a:r>
              <a:rPr lang="ro-RO" sz="3600" dirty="0" err="1">
                <a:latin typeface="Tw Cen MT (Titluri)"/>
              </a:rPr>
              <a:t>plicați</a:t>
            </a:r>
            <a:r>
              <a:rPr lang="en-US" sz="3600" dirty="0">
                <a:latin typeface="Tw Cen MT (Titluri)"/>
              </a:rPr>
              <a:t>e</a:t>
            </a:r>
            <a:r>
              <a:rPr lang="ro-RO" sz="3600" dirty="0">
                <a:latin typeface="Tw Cen MT (Titluri)"/>
              </a:rPr>
              <a:t> web</a:t>
            </a:r>
            <a:r>
              <a:rPr lang="en-US" sz="3600" dirty="0">
                <a:latin typeface="Tw Cen MT (Titluri)"/>
              </a:rPr>
              <a:t> </a:t>
            </a:r>
            <a:r>
              <a:rPr lang="ro-RO" sz="3600" dirty="0">
                <a:latin typeface="Tw Cen MT (Titluri)"/>
              </a:rPr>
              <a:t>pentru </a:t>
            </a:r>
            <a:br>
              <a:rPr lang="en-US" sz="3600" dirty="0">
                <a:latin typeface="Tw Cen MT (Titluri)"/>
              </a:rPr>
            </a:br>
            <a:r>
              <a:rPr lang="ro-RO" sz="3600">
                <a:latin typeface="Tw Cen MT (Titluri)"/>
              </a:rPr>
              <a:t>Închirieri </a:t>
            </a:r>
            <a:r>
              <a:rPr lang="ro-RO" sz="3600" dirty="0">
                <a:latin typeface="Tw Cen MT (Titluri)"/>
              </a:rPr>
              <a:t>Auto Elite</a:t>
            </a:r>
            <a:br>
              <a:rPr lang="en-US" sz="3600" dirty="0">
                <a:latin typeface="Tw Cen MT (Titluri)"/>
              </a:rPr>
            </a:br>
            <a:br>
              <a:rPr lang="en-US" sz="3600" dirty="0">
                <a:latin typeface="Tw Cen MT (Titluri)"/>
              </a:rPr>
            </a:br>
            <a:r>
              <a:rPr lang="ro-RO" sz="2400" dirty="0">
                <a:latin typeface="Tw Cen MT (Titluri)"/>
                <a:cs typeface="Times New Roman" pitchFamily="18" charset="0"/>
              </a:rPr>
              <a:t>Facultate: Inginerie Electrică și Tehnologia Informației Oradea</a:t>
            </a:r>
            <a:br>
              <a:rPr lang="ro-RO" sz="2400" dirty="0">
                <a:latin typeface="Tw Cen MT (Titluri)"/>
                <a:cs typeface="Times New Roman" pitchFamily="18" charset="0"/>
              </a:rPr>
            </a:br>
            <a:r>
              <a:rPr lang="ro-RO" sz="2400" dirty="0">
                <a:latin typeface="Tw Cen MT (Titluri)"/>
                <a:cs typeface="Times New Roman" pitchFamily="18" charset="0"/>
              </a:rPr>
              <a:t>Specializare: Calculatoare</a:t>
            </a:r>
            <a:br>
              <a:rPr lang="ro-RO" sz="2400" dirty="0">
                <a:latin typeface="Tw Cen MT (Titluri)"/>
                <a:cs typeface="Times New Roman" pitchFamily="18" charset="0"/>
              </a:rPr>
            </a:br>
            <a:br>
              <a:rPr lang="ro-RO" sz="3600" dirty="0">
                <a:latin typeface="Tw Cen MT (Titluri)"/>
              </a:rPr>
            </a:br>
            <a:r>
              <a:rPr lang="ro-RO" sz="2400" dirty="0">
                <a:latin typeface="Tw Cen MT (Titluri)"/>
              </a:rPr>
              <a:t>Coordonator</a:t>
            </a:r>
            <a:r>
              <a:rPr lang="en-US" sz="2400" dirty="0">
                <a:latin typeface="Tw Cen MT (Titluri)"/>
              </a:rPr>
              <a:t> </a:t>
            </a:r>
            <a:r>
              <a:rPr lang="ro-RO" sz="2400" dirty="0">
                <a:latin typeface="Tw Cen MT (Titluri)"/>
              </a:rPr>
              <a:t>științific</a:t>
            </a:r>
            <a:r>
              <a:rPr lang="en-US" sz="2400" dirty="0">
                <a:latin typeface="Tw Cen MT (Titluri)"/>
              </a:rPr>
              <a:t>: </a:t>
            </a:r>
            <a:r>
              <a:rPr lang="ro-RO" sz="2400" dirty="0">
                <a:latin typeface="Tw Cen MT (Titluri)"/>
              </a:rPr>
              <a:t>Ș. L. DR. ING. </a:t>
            </a:r>
            <a:r>
              <a:rPr lang="en-US" sz="2400" dirty="0">
                <a:latin typeface="Tw Cen MT (Titluri)"/>
              </a:rPr>
              <a:t>George Dominic </a:t>
            </a:r>
            <a:r>
              <a:rPr lang="en-US" sz="2400" dirty="0" err="1">
                <a:latin typeface="Tw Cen MT (Titluri)"/>
              </a:rPr>
              <a:t>PECHERLE</a:t>
            </a:r>
            <a:r>
              <a:rPr lang="en-US" sz="2400" dirty="0">
                <a:latin typeface="Tw Cen MT (Titluri)"/>
              </a:rPr>
              <a:t> </a:t>
            </a:r>
            <a:br>
              <a:rPr lang="ro-RO" sz="2400" dirty="0">
                <a:latin typeface="Tw Cen MT (Titluri)"/>
              </a:rPr>
            </a:br>
            <a:r>
              <a:rPr lang="en-US" sz="2400" dirty="0">
                <a:latin typeface="Tw Cen MT (Titluri)"/>
              </a:rPr>
              <a:t>Absolvent: F</a:t>
            </a:r>
            <a:r>
              <a:rPr lang="ro-RO" sz="2400" dirty="0" err="1">
                <a:latin typeface="Tw Cen MT (Titluri)"/>
              </a:rPr>
              <a:t>ărcuța</a:t>
            </a:r>
            <a:r>
              <a:rPr lang="ro-RO" sz="2400" dirty="0">
                <a:latin typeface="Tw Cen MT (Titluri)"/>
              </a:rPr>
              <a:t> Andrei Marian</a:t>
            </a:r>
            <a:br>
              <a:rPr lang="en-US" sz="3600" dirty="0">
                <a:latin typeface="Tw Cen MT (Titluri)"/>
              </a:rPr>
            </a:br>
            <a:br>
              <a:rPr lang="ro-RO" sz="3600" dirty="0">
                <a:latin typeface="Tw Cen MT (Titluri)"/>
                <a:cs typeface="Times New Roman" pitchFamily="18" charset="0"/>
              </a:rPr>
            </a:br>
            <a:endParaRPr lang="en-US" sz="3600" dirty="0">
              <a:latin typeface="Tw Cen MT (Titluri)"/>
            </a:endParaRP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ro-RO" b="1" dirty="0"/>
              <a:t>Tehnologii și tehnici folosite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924" y="2170621"/>
            <a:ext cx="2226013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PHP</a:t>
            </a:r>
            <a:endParaRPr lang="ro-RO" dirty="0"/>
          </a:p>
          <a:p>
            <a:r>
              <a:rPr lang="en-US" dirty="0"/>
              <a:t>MySQL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2966937" y="2100550"/>
            <a:ext cx="8678694" cy="4297680"/>
          </a:xfrm>
          <a:noFill/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Dezvoltarea </a:t>
            </a:r>
            <a:r>
              <a:rPr lang="en-US" sz="24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ro-RO" sz="2400" b="1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ărții</a:t>
            </a:r>
            <a:r>
              <a:rPr lang="ro-RO" sz="24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server(</a:t>
            </a:r>
            <a:r>
              <a:rPr lang="ro-RO" sz="2400" b="1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PHP</a:t>
            </a:r>
            <a:r>
              <a:rPr lang="ro-RO" sz="24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2400" b="1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o-RO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Limbajul </a:t>
            </a:r>
            <a:r>
              <a:rPr lang="ro-RO" sz="20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PHP</a:t>
            </a:r>
            <a:r>
              <a:rPr lang="ro-RO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este folosit pentru a gestiona logica aplicației pe server, cum ar fi autentificarea utilizatorilor, manipularea datelor și interacțiunea cu baza de date. PHP permite generarea dinamică a conținutului paginilor web și procesarea datelor primite de la formulare.</a:t>
            </a:r>
            <a:r>
              <a:rPr lang="ro-RO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Baza de date(</a:t>
            </a:r>
            <a:r>
              <a:rPr lang="ro-RO" sz="2400" b="1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MySQL</a:t>
            </a:r>
            <a:r>
              <a:rPr lang="ro-RO" sz="24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gestionează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informațiile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rezervări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autoturisme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disponibile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închiriere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MySQL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cunoscut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performanța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ridicată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scalabilitate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capacitatea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gestiona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volume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mod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eficient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B1957C-6DC8-F47A-5F2B-49A880E87843}"/>
              </a:ext>
            </a:extLst>
          </p:cNvPr>
          <p:cNvSpPr txBox="1">
            <a:spLocks/>
          </p:cNvSpPr>
          <p:nvPr/>
        </p:nvSpPr>
        <p:spPr>
          <a:xfrm>
            <a:off x="838200" y="1252891"/>
            <a:ext cx="9609306" cy="777588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2800" dirty="0"/>
              <a:t>Implementarea </a:t>
            </a:r>
            <a:r>
              <a:rPr lang="en-US" sz="2800" dirty="0"/>
              <a:t>back</a:t>
            </a:r>
            <a:r>
              <a:rPr lang="ro-RO" sz="2800" dirty="0"/>
              <a:t>-</a:t>
            </a:r>
            <a:r>
              <a:rPr lang="en-US" sz="2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12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727970" cy="2324046"/>
          </a:xfrm>
          <a:noFill/>
        </p:spPr>
        <p:txBody>
          <a:bodyPr anchor="b"/>
          <a:lstStyle/>
          <a:p>
            <a:r>
              <a:rPr lang="ro-RO" dirty="0"/>
              <a:t>Prezentarea website-ului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7316"/>
            <a:ext cx="5257800" cy="3369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Website-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abordat</a:t>
            </a:r>
            <a:r>
              <a:rPr lang="en-US" dirty="0"/>
              <a:t> din </a:t>
            </a:r>
            <a:r>
              <a:rPr lang="en-US" dirty="0" err="1"/>
              <a:t>trei</a:t>
            </a:r>
            <a:r>
              <a:rPr lang="en-US" dirty="0"/>
              <a:t> perspective </a:t>
            </a:r>
            <a:r>
              <a:rPr lang="en-US" dirty="0" err="1"/>
              <a:t>distincte</a:t>
            </a:r>
            <a:r>
              <a:rPr lang="en-US" dirty="0"/>
              <a:t>: </a:t>
            </a:r>
            <a:r>
              <a:rPr lang="en-US" dirty="0" err="1"/>
              <a:t>cea</a:t>
            </a:r>
            <a:r>
              <a:rPr lang="en-US" dirty="0"/>
              <a:t> a </a:t>
            </a:r>
            <a:r>
              <a:rPr lang="en-US" dirty="0" err="1"/>
              <a:t>angajatului</a:t>
            </a:r>
            <a:r>
              <a:rPr lang="en-US" dirty="0"/>
              <a:t>, a </a:t>
            </a:r>
            <a:r>
              <a:rPr lang="en-US" dirty="0" err="1"/>
              <a:t>clientului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vizitatorului</a:t>
            </a:r>
            <a:r>
              <a:rPr lang="en-US" dirty="0"/>
              <a:t>. </a:t>
            </a:r>
            <a:r>
              <a:rPr lang="en-US" dirty="0" err="1"/>
              <a:t>Diferen</a:t>
            </a:r>
            <a:r>
              <a:rPr lang="ro-RO" dirty="0" err="1"/>
              <a:t>țierea</a:t>
            </a:r>
            <a:r>
              <a:rPr lang="ro-RO" dirty="0"/>
              <a:t> celor trei asigură atât navigare eficientă cât și securitate sporită.</a:t>
            </a:r>
            <a:endParaRPr lang="en-US" dirty="0"/>
          </a:p>
        </p:txBody>
      </p:sp>
      <p:pic>
        <p:nvPicPr>
          <p:cNvPr id="11" name="Picture Placeholder 13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3" r="13633"/>
          <a:stretch/>
        </p:blipFill>
        <p:spPr>
          <a:xfrm>
            <a:off x="6413114" y="845068"/>
            <a:ext cx="5193792" cy="5193792"/>
          </a:xfr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57" y="141389"/>
            <a:ext cx="10515600" cy="1325563"/>
          </a:xfrm>
          <a:noFill/>
        </p:spPr>
        <p:txBody>
          <a:bodyPr anchor="ctr"/>
          <a:lstStyle/>
          <a:p>
            <a:r>
              <a:rPr lang="en-US" dirty="0" err="1"/>
              <a:t>Prezentarea</a:t>
            </a:r>
            <a:r>
              <a:rPr lang="en-US" dirty="0"/>
              <a:t> website-</a:t>
            </a:r>
            <a:r>
              <a:rPr lang="en-US" dirty="0" err="1"/>
              <a:t>ului</a:t>
            </a:r>
            <a:endParaRPr lang="en-US" dirty="0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9F2AE52A-0CC2-3E4C-F095-BA69B5D4E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04" y="1296453"/>
            <a:ext cx="11063591" cy="501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5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57" y="141389"/>
            <a:ext cx="10515600" cy="1325563"/>
          </a:xfrm>
          <a:noFill/>
        </p:spPr>
        <p:txBody>
          <a:bodyPr anchor="ctr"/>
          <a:lstStyle/>
          <a:p>
            <a:r>
              <a:rPr lang="en-US" dirty="0" err="1"/>
              <a:t>Prezentarea</a:t>
            </a:r>
            <a:r>
              <a:rPr lang="en-US" dirty="0"/>
              <a:t> website-</a:t>
            </a:r>
            <a:r>
              <a:rPr lang="en-US" dirty="0" err="1"/>
              <a:t>ului</a:t>
            </a:r>
            <a:endParaRPr lang="en-US" dirty="0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A5538A1A-6906-5790-169D-373DA3FBC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81" y="1466951"/>
            <a:ext cx="4213059" cy="4639321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969FB780-219D-01F7-105A-28CEE5B47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344" y="1466952"/>
            <a:ext cx="4105848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22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ro-RO" dirty="0"/>
              <a:t>Concluzie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199" y="1825625"/>
            <a:ext cx="9084014" cy="466725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78900" indent="-342900" algn="just">
              <a:spcBef>
                <a:spcPts val="24"/>
              </a:spcBef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Proiectul de diplomă și-a propus ca obiective analiza, proiectarea și implementarea un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aplica</a:t>
            </a: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ții web cu tema închirieri auto.</a:t>
            </a:r>
          </a:p>
          <a:p>
            <a:pPr marL="378900" indent="-342900" algn="just">
              <a:spcBef>
                <a:spcPts val="24"/>
              </a:spcBef>
              <a:buFont typeface="Arial" panose="020B0604020202020204" pitchFamily="34" charset="0"/>
              <a:buChar char="•"/>
            </a:pPr>
            <a:endParaRPr lang="ro-RO" sz="2400" dirty="0">
              <a:latin typeface="Times New Roman" pitchFamily="18" charset="0"/>
              <a:cs typeface="Times New Roman" pitchFamily="18" charset="0"/>
            </a:endParaRPr>
          </a:p>
          <a:p>
            <a:pPr marL="378900" indent="-342900" algn="just">
              <a:spcBef>
                <a:spcPts val="24"/>
              </a:spcBef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Aceste obiective au fost îndeplinite prin utilizarea limbajelor de programare menționate și a informațiilor disponibile public, accesibile pentru cercetare.</a:t>
            </a:r>
          </a:p>
          <a:p>
            <a:pPr marL="378900" indent="-342900" algn="just">
              <a:spcBef>
                <a:spcPts val="24"/>
              </a:spcBef>
              <a:buFont typeface="Arial" panose="020B0604020202020204" pitchFamily="34" charset="0"/>
              <a:buChar char="•"/>
            </a:pPr>
            <a:endParaRPr lang="ro-RO" sz="2400" dirty="0">
              <a:latin typeface="Times New Roman" pitchFamily="18" charset="0"/>
              <a:cs typeface="Times New Roman" pitchFamily="18" charset="0"/>
            </a:endParaRPr>
          </a:p>
          <a:p>
            <a:pPr marL="378900" indent="-342900" algn="just">
              <a:spcBef>
                <a:spcPts val="24"/>
              </a:spcBef>
              <a:buFont typeface="Arial" panose="020B0604020202020204" pitchFamily="34" charset="0"/>
              <a:buChar char="•"/>
            </a:pP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ezvolt</a:t>
            </a:r>
            <a:r>
              <a:rPr lang="ro-RO" sz="2400" dirty="0" err="1">
                <a:latin typeface="Times New Roman" pitchFamily="18" charset="0"/>
                <a:cs typeface="Times New Roman" pitchFamily="18" charset="0"/>
              </a:rPr>
              <a:t>ări</a:t>
            </a: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 viitoare pentru website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064700" lvl="1" indent="-342900" algn="just">
              <a:spcBef>
                <a:spcPts val="24"/>
              </a:spcBef>
            </a:pP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să fie disponibil și în principalele limbi de circulație mondială</a:t>
            </a:r>
          </a:p>
          <a:p>
            <a:pPr marL="1064700" lvl="1" indent="-342900" algn="just">
              <a:spcBef>
                <a:spcPts val="24"/>
              </a:spcBef>
            </a:pPr>
            <a:r>
              <a:rPr lang="ro-RO" sz="2400" dirty="0">
                <a:latin typeface="Times New Roman" pitchFamily="18" charset="0"/>
                <a:cs typeface="Times New Roman" pitchFamily="18" charset="0"/>
              </a:rPr>
              <a:t>adăugarea posibilității de comunicare cu un operator prin intermediul site-ului pentru eventuale nelămuriri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13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93" y="832596"/>
            <a:ext cx="5315035" cy="5328996"/>
          </a:xfrm>
          <a:noFill/>
        </p:spPr>
        <p:txBody>
          <a:bodyPr/>
          <a:lstStyle/>
          <a:p>
            <a:r>
              <a:rPr lang="ro-RO" dirty="0"/>
              <a:t>Mulțumesc pentru atenție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 err="1"/>
              <a:t>Introducere</a:t>
            </a:r>
            <a:endParaRPr lang="ro-RO" dirty="0"/>
          </a:p>
          <a:p>
            <a:r>
              <a:rPr lang="ro-RO" dirty="0"/>
              <a:t>Motivul alegerii temei</a:t>
            </a:r>
            <a:endParaRPr lang="en-US" dirty="0"/>
          </a:p>
          <a:p>
            <a:r>
              <a:rPr lang="ro-RO" dirty="0"/>
              <a:t>Tehnologii și tehnici folosite</a:t>
            </a:r>
            <a:endParaRPr lang="en-US" dirty="0"/>
          </a:p>
          <a:p>
            <a:r>
              <a:rPr lang="ro-RO" dirty="0"/>
              <a:t>Prezentarea website-ului</a:t>
            </a:r>
            <a:endParaRPr lang="en-US" dirty="0"/>
          </a:p>
          <a:p>
            <a:r>
              <a:rPr lang="en-US" dirty="0" err="1"/>
              <a:t>Concluzie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>
            <a:extLst>
              <a:ext uri="{FF2B5EF4-FFF2-40B4-BE49-F238E27FC236}">
                <a16:creationId xmlns:a16="http://schemas.microsoft.com/office/drawing/2014/main" id="{46148692-01F9-F0AF-248D-A06D949F31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728" y="-19456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168" y="923544"/>
            <a:ext cx="6455664" cy="5010912"/>
          </a:xfrm>
          <a:noFill/>
        </p:spPr>
        <p:txBody>
          <a:bodyPr anchor="ctr"/>
          <a:lstStyle/>
          <a:p>
            <a:r>
              <a:rPr lang="ro-RO" dirty="0"/>
              <a:t>Introducere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2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575881"/>
            <a:ext cx="10066506" cy="454710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Proiectul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își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propune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dezvoltarea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unei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aplicații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gestionarea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închirierilor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auto,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companie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denumită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"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Închirieri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Auto Elite". </a:t>
            </a:r>
            <a:endParaRPr lang="ro-RO" sz="24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Această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aplicație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are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scopul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facilita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procesul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închiriere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oferind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platformă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intuitivă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ușor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utilizat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clienți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eficient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management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administratori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ro-RO" sz="24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Prin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intermediul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aplicației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utilizatorii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vor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putea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consulte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disponibilitatea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vehiculelor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efectueze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rezervări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online,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gestioneze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detaliile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rezervărilor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primească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confirmări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timp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real. </a:t>
            </a:r>
            <a:endParaRPr lang="ro-RO" sz="24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paralel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administratorii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vor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avea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acces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funcționalități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avansate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gestionarea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flotei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auto,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urmărirea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rezervărilor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generarea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rapoartelor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relevante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optimizarea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operațiunilor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/>
          <a:p>
            <a:r>
              <a:rPr lang="ro-RO" dirty="0"/>
              <a:t>Motivul alegerii temei</a:t>
            </a:r>
            <a:endParaRPr lang="en-US" dirty="0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BDDFC830-574D-79C7-544E-026A2E301E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8" r="13618"/>
          <a:stretch/>
        </p:blipFill>
        <p:spPr>
          <a:xfrm>
            <a:off x="707393" y="847600"/>
            <a:ext cx="4619625" cy="4617720"/>
          </a:xfrm>
        </p:spPr>
      </p:pic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ro-RO" dirty="0"/>
              <a:t>Motivul alegerii temei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12421" cy="5032375"/>
          </a:xfrm>
          <a:noFill/>
        </p:spPr>
        <p:txBody>
          <a:bodyPr>
            <a:no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Închirierea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auto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reprezintă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serviciu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vital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mobilitatea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personală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profesională</a:t>
            </a:r>
            <a:r>
              <a:rPr lang="en-US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devenind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ce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ce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mai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populară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într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-o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societate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caracterizată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o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mobilitate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crescută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un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ritm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rapid de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viață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marR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lângă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avantajele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utilizatori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închirierea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auto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aduce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beneficii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semnificative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companii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Ele pot genera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venituri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suplimentare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utilizarea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flotei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vehicule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existente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pot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eficientiza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gestionarea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resurselor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digitalizarea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serviciilor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ro-RO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platformă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online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eficientă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facilita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procesul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închiriere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reducând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costurile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administrative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îmbunătățind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experiența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utilizatorului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accesul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facil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transparent la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informațiile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necesare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ro-RO" dirty="0"/>
              <a:t>Tehnologii și tehnici folosite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929" y="4412973"/>
            <a:ext cx="6560142" cy="1935571"/>
          </a:xfrm>
          <a:noFill/>
        </p:spPr>
        <p:txBody>
          <a:bodyPr/>
          <a:lstStyle/>
          <a:p>
            <a:r>
              <a:rPr lang="ro-RO" dirty="0" err="1"/>
              <a:t>HTML5</a:t>
            </a:r>
            <a:r>
              <a:rPr lang="ro-RO" dirty="0"/>
              <a:t>, </a:t>
            </a:r>
            <a:r>
              <a:rPr lang="ro-RO" dirty="0" err="1"/>
              <a:t>CSS3</a:t>
            </a:r>
            <a:r>
              <a:rPr lang="ro-RO" dirty="0"/>
              <a:t>, </a:t>
            </a:r>
            <a:r>
              <a:rPr lang="ro-RO" dirty="0" err="1"/>
              <a:t>Javascript</a:t>
            </a:r>
            <a:r>
              <a:rPr lang="ro-RO" dirty="0"/>
              <a:t>, </a:t>
            </a:r>
            <a:r>
              <a:rPr lang="ro-RO" dirty="0" err="1"/>
              <a:t>PHP</a:t>
            </a:r>
            <a:r>
              <a:rPr lang="ro-RO" dirty="0"/>
              <a:t>, </a:t>
            </a:r>
            <a:r>
              <a:rPr lang="ro-RO" dirty="0" err="1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ro-RO" b="1" dirty="0"/>
              <a:t>Tehnologii și tehnici folosite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924" y="2170621"/>
            <a:ext cx="2226013" cy="4297680"/>
          </a:xfrm>
          <a:noFill/>
        </p:spPr>
        <p:txBody>
          <a:bodyPr>
            <a:normAutofit/>
          </a:bodyPr>
          <a:lstStyle/>
          <a:p>
            <a:r>
              <a:rPr lang="ro-RO" dirty="0" err="1"/>
              <a:t>HTML5</a:t>
            </a:r>
            <a:endParaRPr lang="ro-RO" dirty="0"/>
          </a:p>
          <a:p>
            <a:r>
              <a:rPr lang="ro-RO" dirty="0" err="1"/>
              <a:t>CSS3</a:t>
            </a:r>
            <a:endParaRPr lang="ro-RO" dirty="0"/>
          </a:p>
          <a:p>
            <a:r>
              <a:rPr lang="ro-RO" dirty="0" err="1"/>
              <a:t>Javascript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2966937" y="2100550"/>
            <a:ext cx="8678694" cy="4297680"/>
          </a:xfrm>
          <a:noFill/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Dezvoltarea paginii principale(</a:t>
            </a:r>
            <a:r>
              <a:rPr lang="ro-RO" sz="2400" b="1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HTML</a:t>
            </a:r>
            <a:r>
              <a:rPr lang="ro-RO" sz="24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2400" b="1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it-IT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Am folosit HTML pentru a crea paginile web </a:t>
            </a:r>
            <a:r>
              <a:rPr lang="ro-RO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</a:t>
            </a:r>
            <a:r>
              <a:rPr lang="it-IT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 a structura con</a:t>
            </a:r>
            <a:r>
              <a:rPr lang="ro-RO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ț</a:t>
            </a:r>
            <a:r>
              <a:rPr lang="it-IT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inutul acestora</a:t>
            </a:r>
            <a:r>
              <a:rPr lang="ro-RO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Stilizarea paginii(CSS)</a:t>
            </a:r>
            <a:endParaRPr lang="en-US" sz="2400" b="1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o-RO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 a asigura un aspect elegant și modern, am utilizat CSS pentru a stiliza elementele </a:t>
            </a:r>
            <a:r>
              <a:rPr lang="ro-RO" sz="20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HTML</a:t>
            </a:r>
            <a:r>
              <a:rPr lang="ro-RO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Am ales o paletă de culori simplă și am folosit tehnici de design </a:t>
            </a:r>
            <a:r>
              <a:rPr lang="ro-RO" sz="20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responsive</a:t>
            </a:r>
            <a:r>
              <a:rPr lang="ro-RO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pentru a face site-ul accesibil pe diverse dispozitive.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4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Interactivitate și funcționalitate(</a:t>
            </a:r>
            <a:r>
              <a:rPr lang="ro-RO" sz="2400" b="1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JavaScript</a:t>
            </a:r>
            <a:r>
              <a:rPr lang="ro-RO" sz="24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adăuga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interactivitate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funcționalitate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am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folosit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Scripturile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implementate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gestionează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funcționalități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precum slideshow-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uri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meniu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responsive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autentificare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B1957C-6DC8-F47A-5F2B-49A880E87843}"/>
              </a:ext>
            </a:extLst>
          </p:cNvPr>
          <p:cNvSpPr txBox="1">
            <a:spLocks/>
          </p:cNvSpPr>
          <p:nvPr/>
        </p:nvSpPr>
        <p:spPr>
          <a:xfrm>
            <a:off x="838200" y="1252891"/>
            <a:ext cx="9609306" cy="777588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2800" dirty="0"/>
              <a:t>Implementarea front-</a:t>
            </a:r>
            <a:r>
              <a:rPr lang="ro-RO" sz="2800" dirty="0" err="1"/>
              <a:t>end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329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554"/>
            <a:ext cx="10515600" cy="974865"/>
          </a:xfrm>
          <a:noFill/>
        </p:spPr>
        <p:txBody>
          <a:bodyPr anchor="ctr"/>
          <a:lstStyle/>
          <a:p>
            <a:r>
              <a:rPr lang="ro-RO" b="1" dirty="0"/>
              <a:t>Tehnologii și tehnici folosite – baza de date</a:t>
            </a:r>
            <a:endParaRPr lang="en-US" b="1" dirty="0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5F6D3719-DB8E-85D1-C748-4C0115EFA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32" y="1096798"/>
            <a:ext cx="10515600" cy="54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942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FFD73E-D96B-4428-99CD-717A4897D3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165DE6-2DCE-44FC-94B7-A499559DBF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85E733-8340-4FDD-A6FC-B22F1B75E4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635</Words>
  <Application>Microsoft Office PowerPoint</Application>
  <PresentationFormat>Ecran lat</PresentationFormat>
  <Paragraphs>68</Paragraphs>
  <Slides>15</Slides>
  <Notes>15</Notes>
  <HiddenSlides>0</HiddenSlides>
  <MMClips>0</MMClips>
  <ScaleCrop>false</ScaleCrop>
  <HeadingPairs>
    <vt:vector size="6" baseType="variant">
      <vt:variant>
        <vt:lpstr>Fonturi utilizate</vt:lpstr>
      </vt:variant>
      <vt:variant>
        <vt:i4>8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15</vt:i4>
      </vt:variant>
    </vt:vector>
  </HeadingPairs>
  <TitlesOfParts>
    <vt:vector size="24" baseType="lpstr">
      <vt:lpstr>Aptos</vt:lpstr>
      <vt:lpstr>Arial</vt:lpstr>
      <vt:lpstr>Avenir Next LT Pro</vt:lpstr>
      <vt:lpstr>Avenir Next LT Pro Light</vt:lpstr>
      <vt:lpstr>Calibri</vt:lpstr>
      <vt:lpstr>Times New Roman</vt:lpstr>
      <vt:lpstr>Tw Cen MT</vt:lpstr>
      <vt:lpstr>Tw Cen MT (Titluri)</vt:lpstr>
      <vt:lpstr>Custom</vt:lpstr>
      <vt:lpstr> Proiect de diplomă Aplicație web pentru  Închirieri Auto Elite  Facultate: Inginerie Electrică și Tehnologia Informației Oradea Specializare: Calculatoare  Coordonator științific: Ș. L. DR. ING. George Dominic PECHERLE  Absolvent: Fărcuța Andrei Marian  </vt:lpstr>
      <vt:lpstr>Cuprins</vt:lpstr>
      <vt:lpstr>Introducere</vt:lpstr>
      <vt:lpstr>Introducere</vt:lpstr>
      <vt:lpstr>Motivul alegerii temei</vt:lpstr>
      <vt:lpstr>Motivul alegerii temei</vt:lpstr>
      <vt:lpstr>Tehnologii și tehnici folosite</vt:lpstr>
      <vt:lpstr>Tehnologii și tehnici folosite</vt:lpstr>
      <vt:lpstr>Tehnologii și tehnici folosite – baza de date</vt:lpstr>
      <vt:lpstr>Tehnologii și tehnici folosite</vt:lpstr>
      <vt:lpstr>Prezentarea website-ului</vt:lpstr>
      <vt:lpstr>Prezentarea website-ului</vt:lpstr>
      <vt:lpstr>Prezentarea website-ului</vt:lpstr>
      <vt:lpstr>Concluzie</vt:lpstr>
      <vt:lpstr>Mulțumesc pentru atenție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Farcuta Andrei-Marian</cp:lastModifiedBy>
  <cp:revision>42</cp:revision>
  <dcterms:created xsi:type="dcterms:W3CDTF">2024-01-11T14:50:00Z</dcterms:created>
  <dcterms:modified xsi:type="dcterms:W3CDTF">2024-06-30T13:13:18Z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