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CAC77-D5BD-4D38-A49F-45F60014FDC1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12865-26F4-4D40-A6AC-75404C187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8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F242B-FC35-47FC-A2A3-3483DD1E9E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6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7412-8DE9-DEB1-B171-09007A55E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7BFFA-8C0F-E69C-5786-082C9575A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0A40-6713-90DF-43A0-414E998D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8A3A-3703-B564-7779-CEAC6C7B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5D1D-C4CC-FE30-F111-B42A7E0B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5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8855-8FA2-E0F0-B961-9B92EE42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63361-8EBD-EA79-5769-F7C65FDC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130CF-B424-5448-9276-30C864C5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36A13-187D-BB1B-B59D-02C55341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846E-0AA7-5206-F73E-B3D834E4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1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66509-8250-5F80-FBED-FFA229BEE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9D6D9-45E1-3A00-2C64-BF6AA546B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EC14-429E-F378-ACC8-B3A134E6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40C3E-D6EB-AE06-A805-26115D93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5531-CFD1-DBB7-0EC0-6556FA6B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30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FEB4-4F84-11C7-E601-6644DE60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835F-9505-E807-D074-B54C67A8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08F3-3D6B-4C05-746A-0032F70E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37FB-F881-9041-95D1-328D2264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91FE4-55E7-5C47-2D23-D2E57CB3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3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2EB9-4495-DC5C-37C3-FC0B4D6F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1DC4-2EAD-8BCB-1E10-3C39563E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12D3-3C91-F2C1-F8F5-E1A90991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AA727-050F-4BF2-B11E-C112F6C9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2218-BE31-74B9-40A7-5997D99B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1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D8C8-8D85-DC80-3A00-C048ACD0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EE5F-1CC7-40AA-3DD1-5492388D4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4A47-6AC7-187C-192A-56963CE7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4FAD8-2185-1507-5CFA-877E52BB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0AFE-BAAE-0193-A333-6F1DB8FE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9062-2E90-17A6-A485-2F52188D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0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DB28-E9FC-A0CD-FBC8-3864CAE5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ED5C7-619F-8C2B-D2E8-40C7FABA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4B6-74E7-CD77-9622-D934AF346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F3151-2C7C-0355-F727-4FCEEF8B3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F9FFA-BB80-74F7-A15C-6E178BF45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49BDC-1EBA-912C-11BF-B87A0AF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3D431-699F-654D-B713-FDB3C513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4812-846D-0EFC-84BA-0B720B51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5871-64F3-5D7B-1557-6B4FF3BC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A8A96-9CC8-2F41-4072-31EB28ED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DEBC8-9A78-CCBF-2905-86701635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709FD-00BC-B14B-8C43-C4DEF468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ADF0C-2846-F7E1-EC83-3787048E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B3F17-F1CB-5027-9172-0159A107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006A7-EA9A-9188-A0FD-117ED93D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6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D9E6-706E-1BE6-6BAD-7C9697B5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2636-FC40-35CB-194B-DD1EBD62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DDBD9-7D8B-8877-5E07-AE21A5633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4DD2-4EA4-F5F7-D747-04D60593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43272-472B-85B9-8E3C-D701F4D6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3DA2A-C086-574A-A079-73CFEE10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6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4441-E909-B21D-8E90-EC744967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8D7CE-3C6B-492E-F402-12E2E279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7010-0739-CF06-7D36-FCEFCDEAF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7615F-E30C-124B-9312-BDF9373B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2EAD0-CB9D-236C-F362-A1F7DBC0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A093-B835-F392-187A-414E0759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61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E1B05-CD10-0AC9-5D9B-DF485306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E10EB-78C3-042A-EE0F-75C179B73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2BAB-C047-1A8D-A69F-34E082537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30EC-2E99-4A8B-A3A5-3533D7104615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473B-3CA7-9427-F146-DF61BAAAA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BA08-7484-C3BF-D2D8-FA2EEB4E0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58FBC-E8B5-4A1F-869B-722729E97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4723-7BFA-2B96-EC94-B223C5C7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B1A-CE6A-9668-CFBE-D82ECC30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1" y="129565"/>
            <a:ext cx="1336870" cy="540388"/>
          </a:xfrm>
        </p:spPr>
        <p:txBody>
          <a:bodyPr>
            <a:normAutofit/>
          </a:bodyPr>
          <a:lstStyle/>
          <a:p>
            <a:r>
              <a:rPr lang="en-IN" sz="2800" b="1" dirty="0"/>
              <a:t>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7C91A-EA23-6464-1EA7-D138D991D648}"/>
              </a:ext>
            </a:extLst>
          </p:cNvPr>
          <p:cNvSpPr txBox="1"/>
          <p:nvPr/>
        </p:nvSpPr>
        <p:spPr>
          <a:xfrm>
            <a:off x="1197773" y="669658"/>
            <a:ext cx="65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sec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DF93C-1A5D-CE85-E7F0-01D957F6F903}"/>
              </a:ext>
            </a:extLst>
          </p:cNvPr>
          <p:cNvSpPr txBox="1"/>
          <p:nvPr/>
        </p:nvSpPr>
        <p:spPr>
          <a:xfrm>
            <a:off x="216979" y="669658"/>
            <a:ext cx="71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sec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A1A92B7-F019-0DE7-4985-475714711749}"/>
              </a:ext>
            </a:extLst>
          </p:cNvPr>
          <p:cNvSpPr/>
          <p:nvPr/>
        </p:nvSpPr>
        <p:spPr>
          <a:xfrm>
            <a:off x="118115" y="975115"/>
            <a:ext cx="945274" cy="407779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Trial1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94F195B7-C21D-ECFC-D9AC-D31ECB0B90D5}"/>
              </a:ext>
            </a:extLst>
          </p:cNvPr>
          <p:cNvSpPr/>
          <p:nvPr/>
        </p:nvSpPr>
        <p:spPr>
          <a:xfrm>
            <a:off x="1088364" y="980998"/>
            <a:ext cx="945274" cy="393288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Rating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4EC4AC0-E1C1-49CF-45A9-9EF1E7597473}"/>
              </a:ext>
            </a:extLst>
          </p:cNvPr>
          <p:cNvSpPr/>
          <p:nvPr/>
        </p:nvSpPr>
        <p:spPr>
          <a:xfrm>
            <a:off x="3044611" y="999226"/>
            <a:ext cx="942637" cy="354972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1AE3D93-7DB2-FA70-F3F1-FF4334BEEF2A}"/>
              </a:ext>
            </a:extLst>
          </p:cNvPr>
          <p:cNvSpPr/>
          <p:nvPr/>
        </p:nvSpPr>
        <p:spPr>
          <a:xfrm>
            <a:off x="4023767" y="993254"/>
            <a:ext cx="996297" cy="375735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Trial2</a:t>
            </a: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A87F08A-340B-69EE-DD17-8457CAA70AB4}"/>
              </a:ext>
            </a:extLst>
          </p:cNvPr>
          <p:cNvSpPr/>
          <p:nvPr/>
        </p:nvSpPr>
        <p:spPr>
          <a:xfrm>
            <a:off x="5046764" y="993540"/>
            <a:ext cx="960269" cy="368204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Rating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B92ED07-EE2F-2710-08A0-5A469D0F7C69}"/>
              </a:ext>
            </a:extLst>
          </p:cNvPr>
          <p:cNvSpPr/>
          <p:nvPr/>
        </p:nvSpPr>
        <p:spPr>
          <a:xfrm>
            <a:off x="8097505" y="992971"/>
            <a:ext cx="972280" cy="361243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Trial3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04782D1-3B54-09D7-8FE4-31FDBF665775}"/>
              </a:ext>
            </a:extLst>
          </p:cNvPr>
          <p:cNvSpPr/>
          <p:nvPr/>
        </p:nvSpPr>
        <p:spPr>
          <a:xfrm>
            <a:off x="9078186" y="981695"/>
            <a:ext cx="1034576" cy="372519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Rating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29543A3-6DE3-67C9-276E-A92EB233CDFB}"/>
              </a:ext>
            </a:extLst>
          </p:cNvPr>
          <p:cNvSpPr/>
          <p:nvPr/>
        </p:nvSpPr>
        <p:spPr>
          <a:xfrm>
            <a:off x="11125913" y="978204"/>
            <a:ext cx="1017807" cy="386308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EF0D4D-2E47-61BD-18A2-D6B3DE91CF09}"/>
              </a:ext>
            </a:extLst>
          </p:cNvPr>
          <p:cNvSpPr txBox="1"/>
          <p:nvPr/>
        </p:nvSpPr>
        <p:spPr>
          <a:xfrm>
            <a:off x="115656" y="2902373"/>
            <a:ext cx="1062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KM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E74BC7-99C0-4879-E456-AE244BD8DD08}"/>
              </a:ext>
            </a:extLst>
          </p:cNvPr>
          <p:cNvSpPr txBox="1"/>
          <p:nvPr/>
        </p:nvSpPr>
        <p:spPr>
          <a:xfrm>
            <a:off x="67017" y="3638811"/>
            <a:ext cx="1062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KM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BA68DF-68EF-FF0A-0439-9D9C3B4B9E4D}"/>
              </a:ext>
            </a:extLst>
          </p:cNvPr>
          <p:cNvSpPr txBox="1"/>
          <p:nvPr/>
        </p:nvSpPr>
        <p:spPr>
          <a:xfrm>
            <a:off x="67017" y="4421419"/>
            <a:ext cx="1062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84F0B2-959C-6FFC-7F7D-112FA3C818F7}"/>
              </a:ext>
            </a:extLst>
          </p:cNvPr>
          <p:cNvSpPr txBox="1"/>
          <p:nvPr/>
        </p:nvSpPr>
        <p:spPr>
          <a:xfrm>
            <a:off x="67017" y="5172509"/>
            <a:ext cx="1062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 KM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9A4650-C06D-51D5-84DE-3460DE845F6B}"/>
              </a:ext>
            </a:extLst>
          </p:cNvPr>
          <p:cNvSpPr txBox="1"/>
          <p:nvPr/>
        </p:nvSpPr>
        <p:spPr>
          <a:xfrm>
            <a:off x="1177870" y="4048245"/>
            <a:ext cx="292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Speeds  </a:t>
            </a:r>
          </a:p>
        </p:txBody>
      </p: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9EE1E228-A8DA-2DD5-20D4-A6F59FBB13A9}"/>
              </a:ext>
            </a:extLst>
          </p:cNvPr>
          <p:cNvSpPr/>
          <p:nvPr/>
        </p:nvSpPr>
        <p:spPr>
          <a:xfrm>
            <a:off x="608560" y="2902373"/>
            <a:ext cx="490072" cy="2661076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070FC4FD-AE75-F752-1D83-0C831A049889}"/>
              </a:ext>
            </a:extLst>
          </p:cNvPr>
          <p:cNvSpPr/>
          <p:nvPr/>
        </p:nvSpPr>
        <p:spPr>
          <a:xfrm rot="5400000">
            <a:off x="5950490" y="-4346575"/>
            <a:ext cx="277000" cy="11964637"/>
          </a:xfrm>
          <a:prstGeom prst="rightBrace">
            <a:avLst>
              <a:gd name="adj1" fmla="val 8333"/>
              <a:gd name="adj2" fmla="val 5065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6CBFE13-9C78-1DF9-0E2E-AFF0FBCFA57D}"/>
              </a:ext>
            </a:extLst>
          </p:cNvPr>
          <p:cNvSpPr txBox="1"/>
          <p:nvPr/>
        </p:nvSpPr>
        <p:spPr>
          <a:xfrm>
            <a:off x="2343549" y="1951288"/>
            <a:ext cx="738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32313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“Trial” is video of different individuals running at different speeds: there will be multiple speeds within each run (trial1, trial2, trial3)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48EB9-694C-5950-679D-05DEBC7B8064}"/>
              </a:ext>
            </a:extLst>
          </p:cNvPr>
          <p:cNvSpPr txBox="1"/>
          <p:nvPr/>
        </p:nvSpPr>
        <p:spPr>
          <a:xfrm>
            <a:off x="2239930" y="669658"/>
            <a:ext cx="56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sec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06FD69-EE8B-A00F-2D8F-3B6EF7B2843B}"/>
              </a:ext>
            </a:extLst>
          </p:cNvPr>
          <p:cNvSpPr/>
          <p:nvPr/>
        </p:nvSpPr>
        <p:spPr>
          <a:xfrm>
            <a:off x="7068539" y="992971"/>
            <a:ext cx="1024316" cy="361243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14762FD-639F-A699-CB28-1B76B86482C8}"/>
              </a:ext>
            </a:extLst>
          </p:cNvPr>
          <p:cNvSpPr/>
          <p:nvPr/>
        </p:nvSpPr>
        <p:spPr>
          <a:xfrm>
            <a:off x="2067619" y="986009"/>
            <a:ext cx="945274" cy="368205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C0AF4E-3F78-F3CE-D2F4-820AEA788DBC}"/>
              </a:ext>
            </a:extLst>
          </p:cNvPr>
          <p:cNvSpPr/>
          <p:nvPr/>
        </p:nvSpPr>
        <p:spPr>
          <a:xfrm>
            <a:off x="6035723" y="986009"/>
            <a:ext cx="1013459" cy="375735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155A09-2A50-6E17-6C25-8D8DA5D6CBA7}"/>
              </a:ext>
            </a:extLst>
          </p:cNvPr>
          <p:cNvSpPr/>
          <p:nvPr/>
        </p:nvSpPr>
        <p:spPr>
          <a:xfrm>
            <a:off x="10140582" y="986994"/>
            <a:ext cx="957511" cy="367204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B0D038-D724-9660-3516-0013099D17CA}"/>
              </a:ext>
            </a:extLst>
          </p:cNvPr>
          <p:cNvSpPr/>
          <p:nvPr/>
        </p:nvSpPr>
        <p:spPr>
          <a:xfrm>
            <a:off x="2078318" y="986009"/>
            <a:ext cx="885933" cy="382980"/>
          </a:xfrm>
          <a:custGeom>
            <a:avLst/>
            <a:gdLst>
              <a:gd name="connsiteX0" fmla="*/ 0 w 705461"/>
              <a:gd name="connsiteY0" fmla="*/ 17637 h 176365"/>
              <a:gd name="connsiteX1" fmla="*/ 17637 w 705461"/>
              <a:gd name="connsiteY1" fmla="*/ 0 h 176365"/>
              <a:gd name="connsiteX2" fmla="*/ 687825 w 705461"/>
              <a:gd name="connsiteY2" fmla="*/ 0 h 176365"/>
              <a:gd name="connsiteX3" fmla="*/ 705462 w 705461"/>
              <a:gd name="connsiteY3" fmla="*/ 17637 h 176365"/>
              <a:gd name="connsiteX4" fmla="*/ 705461 w 705461"/>
              <a:gd name="connsiteY4" fmla="*/ 158729 h 176365"/>
              <a:gd name="connsiteX5" fmla="*/ 687824 w 705461"/>
              <a:gd name="connsiteY5" fmla="*/ 176366 h 176365"/>
              <a:gd name="connsiteX6" fmla="*/ 17637 w 705461"/>
              <a:gd name="connsiteY6" fmla="*/ 176365 h 176365"/>
              <a:gd name="connsiteX7" fmla="*/ 0 w 705461"/>
              <a:gd name="connsiteY7" fmla="*/ 158728 h 176365"/>
              <a:gd name="connsiteX8" fmla="*/ 0 w 705461"/>
              <a:gd name="connsiteY8" fmla="*/ 17637 h 17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5461" h="176365">
                <a:moveTo>
                  <a:pt x="0" y="17637"/>
                </a:moveTo>
                <a:cubicBezTo>
                  <a:pt x="0" y="7896"/>
                  <a:pt x="7896" y="0"/>
                  <a:pt x="17637" y="0"/>
                </a:cubicBezTo>
                <a:lnTo>
                  <a:pt x="687825" y="0"/>
                </a:lnTo>
                <a:cubicBezTo>
                  <a:pt x="697566" y="0"/>
                  <a:pt x="705462" y="7896"/>
                  <a:pt x="705462" y="17637"/>
                </a:cubicBezTo>
                <a:cubicBezTo>
                  <a:pt x="705462" y="64668"/>
                  <a:pt x="705461" y="111698"/>
                  <a:pt x="705461" y="158729"/>
                </a:cubicBezTo>
                <a:cubicBezTo>
                  <a:pt x="705461" y="168470"/>
                  <a:pt x="697565" y="176366"/>
                  <a:pt x="687824" y="176366"/>
                </a:cubicBezTo>
                <a:lnTo>
                  <a:pt x="17637" y="176365"/>
                </a:lnTo>
                <a:cubicBezTo>
                  <a:pt x="7896" y="176365"/>
                  <a:pt x="0" y="168469"/>
                  <a:pt x="0" y="158728"/>
                </a:cubicBezTo>
                <a:lnTo>
                  <a:pt x="0" y="1763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6" tIns="17866" rIns="17866" bIns="17866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6C1B8-3421-A13C-D9B5-1A44D1D4557D}"/>
              </a:ext>
            </a:extLst>
          </p:cNvPr>
          <p:cNvSpPr txBox="1"/>
          <p:nvPr/>
        </p:nvSpPr>
        <p:spPr>
          <a:xfrm>
            <a:off x="3187010" y="669658"/>
            <a:ext cx="72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sec</a:t>
            </a:r>
          </a:p>
        </p:txBody>
      </p:sp>
    </p:spTree>
    <p:extLst>
      <p:ext uri="{BB962C8B-B14F-4D97-AF65-F5344CB8AC3E}">
        <p14:creationId xmlns:p14="http://schemas.microsoft.com/office/powerpoint/2010/main" val="160105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padmaja ramakrishnan</dc:creator>
  <cp:lastModifiedBy>padmaja ramakrishnan</cp:lastModifiedBy>
  <cp:revision>2</cp:revision>
  <dcterms:created xsi:type="dcterms:W3CDTF">2024-10-16T15:10:13Z</dcterms:created>
  <dcterms:modified xsi:type="dcterms:W3CDTF">2024-10-16T15:11:23Z</dcterms:modified>
</cp:coreProperties>
</file>