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7BAB6-58CD-409B-F197-4625E6C22024}" v="348" dt="2024-04-08T15:41:1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FOX - STUDENT" userId="S::g00417373@atu.ie::75fd7f06-258b-489a-a4b5-cc56c166c663" providerId="AD" clId="Web-{EAF6E3ED-80A6-623C-F269-3756FAD513F2}"/>
    <pc:docChg chg="modSld">
      <pc:chgData name="ANDREW FOX - STUDENT" userId="S::g00417373@atu.ie::75fd7f06-258b-489a-a4b5-cc56c166c663" providerId="AD" clId="Web-{EAF6E3ED-80A6-623C-F269-3756FAD513F2}" dt="2024-04-05T14:16:43.483" v="32" actId="1076"/>
      <pc:docMkLst>
        <pc:docMk/>
      </pc:docMkLst>
      <pc:sldChg chg="addSp delSp modSp">
        <pc:chgData name="ANDREW FOX - STUDENT" userId="S::g00417373@atu.ie::75fd7f06-258b-489a-a4b5-cc56c166c663" providerId="AD" clId="Web-{EAF6E3ED-80A6-623C-F269-3756FAD513F2}" dt="2024-04-05T14:16:43.483" v="32" actId="1076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EAF6E3ED-80A6-623C-F269-3756FAD513F2}" dt="2024-04-05T12:43:21.909" v="1" actId="14100"/>
          <ac:spMkLst>
            <pc:docMk/>
            <pc:sldMk cId="1866748364" sldId="256"/>
            <ac:spMk id="16" creationId="{67BE3AE0-6368-02EC-E2CD-B47FDF927AA1}"/>
          </ac:spMkLst>
        </pc:spChg>
        <pc:picChg chg="add mod">
          <ac:chgData name="ANDREW FOX - STUDENT" userId="S::g00417373@atu.ie::75fd7f06-258b-489a-a4b5-cc56c166c663" providerId="AD" clId="Web-{EAF6E3ED-80A6-623C-F269-3756FAD513F2}" dt="2024-04-05T14:16:43.483" v="32" actId="1076"/>
          <ac:picMkLst>
            <pc:docMk/>
            <pc:sldMk cId="1866748364" sldId="256"/>
            <ac:picMk id="15" creationId="{8638DAF5-4A54-1470-7E0D-07FC0BF5FB24}"/>
          </ac:picMkLst>
        </pc:picChg>
        <pc:picChg chg="add del mod">
          <ac:chgData name="ANDREW FOX - STUDENT" userId="S::g00417373@atu.ie::75fd7f06-258b-489a-a4b5-cc56c166c663" providerId="AD" clId="Web-{EAF6E3ED-80A6-623C-F269-3756FAD513F2}" dt="2024-04-05T14:15:13.777" v="8"/>
          <ac:picMkLst>
            <pc:docMk/>
            <pc:sldMk cId="1866748364" sldId="256"/>
            <ac:picMk id="17" creationId="{E925FB36-C2C2-9B5B-1209-850D119E5557}"/>
          </ac:picMkLst>
        </pc:picChg>
        <pc:picChg chg="add mod ord">
          <ac:chgData name="ANDREW FOX - STUDENT" userId="S::g00417373@atu.ie::75fd7f06-258b-489a-a4b5-cc56c166c663" providerId="AD" clId="Web-{EAF6E3ED-80A6-623C-F269-3756FAD513F2}" dt="2024-04-05T14:16:37.358" v="31" actId="1076"/>
          <ac:picMkLst>
            <pc:docMk/>
            <pc:sldMk cId="1866748364" sldId="256"/>
            <ac:picMk id="18" creationId="{A5F50EDC-0973-A2AD-2014-E14A8E74E3A7}"/>
          </ac:picMkLst>
        </pc:picChg>
      </pc:sldChg>
    </pc:docChg>
  </pc:docChgLst>
  <pc:docChgLst>
    <pc:chgData name="ANDREW FOX - STUDENT" userId="S::g00417373@atu.ie::75fd7f06-258b-489a-a4b5-cc56c166c663" providerId="AD" clId="Web-{EE649DFD-7C6C-7E24-9697-C92CC72B3FCE}"/>
    <pc:docChg chg="modSld">
      <pc:chgData name="ANDREW FOX - STUDENT" userId="S::g00417373@atu.ie::75fd7f06-258b-489a-a4b5-cc56c166c663" providerId="AD" clId="Web-{EE649DFD-7C6C-7E24-9697-C92CC72B3FCE}" dt="2024-04-04T14:43:04.746" v="122" actId="1076"/>
      <pc:docMkLst>
        <pc:docMk/>
      </pc:docMkLst>
      <pc:sldChg chg="addSp delSp modSp">
        <pc:chgData name="ANDREW FOX - STUDENT" userId="S::g00417373@atu.ie::75fd7f06-258b-489a-a4b5-cc56c166c663" providerId="AD" clId="Web-{EE649DFD-7C6C-7E24-9697-C92CC72B3FCE}" dt="2024-04-04T14:43:04.746" v="122" actId="1076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EE649DFD-7C6C-7E24-9697-C92CC72B3FCE}" dt="2024-04-04T14:41:59.744" v="12" actId="1076"/>
          <ac:spMkLst>
            <pc:docMk/>
            <pc:sldMk cId="1866748364" sldId="256"/>
            <ac:spMk id="16" creationId="{67BE3AE0-6368-02EC-E2CD-B47FDF927AA1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17" creationId="{E9498D70-FBB4-690A-B88C-C23FE4649714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18" creationId="{F479A713-7A6B-148D-2D4F-41A6F87589C9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19" creationId="{910C6486-79BD-9089-C5A6-DC45116AD1A0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20" creationId="{47EF6F7A-E0C1-7C30-4AD1-A6F77558A8D3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21" creationId="{04E5CE87-E1E5-0120-108F-680523337C5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23" creationId="{B05B1FCE-A164-7C64-0945-74DF61E1123D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29" creationId="{B8223F8A-BEE9-7B29-7D2A-E8AD81817F4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1" creationId="{592A51C1-EC4B-4932-1492-BAF2E058E30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3" creationId="{DF50DAF2-8B52-F611-8D7F-689BB927AF00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4" creationId="{6B365364-2975-D8AA-9932-A5E9AD1B964D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5" creationId="{5C898EF1-C2D9-AA58-30E6-936C1B0247D3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6" creationId="{40D22FEC-6DD2-116D-AAA9-CB863AE19718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7" creationId="{D4DAF2AF-A2C9-8C21-FDE3-3BE645A55B2A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9" creationId="{DE650AF2-0C31-CC80-CEFC-730D0BB6A1D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0" creationId="{98A20A1C-41C3-98CE-DE14-30CCF6EF66E1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3" creationId="{B637F706-B4BF-75D4-D5FC-79387A58F1C9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4" creationId="{A1B434EB-8965-2EB9-2D1E-D74590C2826A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5" creationId="{B43A8402-CE2D-6055-0A67-B3081B275AE0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6" creationId="{280DD21D-6C57-6FC0-EBCE-48FAD4FC76BA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7" creationId="{717239F0-5014-CFB0-5B31-A41E3465BF5E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8" creationId="{A4E0E4A9-4424-FCE3-609A-AFC2952FF50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9" creationId="{C2572C6A-F3A0-F391-1659-D93DF586E1D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0" creationId="{533EF697-26F2-252C-484A-842DA40EC1B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1" creationId="{56A883EB-D7B8-B10F-C3D1-97D9B9080B16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2" creationId="{6EC06A7F-B978-2FA0-7550-97911B3D3907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3" creationId="{22FF67B8-1B2F-9F46-FFDA-35D7159AC190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4" creationId="{E0E15B59-215C-9E00-1F2B-2C7EE95232EE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6" creationId="{D2497E9E-522F-E6D1-F383-DC43FB85CD53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7" creationId="{ACD5E97B-9635-F350-EB48-DFA915FEB13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8" creationId="{DEDB2CE2-0089-86F5-DFC3-7D4335548A7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9" creationId="{ABC069AD-F30B-772D-2828-21BECB467919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61" creationId="{EFE9EFE6-9F2B-B0EC-A2E7-F9698F38303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62" creationId="{BCCBF8DE-85A9-96FB-8A45-AF30D96281FA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63" creationId="{A2438EE6-8F35-26E6-B9A8-00AC8DD9D49F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5"/>
          <ac:spMkLst>
            <pc:docMk/>
            <pc:sldMk cId="1866748364" sldId="256"/>
            <ac:spMk id="65" creationId="{E9498D70-FBB4-690A-B88C-C23FE4649714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6"/>
          <ac:spMkLst>
            <pc:docMk/>
            <pc:sldMk cId="1866748364" sldId="256"/>
            <ac:spMk id="66" creationId="{F479A713-7A6B-148D-2D4F-41A6F87589C9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7"/>
          <ac:spMkLst>
            <pc:docMk/>
            <pc:sldMk cId="1866748364" sldId="256"/>
            <ac:spMk id="67" creationId="{910C6486-79BD-9089-C5A6-DC45116AD1A0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8"/>
          <ac:spMkLst>
            <pc:docMk/>
            <pc:sldMk cId="1866748364" sldId="256"/>
            <ac:spMk id="68" creationId="{47EF6F7A-E0C1-7C30-4AD1-A6F77558A8D3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9"/>
          <ac:spMkLst>
            <pc:docMk/>
            <pc:sldMk cId="1866748364" sldId="256"/>
            <ac:spMk id="69" creationId="{04E5CE87-E1E5-0120-108F-680523337C5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0"/>
          <ac:spMkLst>
            <pc:docMk/>
            <pc:sldMk cId="1866748364" sldId="256"/>
            <ac:spMk id="70" creationId="{B05B1FCE-A164-7C64-0945-74DF61E1123D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1"/>
          <ac:spMkLst>
            <pc:docMk/>
            <pc:sldMk cId="1866748364" sldId="256"/>
            <ac:spMk id="71" creationId="{B8223F8A-BEE9-7B29-7D2A-E8AD81817F4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2"/>
          <ac:spMkLst>
            <pc:docMk/>
            <pc:sldMk cId="1866748364" sldId="256"/>
            <ac:spMk id="72" creationId="{592A51C1-EC4B-4932-1492-BAF2E058E30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3"/>
          <ac:spMkLst>
            <pc:docMk/>
            <pc:sldMk cId="1866748364" sldId="256"/>
            <ac:spMk id="73" creationId="{DF50DAF2-8B52-F611-8D7F-689BB927AF00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4"/>
          <ac:spMkLst>
            <pc:docMk/>
            <pc:sldMk cId="1866748364" sldId="256"/>
            <ac:spMk id="74" creationId="{6B365364-2975-D8AA-9932-A5E9AD1B964D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5"/>
          <ac:spMkLst>
            <pc:docMk/>
            <pc:sldMk cId="1866748364" sldId="256"/>
            <ac:spMk id="75" creationId="{5C898EF1-C2D9-AA58-30E6-936C1B0247D3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6"/>
          <ac:spMkLst>
            <pc:docMk/>
            <pc:sldMk cId="1866748364" sldId="256"/>
            <ac:spMk id="76" creationId="{40D22FEC-6DD2-116D-AAA9-CB863AE19718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7"/>
          <ac:spMkLst>
            <pc:docMk/>
            <pc:sldMk cId="1866748364" sldId="256"/>
            <ac:spMk id="77" creationId="{D4DAF2AF-A2C9-8C21-FDE3-3BE645A55B2A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8"/>
          <ac:spMkLst>
            <pc:docMk/>
            <pc:sldMk cId="1866748364" sldId="256"/>
            <ac:spMk id="79" creationId="{DE650AF2-0C31-CC80-CEFC-730D0BB6A1D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9"/>
          <ac:spMkLst>
            <pc:docMk/>
            <pc:sldMk cId="1866748364" sldId="256"/>
            <ac:spMk id="80" creationId="{98A20A1C-41C3-98CE-DE14-30CCF6EF66E1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0"/>
          <ac:spMkLst>
            <pc:docMk/>
            <pc:sldMk cId="1866748364" sldId="256"/>
            <ac:spMk id="83" creationId="{B637F706-B4BF-75D4-D5FC-79387A58F1C9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1"/>
          <ac:spMkLst>
            <pc:docMk/>
            <pc:sldMk cId="1866748364" sldId="256"/>
            <ac:spMk id="84" creationId="{A1B434EB-8965-2EB9-2D1E-D74590C2826A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2"/>
          <ac:spMkLst>
            <pc:docMk/>
            <pc:sldMk cId="1866748364" sldId="256"/>
            <ac:spMk id="85" creationId="{B43A8402-CE2D-6055-0A67-B3081B275AE0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3"/>
          <ac:spMkLst>
            <pc:docMk/>
            <pc:sldMk cId="1866748364" sldId="256"/>
            <ac:spMk id="86" creationId="{280DD21D-6C57-6FC0-EBCE-48FAD4FC76BA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4"/>
          <ac:spMkLst>
            <pc:docMk/>
            <pc:sldMk cId="1866748364" sldId="256"/>
            <ac:spMk id="87" creationId="{717239F0-5014-CFB0-5B31-A41E3465BF5E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5"/>
          <ac:spMkLst>
            <pc:docMk/>
            <pc:sldMk cId="1866748364" sldId="256"/>
            <ac:spMk id="88" creationId="{A4E0E4A9-4424-FCE3-609A-AFC2952FF50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6"/>
          <ac:spMkLst>
            <pc:docMk/>
            <pc:sldMk cId="1866748364" sldId="256"/>
            <ac:spMk id="89" creationId="{C2572C6A-F3A0-F391-1659-D93DF586E1D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7"/>
          <ac:spMkLst>
            <pc:docMk/>
            <pc:sldMk cId="1866748364" sldId="256"/>
            <ac:spMk id="90" creationId="{533EF697-26F2-252C-484A-842DA40EC1B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8"/>
          <ac:spMkLst>
            <pc:docMk/>
            <pc:sldMk cId="1866748364" sldId="256"/>
            <ac:spMk id="91" creationId="{56A883EB-D7B8-B10F-C3D1-97D9B9080B16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9"/>
          <ac:spMkLst>
            <pc:docMk/>
            <pc:sldMk cId="1866748364" sldId="256"/>
            <ac:spMk id="92" creationId="{6EC06A7F-B978-2FA0-7550-97911B3D3907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10"/>
          <ac:spMkLst>
            <pc:docMk/>
            <pc:sldMk cId="1866748364" sldId="256"/>
            <ac:spMk id="93" creationId="{22FF67B8-1B2F-9F46-FFDA-35D7159AC190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1"/>
          <ac:spMkLst>
            <pc:docMk/>
            <pc:sldMk cId="1866748364" sldId="256"/>
            <ac:spMk id="94" creationId="{E0E15B59-215C-9E00-1F2B-2C7EE95232EE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3:04.746" v="122" actId="1076"/>
          <ac:spMkLst>
            <pc:docMk/>
            <pc:sldMk cId="1866748364" sldId="256"/>
            <ac:spMk id="96" creationId="{D2497E9E-522F-E6D1-F383-DC43FB85CD53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53.496" v="120" actId="14100"/>
          <ac:spMkLst>
            <pc:docMk/>
            <pc:sldMk cId="1866748364" sldId="256"/>
            <ac:spMk id="97" creationId="{ACD5E97B-9635-F350-EB48-DFA915FEB13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4"/>
          <ac:spMkLst>
            <pc:docMk/>
            <pc:sldMk cId="1866748364" sldId="256"/>
            <ac:spMk id="98" creationId="{DEDB2CE2-0089-86F5-DFC3-7D4335548A7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5"/>
          <ac:spMkLst>
            <pc:docMk/>
            <pc:sldMk cId="1866748364" sldId="256"/>
            <ac:spMk id="99" creationId="{ABC069AD-F30B-772D-2828-21BECB467919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6"/>
          <ac:spMkLst>
            <pc:docMk/>
            <pc:sldMk cId="1866748364" sldId="256"/>
            <ac:spMk id="101" creationId="{EFE9EFE6-9F2B-B0EC-A2E7-F9698F38303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7"/>
          <ac:spMkLst>
            <pc:docMk/>
            <pc:sldMk cId="1866748364" sldId="256"/>
            <ac:spMk id="102" creationId="{BCCBF8DE-85A9-96FB-8A45-AF30D96281FA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698" v="118"/>
          <ac:spMkLst>
            <pc:docMk/>
            <pc:sldMk cId="1866748364" sldId="256"/>
            <ac:spMk id="103" creationId="{A2438EE6-8F35-26E6-B9A8-00AC8DD9D49F}"/>
          </ac:spMkLst>
        </pc:spChg>
        <pc:grpChg chg="add del mod ord">
          <ac:chgData name="ANDREW FOX - STUDENT" userId="S::g00417373@atu.ie::75fd7f06-258b-489a-a4b5-cc56c166c663" providerId="AD" clId="Web-{EE649DFD-7C6C-7E24-9697-C92CC72B3FCE}" dt="2024-04-04T14:41:56.806" v="11"/>
          <ac:grpSpMkLst>
            <pc:docMk/>
            <pc:sldMk cId="1866748364" sldId="256"/>
            <ac:grpSpMk id="15" creationId="{69B8F9F6-9AD2-D333-881D-41305C35E956}"/>
          </ac:grpSpMkLst>
        </pc:grpChg>
        <pc:grpChg chg="add mod">
          <ac:chgData name="ANDREW FOX - STUDENT" userId="S::g00417373@atu.ie::75fd7f06-258b-489a-a4b5-cc56c166c663" providerId="AD" clId="Web-{EE649DFD-7C6C-7E24-9697-C92CC72B3FCE}" dt="2024-04-04T14:42:15.291" v="16" actId="1076"/>
          <ac:grpSpMkLst>
            <pc:docMk/>
            <pc:sldMk cId="1866748364" sldId="256"/>
            <ac:grpSpMk id="64" creationId="{69B8F9F6-9AD2-D333-881D-41305C35E956}"/>
          </ac:grpSpMkLst>
        </pc:grpChg>
        <pc:grpChg chg="del">
          <ac:chgData name="ANDREW FOX - STUDENT" userId="S::g00417373@atu.ie::75fd7f06-258b-489a-a4b5-cc56c166c663" providerId="AD" clId="Web-{EE649DFD-7C6C-7E24-9697-C92CC72B3FCE}" dt="2024-04-04T14:41:32.071" v="1"/>
          <ac:grpSpMkLst>
            <pc:docMk/>
            <pc:sldMk cId="1866748364" sldId="256"/>
            <ac:grpSpMk id="125" creationId="{235BE12C-B5CB-03D4-F462-1D8A50D53337}"/>
          </ac:grpSpMkLst>
        </pc:grp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38" creationId="{6BF0BEC4-E1A2-AFCB-5BBB-502D847BA220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41" creationId="{EDA5391C-4706-C994-A8C3-878B63C6444D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42" creationId="{E421A25B-2AF2-F31F-7D15-F75EFA17F081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55" creationId="{14A83515-24CC-3EC1-8649-624253E62739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60" creationId="{661BF9AA-46A1-0106-CEDA-B9625E1281BB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78" creationId="{6BF0BEC4-E1A2-AFCB-5BBB-502D847BA220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81" creationId="{EDA5391C-4706-C994-A8C3-878B63C6444D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82" creationId="{E421A25B-2AF2-F31F-7D15-F75EFA17F081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95" creationId="{14A83515-24CC-3EC1-8649-624253E62739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100" creationId="{661BF9AA-46A1-0106-CEDA-B9625E1281BB}"/>
          </ac:cxnSpMkLst>
        </pc:cxnChg>
      </pc:sldChg>
    </pc:docChg>
  </pc:docChgLst>
  <pc:docChgLst>
    <pc:chgData name="ANDREW FOX - STUDENT" userId="S::g00417373@atu.ie::75fd7f06-258b-489a-a4b5-cc56c166c663" providerId="AD" clId="Web-{C0CA9B49-2D25-93CA-1FB5-B478DE6591B0}"/>
    <pc:docChg chg="modSld">
      <pc:chgData name="ANDREW FOX - STUDENT" userId="S::g00417373@atu.ie::75fd7f06-258b-489a-a4b5-cc56c166c663" providerId="AD" clId="Web-{C0CA9B49-2D25-93CA-1FB5-B478DE6591B0}" dt="2024-03-27T13:52:52.682" v="280"/>
      <pc:docMkLst>
        <pc:docMk/>
      </pc:docMkLst>
      <pc:sldChg chg="addSp delSp modSp">
        <pc:chgData name="ANDREW FOX - STUDENT" userId="S::g00417373@atu.ie::75fd7f06-258b-489a-a4b5-cc56c166c663" providerId="AD" clId="Web-{C0CA9B49-2D25-93CA-1FB5-B478DE6591B0}" dt="2024-03-27T13:52:52.682" v="280"/>
        <pc:sldMkLst>
          <pc:docMk/>
          <pc:sldMk cId="1866748364" sldId="256"/>
        </pc:sldMkLst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6" creationId="{94F48ABA-37F3-E47F-FADC-C2A87BAF8BE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15" creationId="{9E76214A-154A-67A7-192A-677D87F1B6AA}"/>
          </ac:spMkLst>
        </pc:spChg>
        <pc:spChg chg="mod">
          <ac:chgData name="ANDREW FOX - STUDENT" userId="S::g00417373@atu.ie::75fd7f06-258b-489a-a4b5-cc56c166c663" providerId="AD" clId="Web-{C0CA9B49-2D25-93CA-1FB5-B478DE6591B0}" dt="2024-03-27T13:52:38.385" v="220" actId="14100"/>
          <ac:spMkLst>
            <pc:docMk/>
            <pc:sldMk cId="1866748364" sldId="256"/>
            <ac:spMk id="16" creationId="{67BE3AE0-6368-02EC-E2CD-B47FDF927AA1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17" creationId="{960D015D-FB00-87FF-AF1F-862AA2CB2F3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18" creationId="{935BA8F1-804F-FE54-57AD-A7F6D4FE0085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19" creationId="{CDC24F8D-A838-331E-B4C6-B3C3FE54900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20" creationId="{03CCC513-7505-3EDE-E3E6-66E32F3BA98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21" creationId="{DC539F86-D6BD-0515-65D8-0CC586397B57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23" creationId="{7F0B4B2A-CD26-B2C8-B4CA-543735CC453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29" creationId="{91C5B97F-AD4D-F51B-17E0-C7AE32A3153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1" creationId="{D27DF944-1209-991B-5542-EDB518704AF0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3" creationId="{CC16779E-CE60-940A-6682-28E380B2070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4" creationId="{581ABEA4-3E76-EEB1-CA2E-73D23A4CA645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5" creationId="{5C14934F-815C-F126-EBAE-764E844E7E6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7" creationId="{0B090A18-0F0C-B704-8FF5-7F400FB5D2F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8" creationId="{C4CF4C65-A9D0-99F3-E364-335507E8A54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1" creationId="{1ACFC071-6E49-18E6-34CB-F657B920D6B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2" creationId="{6C4F06A3-CA51-FB4D-4801-78CA6FD2E591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3" creationId="{4D48A4CC-8FE8-AAD6-618A-9BE0E015AA2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4" creationId="{ACFDE565-A06F-77EA-5210-C35C0C82B284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5" creationId="{17825959-FCCA-8476-D017-6A37458E99A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6" creationId="{1A4D41A2-31AB-4D89-EB9B-4D3503583E6E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7" creationId="{7F9B1522-771F-AB2E-C7C3-46CE34ECAC2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8" creationId="{1814BE32-7531-5BB3-54D1-EF5EB6F54BAE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9" creationId="{2DBEBDC4-F819-CC90-E111-5D1012B9EF60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0" creationId="{5728BF21-B491-634B-0118-C0DE0053B51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1" creationId="{E6B61F7D-C26B-7316-B903-958ECA5119C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2" creationId="{C69912DE-8583-EDE9-904F-453C2E536F0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4" creationId="{7DF98D4F-167C-703C-8617-DD154AB63124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5" creationId="{A9B7858B-DC63-492E-A0E5-00B71363E042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6" creationId="{6E11B25F-BE66-F7E0-4076-12C088F4778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57" creationId="{94F48ABA-37F3-E47F-FADC-C2A87BAF8BE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58" creationId="{9E76214A-154A-67A7-192A-677D87F1B6A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59" creationId="{960D015D-FB00-87FF-AF1F-862AA2CB2F3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0" creationId="{935BA8F1-804F-FE54-57AD-A7F6D4FE0085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1" creationId="{CDC24F8D-A838-331E-B4C6-B3C3FE54900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2" creationId="{03CCC513-7505-3EDE-E3E6-66E32F3BA98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3" creationId="{DC539F86-D6BD-0515-65D8-0CC586397B57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4" creationId="{7F0B4B2A-CD26-B2C8-B4CA-543735CC453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5" creationId="{91C5B97F-AD4D-F51B-17E0-C7AE32A3153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6" creationId="{D27DF944-1209-991B-5542-EDB518704AF0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7" creationId="{CC16779E-CE60-940A-6682-28E380B2070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8" creationId="{581ABEA4-3E76-EEB1-CA2E-73D23A4CA645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9" creationId="{5C14934F-815C-F126-EBAE-764E844E7E6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1" creationId="{0B090A18-0F0C-B704-8FF5-7F400FB5D2F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2" creationId="{C4CF4C65-A9D0-99F3-E364-335507E8A54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5" creationId="{1ACFC071-6E49-18E6-34CB-F657B920D6B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6" creationId="{6C4F06A3-CA51-FB4D-4801-78CA6FD2E591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7" creationId="{4D48A4CC-8FE8-AAD6-618A-9BE0E015AA2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8" creationId="{ACFDE565-A06F-77EA-5210-C35C0C82B284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9" creationId="{17825959-FCCA-8476-D017-6A37458E99A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0" creationId="{1A4D41A2-31AB-4D89-EB9B-4D3503583E6E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1" creationId="{7F9B1522-771F-AB2E-C7C3-46CE34ECAC2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2" creationId="{1814BE32-7531-5BB3-54D1-EF5EB6F54BAE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3" creationId="{2DBEBDC4-F819-CC90-E111-5D1012B9EF60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4" creationId="{5728BF21-B491-634B-0118-C0DE0053B51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5" creationId="{E6B61F7D-C26B-7316-B903-958ECA5119C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6" creationId="{C69912DE-8583-EDE9-904F-453C2E536F0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8" creationId="{7DF98D4F-167C-703C-8617-DD154AB63124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9" creationId="{A9B7858B-DC63-492E-A0E5-00B71363E042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90" creationId="{6E11B25F-BE66-F7E0-4076-12C088F47788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1" creationId="{94F48ABA-37F3-E47F-FADC-C2A87BAF8BEC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2" creationId="{9E76214A-154A-67A7-192A-677D87F1B6AA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3" creationId="{960D015D-FB00-87FF-AF1F-862AA2CB2F3D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4" creationId="{935BA8F1-804F-FE54-57AD-A7F6D4FE0085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5" creationId="{CDC24F8D-A838-331E-B4C6-B3C3FE54900B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6" creationId="{03CCC513-7505-3EDE-E3E6-66E32F3BA989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7" creationId="{DC539F86-D6BD-0515-65D8-0CC586397B57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8" creationId="{7F0B4B2A-CD26-B2C8-B4CA-543735CC453D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9" creationId="{91C5B97F-AD4D-F51B-17E0-C7AE32A31539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0" creationId="{D27DF944-1209-991B-5542-EDB518704AF0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1" creationId="{CC16779E-CE60-940A-6682-28E380B2070C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2" creationId="{581ABEA4-3E76-EEB1-CA2E-73D23A4CA645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3" creationId="{5C14934F-815C-F126-EBAE-764E844E7E6B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5" creationId="{0B090A18-0F0C-B704-8FF5-7F400FB5D2F8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6" creationId="{C4CF4C65-A9D0-99F3-E364-335507E8A54B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9" creationId="{1ACFC071-6E49-18E6-34CB-F657B920D6BB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0" creationId="{6C4F06A3-CA51-FB4D-4801-78CA6FD2E591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1" creationId="{4D48A4CC-8FE8-AAD6-618A-9BE0E015AA2A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2" creationId="{ACFDE565-A06F-77EA-5210-C35C0C82B284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3" creationId="{17825959-FCCA-8476-D017-6A37458E99A8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4" creationId="{1A4D41A2-31AB-4D89-EB9B-4D3503583E6E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5" creationId="{7F9B1522-771F-AB2E-C7C3-46CE34ECAC2D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6" creationId="{1814BE32-7531-5BB3-54D1-EF5EB6F54BAE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7" creationId="{2DBEBDC4-F819-CC90-E111-5D1012B9EF60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8" creationId="{5728BF21-B491-634B-0118-C0DE0053B51A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9" creationId="{E6B61F7D-C26B-7316-B903-958ECA5119CC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20" creationId="{C69912DE-8583-EDE9-904F-453C2E536F09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22" creationId="{7DF98D4F-167C-703C-8617-DD154AB63124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23" creationId="{A9B7858B-DC63-492E-A0E5-00B71363E042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24" creationId="{6E11B25F-BE66-F7E0-4076-12C088F47788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1"/>
          <ac:spMkLst>
            <pc:docMk/>
            <pc:sldMk cId="1866748364" sldId="256"/>
            <ac:spMk id="126" creationId="{94F48ABA-37F3-E47F-FADC-C2A87BAF8BEC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2"/>
          <ac:spMkLst>
            <pc:docMk/>
            <pc:sldMk cId="1866748364" sldId="256"/>
            <ac:spMk id="127" creationId="{9E76214A-154A-67A7-192A-677D87F1B6AA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3"/>
          <ac:spMkLst>
            <pc:docMk/>
            <pc:sldMk cId="1866748364" sldId="256"/>
            <ac:spMk id="128" creationId="{960D015D-FB00-87FF-AF1F-862AA2CB2F3D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4"/>
          <ac:spMkLst>
            <pc:docMk/>
            <pc:sldMk cId="1866748364" sldId="256"/>
            <ac:spMk id="129" creationId="{935BA8F1-804F-FE54-57AD-A7F6D4FE0085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5"/>
          <ac:spMkLst>
            <pc:docMk/>
            <pc:sldMk cId="1866748364" sldId="256"/>
            <ac:spMk id="130" creationId="{CDC24F8D-A838-331E-B4C6-B3C3FE54900B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6"/>
          <ac:spMkLst>
            <pc:docMk/>
            <pc:sldMk cId="1866748364" sldId="256"/>
            <ac:spMk id="131" creationId="{03CCC513-7505-3EDE-E3E6-66E32F3BA989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7"/>
          <ac:spMkLst>
            <pc:docMk/>
            <pc:sldMk cId="1866748364" sldId="256"/>
            <ac:spMk id="132" creationId="{DC539F86-D6BD-0515-65D8-0CC586397B57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8"/>
          <ac:spMkLst>
            <pc:docMk/>
            <pc:sldMk cId="1866748364" sldId="256"/>
            <ac:spMk id="133" creationId="{7F0B4B2A-CD26-B2C8-B4CA-543735CC453D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9"/>
          <ac:spMkLst>
            <pc:docMk/>
            <pc:sldMk cId="1866748364" sldId="256"/>
            <ac:spMk id="134" creationId="{91C5B97F-AD4D-F51B-17E0-C7AE32A31539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60"/>
          <ac:spMkLst>
            <pc:docMk/>
            <pc:sldMk cId="1866748364" sldId="256"/>
            <ac:spMk id="135" creationId="{D27DF944-1209-991B-5542-EDB518704AF0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1"/>
          <ac:spMkLst>
            <pc:docMk/>
            <pc:sldMk cId="1866748364" sldId="256"/>
            <ac:spMk id="136" creationId="{CC16779E-CE60-940A-6682-28E380B2070C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2"/>
          <ac:spMkLst>
            <pc:docMk/>
            <pc:sldMk cId="1866748364" sldId="256"/>
            <ac:spMk id="137" creationId="{581ABEA4-3E76-EEB1-CA2E-73D23A4CA645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3"/>
          <ac:spMkLst>
            <pc:docMk/>
            <pc:sldMk cId="1866748364" sldId="256"/>
            <ac:spMk id="138" creationId="{5C14934F-815C-F126-EBAE-764E844E7E6B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4"/>
          <ac:spMkLst>
            <pc:docMk/>
            <pc:sldMk cId="1866748364" sldId="256"/>
            <ac:spMk id="140" creationId="{0B090A18-0F0C-B704-8FF5-7F400FB5D2F8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5"/>
          <ac:spMkLst>
            <pc:docMk/>
            <pc:sldMk cId="1866748364" sldId="256"/>
            <ac:spMk id="141" creationId="{C4CF4C65-A9D0-99F3-E364-335507E8A54B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6"/>
          <ac:spMkLst>
            <pc:docMk/>
            <pc:sldMk cId="1866748364" sldId="256"/>
            <ac:spMk id="144" creationId="{1ACFC071-6E49-18E6-34CB-F657B920D6BB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7"/>
          <ac:spMkLst>
            <pc:docMk/>
            <pc:sldMk cId="1866748364" sldId="256"/>
            <ac:spMk id="145" creationId="{6C4F06A3-CA51-FB4D-4801-78CA6FD2E591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8"/>
          <ac:spMkLst>
            <pc:docMk/>
            <pc:sldMk cId="1866748364" sldId="256"/>
            <ac:spMk id="146" creationId="{4D48A4CC-8FE8-AAD6-618A-9BE0E015AA2A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9"/>
          <ac:spMkLst>
            <pc:docMk/>
            <pc:sldMk cId="1866748364" sldId="256"/>
            <ac:spMk id="147" creationId="{ACFDE565-A06F-77EA-5210-C35C0C82B284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0"/>
          <ac:spMkLst>
            <pc:docMk/>
            <pc:sldMk cId="1866748364" sldId="256"/>
            <ac:spMk id="148" creationId="{17825959-FCCA-8476-D017-6A37458E99A8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1"/>
          <ac:spMkLst>
            <pc:docMk/>
            <pc:sldMk cId="1866748364" sldId="256"/>
            <ac:spMk id="149" creationId="{1A4D41A2-31AB-4D89-EB9B-4D3503583E6E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2"/>
          <ac:spMkLst>
            <pc:docMk/>
            <pc:sldMk cId="1866748364" sldId="256"/>
            <ac:spMk id="150" creationId="{7F9B1522-771F-AB2E-C7C3-46CE34ECAC2D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3"/>
          <ac:spMkLst>
            <pc:docMk/>
            <pc:sldMk cId="1866748364" sldId="256"/>
            <ac:spMk id="151" creationId="{1814BE32-7531-5BB3-54D1-EF5EB6F54BAE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4"/>
          <ac:spMkLst>
            <pc:docMk/>
            <pc:sldMk cId="1866748364" sldId="256"/>
            <ac:spMk id="152" creationId="{2DBEBDC4-F819-CC90-E111-5D1012B9EF60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5"/>
          <ac:spMkLst>
            <pc:docMk/>
            <pc:sldMk cId="1866748364" sldId="256"/>
            <ac:spMk id="153" creationId="{5728BF21-B491-634B-0118-C0DE0053B51A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6"/>
          <ac:spMkLst>
            <pc:docMk/>
            <pc:sldMk cId="1866748364" sldId="256"/>
            <ac:spMk id="154" creationId="{E6B61F7D-C26B-7316-B903-958ECA5119CC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7"/>
          <ac:spMkLst>
            <pc:docMk/>
            <pc:sldMk cId="1866748364" sldId="256"/>
            <ac:spMk id="155" creationId="{C69912DE-8583-EDE9-904F-453C2E536F09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8"/>
          <ac:spMkLst>
            <pc:docMk/>
            <pc:sldMk cId="1866748364" sldId="256"/>
            <ac:spMk id="157" creationId="{7DF98D4F-167C-703C-8617-DD154AB63124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510" v="279"/>
          <ac:spMkLst>
            <pc:docMk/>
            <pc:sldMk cId="1866748364" sldId="256"/>
            <ac:spMk id="158" creationId="{A9B7858B-DC63-492E-A0E5-00B71363E042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682" v="280"/>
          <ac:spMkLst>
            <pc:docMk/>
            <pc:sldMk cId="1866748364" sldId="256"/>
            <ac:spMk id="159" creationId="{6E11B25F-BE66-F7E0-4076-12C088F47788}"/>
          </ac:spMkLst>
        </pc:spChg>
        <pc:grpChg chg="add mod">
          <ac:chgData name="ANDREW FOX - STUDENT" userId="S::g00417373@atu.ie::75fd7f06-258b-489a-a4b5-cc56c166c663" providerId="AD" clId="Web-{C0CA9B49-2D25-93CA-1FB5-B478DE6591B0}" dt="2024-03-27T13:52:29.400" v="217" actId="1076"/>
          <ac:grpSpMkLst>
            <pc:docMk/>
            <pc:sldMk cId="1866748364" sldId="256"/>
            <ac:grpSpMk id="125" creationId="{235BE12C-B5CB-03D4-F462-1D8A50D53337}"/>
          </ac:grpSpMkLst>
        </pc:grpChg>
        <pc:cxnChg chg="add del">
          <ac:chgData name="ANDREW FOX - STUDENT" userId="S::g00417373@atu.ie::75fd7f06-258b-489a-a4b5-cc56c166c663" providerId="AD" clId="Web-{C0CA9B49-2D25-93CA-1FB5-B478DE6591B0}" dt="2024-03-27T13:50:28.303" v="3"/>
          <ac:cxnSpMkLst>
            <pc:docMk/>
            <pc:sldMk cId="1866748364" sldId="256"/>
            <ac:cxnSpMk id="36" creationId="{5640CF2A-B354-DF8D-D6D2-FCDCAE3916B0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8.303" v="3"/>
          <ac:cxnSpMkLst>
            <pc:docMk/>
            <pc:sldMk cId="1866748364" sldId="256"/>
            <ac:cxnSpMk id="39" creationId="{9479143E-8D80-5503-69DD-28FADBB0CAE2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8.303" v="3"/>
          <ac:cxnSpMkLst>
            <pc:docMk/>
            <pc:sldMk cId="1866748364" sldId="256"/>
            <ac:cxnSpMk id="40" creationId="{D73C8B9C-1787-72DA-C011-7B9E5C3B5948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8.303" v="3"/>
          <ac:cxnSpMkLst>
            <pc:docMk/>
            <pc:sldMk cId="1866748364" sldId="256"/>
            <ac:cxnSpMk id="53" creationId="{3E03D93E-4272-86D0-595D-20D2935882FF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6.772" v="2"/>
          <ac:cxnSpMkLst>
            <pc:docMk/>
            <pc:sldMk cId="1866748364" sldId="256"/>
            <ac:cxnSpMk id="70" creationId="{5640CF2A-B354-DF8D-D6D2-FCDCAE3916B0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6.772" v="2"/>
          <ac:cxnSpMkLst>
            <pc:docMk/>
            <pc:sldMk cId="1866748364" sldId="256"/>
            <ac:cxnSpMk id="73" creationId="{9479143E-8D80-5503-69DD-28FADBB0CAE2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6.772" v="2"/>
          <ac:cxnSpMkLst>
            <pc:docMk/>
            <pc:sldMk cId="1866748364" sldId="256"/>
            <ac:cxnSpMk id="74" creationId="{D73C8B9C-1787-72DA-C011-7B9E5C3B5948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6.772" v="2"/>
          <ac:cxnSpMkLst>
            <pc:docMk/>
            <pc:sldMk cId="1866748364" sldId="256"/>
            <ac:cxnSpMk id="87" creationId="{3E03D93E-4272-86D0-595D-20D2935882FF}"/>
          </ac:cxnSpMkLst>
        </pc:cxnChg>
        <pc:cxnChg chg="add del mod">
          <ac:chgData name="ANDREW FOX - STUDENT" userId="S::g00417373@atu.ie::75fd7f06-258b-489a-a4b5-cc56c166c663" providerId="AD" clId="Web-{C0CA9B49-2D25-93CA-1FB5-B478DE6591B0}" dt="2024-03-27T13:51:02.726" v="209"/>
          <ac:cxnSpMkLst>
            <pc:docMk/>
            <pc:sldMk cId="1866748364" sldId="256"/>
            <ac:cxnSpMk id="104" creationId="{5640CF2A-B354-DF8D-D6D2-FCDCAE3916B0}"/>
          </ac:cxnSpMkLst>
        </pc:cxnChg>
        <pc:cxnChg chg="add del mod">
          <ac:chgData name="ANDREW FOX - STUDENT" userId="S::g00417373@atu.ie::75fd7f06-258b-489a-a4b5-cc56c166c663" providerId="AD" clId="Web-{C0CA9B49-2D25-93CA-1FB5-B478DE6591B0}" dt="2024-03-27T13:51:02.726" v="209"/>
          <ac:cxnSpMkLst>
            <pc:docMk/>
            <pc:sldMk cId="1866748364" sldId="256"/>
            <ac:cxnSpMk id="107" creationId="{9479143E-8D80-5503-69DD-28FADBB0CAE2}"/>
          </ac:cxnSpMkLst>
        </pc:cxnChg>
        <pc:cxnChg chg="add del mod">
          <ac:chgData name="ANDREW FOX - STUDENT" userId="S::g00417373@atu.ie::75fd7f06-258b-489a-a4b5-cc56c166c663" providerId="AD" clId="Web-{C0CA9B49-2D25-93CA-1FB5-B478DE6591B0}" dt="2024-03-27T13:51:02.726" v="209"/>
          <ac:cxnSpMkLst>
            <pc:docMk/>
            <pc:sldMk cId="1866748364" sldId="256"/>
            <ac:cxnSpMk id="108" creationId="{D73C8B9C-1787-72DA-C011-7B9E5C3B5948}"/>
          </ac:cxnSpMkLst>
        </pc:cxnChg>
        <pc:cxnChg chg="add del mod">
          <ac:chgData name="ANDREW FOX - STUDENT" userId="S::g00417373@atu.ie::75fd7f06-258b-489a-a4b5-cc56c166c663" providerId="AD" clId="Web-{C0CA9B49-2D25-93CA-1FB5-B478DE6591B0}" dt="2024-03-27T13:51:02.726" v="209"/>
          <ac:cxnSpMkLst>
            <pc:docMk/>
            <pc:sldMk cId="1866748364" sldId="256"/>
            <ac:cxnSpMk id="121" creationId="{3E03D93E-4272-86D0-595D-20D2935882FF}"/>
          </ac:cxnSpMkLst>
        </pc:cxnChg>
        <pc:cxnChg chg="add">
          <ac:chgData name="ANDREW FOX - STUDENT" userId="S::g00417373@atu.ie::75fd7f06-258b-489a-a4b5-cc56c166c663" providerId="AD" clId="Web-{C0CA9B49-2D25-93CA-1FB5-B478DE6591B0}" dt="2024-03-27T13:51:59.618" v="210"/>
          <ac:cxnSpMkLst>
            <pc:docMk/>
            <pc:sldMk cId="1866748364" sldId="256"/>
            <ac:cxnSpMk id="139" creationId="{5640CF2A-B354-DF8D-D6D2-FCDCAE3916B0}"/>
          </ac:cxnSpMkLst>
        </pc:cxnChg>
        <pc:cxnChg chg="add">
          <ac:chgData name="ANDREW FOX - STUDENT" userId="S::g00417373@atu.ie::75fd7f06-258b-489a-a4b5-cc56c166c663" providerId="AD" clId="Web-{C0CA9B49-2D25-93CA-1FB5-B478DE6591B0}" dt="2024-03-27T13:51:59.618" v="210"/>
          <ac:cxnSpMkLst>
            <pc:docMk/>
            <pc:sldMk cId="1866748364" sldId="256"/>
            <ac:cxnSpMk id="142" creationId="{9479143E-8D80-5503-69DD-28FADBB0CAE2}"/>
          </ac:cxnSpMkLst>
        </pc:cxnChg>
        <pc:cxnChg chg="add">
          <ac:chgData name="ANDREW FOX - STUDENT" userId="S::g00417373@atu.ie::75fd7f06-258b-489a-a4b5-cc56c166c663" providerId="AD" clId="Web-{C0CA9B49-2D25-93CA-1FB5-B478DE6591B0}" dt="2024-03-27T13:51:59.618" v="210"/>
          <ac:cxnSpMkLst>
            <pc:docMk/>
            <pc:sldMk cId="1866748364" sldId="256"/>
            <ac:cxnSpMk id="143" creationId="{D73C8B9C-1787-72DA-C011-7B9E5C3B5948}"/>
          </ac:cxnSpMkLst>
        </pc:cxnChg>
        <pc:cxnChg chg="add">
          <ac:chgData name="ANDREW FOX - STUDENT" userId="S::g00417373@atu.ie::75fd7f06-258b-489a-a4b5-cc56c166c663" providerId="AD" clId="Web-{C0CA9B49-2D25-93CA-1FB5-B478DE6591B0}" dt="2024-03-27T13:51:59.618" v="210"/>
          <ac:cxnSpMkLst>
            <pc:docMk/>
            <pc:sldMk cId="1866748364" sldId="256"/>
            <ac:cxnSpMk id="156" creationId="{3E03D93E-4272-86D0-595D-20D2935882FF}"/>
          </ac:cxnSpMkLst>
        </pc:cxnChg>
      </pc:sldChg>
    </pc:docChg>
  </pc:docChgLst>
  <pc:docChgLst>
    <pc:chgData name="ANDREW FOX - STUDENT" userId="S::g00417373@atu.ie::75fd7f06-258b-489a-a4b5-cc56c166c663" providerId="AD" clId="Web-{99DA0DC5-F170-AEA0-3C29-BDA4552D88BB}"/>
    <pc:docChg chg="modSld">
      <pc:chgData name="ANDREW FOX - STUDENT" userId="S::g00417373@atu.ie::75fd7f06-258b-489a-a4b5-cc56c166c663" providerId="AD" clId="Web-{99DA0DC5-F170-AEA0-3C29-BDA4552D88BB}" dt="2024-03-28T15:18:31.284" v="13" actId="1076"/>
      <pc:docMkLst>
        <pc:docMk/>
      </pc:docMkLst>
      <pc:sldChg chg="addSp modSp">
        <pc:chgData name="ANDREW FOX - STUDENT" userId="S::g00417373@atu.ie::75fd7f06-258b-489a-a4b5-cc56c166c663" providerId="AD" clId="Web-{99DA0DC5-F170-AEA0-3C29-BDA4552D88BB}" dt="2024-03-28T15:18:31.284" v="13" actId="1076"/>
        <pc:sldMkLst>
          <pc:docMk/>
          <pc:sldMk cId="1866748364" sldId="256"/>
        </pc:sldMkLst>
        <pc:spChg chg="add mod">
          <ac:chgData name="ANDREW FOX - STUDENT" userId="S::g00417373@atu.ie::75fd7f06-258b-489a-a4b5-cc56c166c663" providerId="AD" clId="Web-{99DA0DC5-F170-AEA0-3C29-BDA4552D88BB}" dt="2024-03-28T15:17:32.735" v="12" actId="20577"/>
          <ac:spMkLst>
            <pc:docMk/>
            <pc:sldMk cId="1866748364" sldId="256"/>
            <ac:spMk id="6" creationId="{433A26DC-5A12-FDD9-BCF2-6A0BE9D6F3DA}"/>
          </ac:spMkLst>
        </pc:spChg>
        <pc:spChg chg="mod">
          <ac:chgData name="ANDREW FOX - STUDENT" userId="S::g00417373@atu.ie::75fd7f06-258b-489a-a4b5-cc56c166c663" providerId="AD" clId="Web-{99DA0DC5-F170-AEA0-3C29-BDA4552D88BB}" dt="2024-03-28T15:18:31.284" v="13" actId="1076"/>
          <ac:spMkLst>
            <pc:docMk/>
            <pc:sldMk cId="1866748364" sldId="256"/>
            <ac:spMk id="16" creationId="{67BE3AE0-6368-02EC-E2CD-B47FDF927AA1}"/>
          </ac:spMkLst>
        </pc:spChg>
      </pc:sldChg>
    </pc:docChg>
  </pc:docChgLst>
  <pc:docChgLst>
    <pc:chgData name="ANDREW FOX - STUDENT" userId="S::g00417373@atu.ie::75fd7f06-258b-489a-a4b5-cc56c166c663" providerId="AD" clId="Web-{BB77BAB6-58CD-409B-F197-4625E6C22024}"/>
    <pc:docChg chg="modSld">
      <pc:chgData name="ANDREW FOX - STUDENT" userId="S::g00417373@atu.ie::75fd7f06-258b-489a-a4b5-cc56c166c663" providerId="AD" clId="Web-{BB77BAB6-58CD-409B-F197-4625E6C22024}" dt="2024-04-08T15:41:13.367" v="322" actId="20577"/>
      <pc:docMkLst>
        <pc:docMk/>
      </pc:docMkLst>
      <pc:sldChg chg="addSp modSp">
        <pc:chgData name="ANDREW FOX - STUDENT" userId="S::g00417373@atu.ie::75fd7f06-258b-489a-a4b5-cc56c166c663" providerId="AD" clId="Web-{BB77BAB6-58CD-409B-F197-4625E6C22024}" dt="2024-04-08T15:41:13.367" v="322" actId="20577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BB77BAB6-58CD-409B-F197-4625E6C22024}" dt="2024-04-08T15:35:33.156" v="302" actId="20577"/>
          <ac:spMkLst>
            <pc:docMk/>
            <pc:sldMk cId="1866748364" sldId="256"/>
            <ac:spMk id="4" creationId="{86149EE2-9135-7274-A96E-012488EBC1C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41:13.367" v="322" actId="20577"/>
          <ac:spMkLst>
            <pc:docMk/>
            <pc:sldMk cId="1866748364" sldId="256"/>
            <ac:spMk id="9" creationId="{3EC98834-C9AC-FEF4-AA80-D092D6387476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36.028" v="299" actId="20577"/>
          <ac:spMkLst>
            <pc:docMk/>
            <pc:sldMk cId="1866748364" sldId="256"/>
            <ac:spMk id="10" creationId="{87D18521-11B6-3C37-B0F4-DB5EF3EC1B6E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40.997" v="301" actId="20577"/>
          <ac:spMkLst>
            <pc:docMk/>
            <pc:sldMk cId="1866748364" sldId="256"/>
            <ac:spMk id="16" creationId="{67BE3AE0-6368-02EC-E2CD-B47FDF927AA1}"/>
          </ac:spMkLst>
        </pc:spChg>
        <pc:spChg chg="add mod">
          <ac:chgData name="ANDREW FOX - STUDENT" userId="S::g00417373@atu.ie::75fd7f06-258b-489a-a4b5-cc56c166c663" providerId="AD" clId="Web-{BB77BAB6-58CD-409B-F197-4625E6C22024}" dt="2024-04-08T15:37:29.993" v="319" actId="14100"/>
          <ac:spMkLst>
            <pc:docMk/>
            <pc:sldMk cId="1866748364" sldId="256"/>
            <ac:spMk id="17" creationId="{E8CE30EA-6045-2DBB-542F-55C7354BD433}"/>
          </ac:spMkLst>
        </pc:spChg>
        <pc:spChg chg="ord">
          <ac:chgData name="ANDREW FOX - STUDENT" userId="S::g00417373@atu.ie::75fd7f06-258b-489a-a4b5-cc56c166c663" providerId="AD" clId="Web-{BB77BAB6-58CD-409B-F197-4625E6C22024}" dt="2024-04-08T15:33:00.552" v="19"/>
          <ac:spMkLst>
            <pc:docMk/>
            <pc:sldMk cId="1866748364" sldId="256"/>
            <ac:spMk id="25" creationId="{F7567D79-3FCB-2AEF-D2FF-4D13F830E3E4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7:49.166" v="321" actId="14100"/>
          <ac:spMkLst>
            <pc:docMk/>
            <pc:sldMk cId="1866748364" sldId="256"/>
            <ac:spMk id="27" creationId="{60F8B0EF-7C3C-CAF8-E445-CD3C939C9DC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7:42.150" v="320" actId="14100"/>
          <ac:spMkLst>
            <pc:docMk/>
            <pc:sldMk cId="1866748364" sldId="256"/>
            <ac:spMk id="28" creationId="{7F8132AB-6746-D1D6-85F6-24D58730A313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3:04.849" v="20" actId="1076"/>
          <ac:spMkLst>
            <pc:docMk/>
            <pc:sldMk cId="1866748364" sldId="256"/>
            <ac:spMk id="30" creationId="{67DFE6B6-DD23-73FE-4610-BAF5FE92C3F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4"/>
          <ac:spMkLst>
            <pc:docMk/>
            <pc:sldMk cId="1866748364" sldId="256"/>
            <ac:spMk id="65" creationId="{E9498D70-FBB4-690A-B88C-C23FE4649714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5"/>
          <ac:spMkLst>
            <pc:docMk/>
            <pc:sldMk cId="1866748364" sldId="256"/>
            <ac:spMk id="66" creationId="{F479A713-7A6B-148D-2D4F-41A6F87589C9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6"/>
          <ac:spMkLst>
            <pc:docMk/>
            <pc:sldMk cId="1866748364" sldId="256"/>
            <ac:spMk id="67" creationId="{910C6486-79BD-9089-C5A6-DC45116AD1A0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7"/>
          <ac:spMkLst>
            <pc:docMk/>
            <pc:sldMk cId="1866748364" sldId="256"/>
            <ac:spMk id="68" creationId="{47EF6F7A-E0C1-7C30-4AD1-A6F77558A8D3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8"/>
          <ac:spMkLst>
            <pc:docMk/>
            <pc:sldMk cId="1866748364" sldId="256"/>
            <ac:spMk id="69" creationId="{04E5CE87-E1E5-0120-108F-680523337C5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9"/>
          <ac:spMkLst>
            <pc:docMk/>
            <pc:sldMk cId="1866748364" sldId="256"/>
            <ac:spMk id="70" creationId="{B05B1FCE-A164-7C64-0945-74DF61E1123D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0"/>
          <ac:spMkLst>
            <pc:docMk/>
            <pc:sldMk cId="1866748364" sldId="256"/>
            <ac:spMk id="71" creationId="{B8223F8A-BEE9-7B29-7D2A-E8AD81817F4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1"/>
          <ac:spMkLst>
            <pc:docMk/>
            <pc:sldMk cId="1866748364" sldId="256"/>
            <ac:spMk id="72" creationId="{592A51C1-EC4B-4932-1492-BAF2E058E30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2"/>
          <ac:spMkLst>
            <pc:docMk/>
            <pc:sldMk cId="1866748364" sldId="256"/>
            <ac:spMk id="73" creationId="{DF50DAF2-8B52-F611-8D7F-689BB927AF00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3"/>
          <ac:spMkLst>
            <pc:docMk/>
            <pc:sldMk cId="1866748364" sldId="256"/>
            <ac:spMk id="74" creationId="{6B365364-2975-D8AA-9932-A5E9AD1B964D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4"/>
          <ac:spMkLst>
            <pc:docMk/>
            <pc:sldMk cId="1866748364" sldId="256"/>
            <ac:spMk id="75" creationId="{5C898EF1-C2D9-AA58-30E6-936C1B0247D3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5"/>
          <ac:spMkLst>
            <pc:docMk/>
            <pc:sldMk cId="1866748364" sldId="256"/>
            <ac:spMk id="76" creationId="{40D22FEC-6DD2-116D-AAA9-CB863AE19718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6"/>
          <ac:spMkLst>
            <pc:docMk/>
            <pc:sldMk cId="1866748364" sldId="256"/>
            <ac:spMk id="77" creationId="{D4DAF2AF-A2C9-8C21-FDE3-3BE645A55B2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7"/>
          <ac:spMkLst>
            <pc:docMk/>
            <pc:sldMk cId="1866748364" sldId="256"/>
            <ac:spMk id="79" creationId="{DE650AF2-0C31-CC80-CEFC-730D0BB6A1D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8"/>
          <ac:spMkLst>
            <pc:docMk/>
            <pc:sldMk cId="1866748364" sldId="256"/>
            <ac:spMk id="80" creationId="{98A20A1C-41C3-98CE-DE14-30CCF6EF66E1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9"/>
          <ac:spMkLst>
            <pc:docMk/>
            <pc:sldMk cId="1866748364" sldId="256"/>
            <ac:spMk id="83" creationId="{B637F706-B4BF-75D4-D5FC-79387A58F1C9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0"/>
          <ac:spMkLst>
            <pc:docMk/>
            <pc:sldMk cId="1866748364" sldId="256"/>
            <ac:spMk id="84" creationId="{A1B434EB-8965-2EB9-2D1E-D74590C2826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1"/>
          <ac:spMkLst>
            <pc:docMk/>
            <pc:sldMk cId="1866748364" sldId="256"/>
            <ac:spMk id="85" creationId="{B43A8402-CE2D-6055-0A67-B3081B275AE0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2"/>
          <ac:spMkLst>
            <pc:docMk/>
            <pc:sldMk cId="1866748364" sldId="256"/>
            <ac:spMk id="86" creationId="{280DD21D-6C57-6FC0-EBCE-48FAD4FC76B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3"/>
          <ac:spMkLst>
            <pc:docMk/>
            <pc:sldMk cId="1866748364" sldId="256"/>
            <ac:spMk id="87" creationId="{717239F0-5014-CFB0-5B31-A41E3465BF5E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4"/>
          <ac:spMkLst>
            <pc:docMk/>
            <pc:sldMk cId="1866748364" sldId="256"/>
            <ac:spMk id="88" creationId="{A4E0E4A9-4424-FCE3-609A-AFC2952FF50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5"/>
          <ac:spMkLst>
            <pc:docMk/>
            <pc:sldMk cId="1866748364" sldId="256"/>
            <ac:spMk id="89" creationId="{C2572C6A-F3A0-F391-1659-D93DF586E1D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6"/>
          <ac:spMkLst>
            <pc:docMk/>
            <pc:sldMk cId="1866748364" sldId="256"/>
            <ac:spMk id="90" creationId="{533EF697-26F2-252C-484A-842DA40EC1B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7"/>
          <ac:spMkLst>
            <pc:docMk/>
            <pc:sldMk cId="1866748364" sldId="256"/>
            <ac:spMk id="91" creationId="{56A883EB-D7B8-B10F-C3D1-97D9B9080B16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8"/>
          <ac:spMkLst>
            <pc:docMk/>
            <pc:sldMk cId="1866748364" sldId="256"/>
            <ac:spMk id="92" creationId="{6EC06A7F-B978-2FA0-7550-97911B3D3907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9"/>
          <ac:spMkLst>
            <pc:docMk/>
            <pc:sldMk cId="1866748364" sldId="256"/>
            <ac:spMk id="93" creationId="{22FF67B8-1B2F-9F46-FFDA-35D7159AC190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90"/>
          <ac:spMkLst>
            <pc:docMk/>
            <pc:sldMk cId="1866748364" sldId="256"/>
            <ac:spMk id="94" creationId="{E0E15B59-215C-9E00-1F2B-2C7EE95232EE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91"/>
          <ac:spMkLst>
            <pc:docMk/>
            <pc:sldMk cId="1866748364" sldId="256"/>
            <ac:spMk id="96" creationId="{D2497E9E-522F-E6D1-F383-DC43FB85CD53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2"/>
          <ac:spMkLst>
            <pc:docMk/>
            <pc:sldMk cId="1866748364" sldId="256"/>
            <ac:spMk id="97" creationId="{ACD5E97B-9635-F350-EB48-DFA915FEB13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3"/>
          <ac:spMkLst>
            <pc:docMk/>
            <pc:sldMk cId="1866748364" sldId="256"/>
            <ac:spMk id="98" creationId="{DEDB2CE2-0089-86F5-DFC3-7D4335548A7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4"/>
          <ac:spMkLst>
            <pc:docMk/>
            <pc:sldMk cId="1866748364" sldId="256"/>
            <ac:spMk id="99" creationId="{ABC069AD-F30B-772D-2828-21BECB467919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5"/>
          <ac:spMkLst>
            <pc:docMk/>
            <pc:sldMk cId="1866748364" sldId="256"/>
            <ac:spMk id="101" creationId="{EFE9EFE6-9F2B-B0EC-A2E7-F9698F38303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6"/>
          <ac:spMkLst>
            <pc:docMk/>
            <pc:sldMk cId="1866748364" sldId="256"/>
            <ac:spMk id="102" creationId="{BCCBF8DE-85A9-96FB-8A45-AF30D96281F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979" v="297"/>
          <ac:spMkLst>
            <pc:docMk/>
            <pc:sldMk cId="1866748364" sldId="256"/>
            <ac:spMk id="103" creationId="{A2438EE6-8F35-26E6-B9A8-00AC8DD9D49F}"/>
          </ac:spMkLst>
        </pc:spChg>
        <pc:grpChg chg="mod">
          <ac:chgData name="ANDREW FOX - STUDENT" userId="S::g00417373@atu.ie::75fd7f06-258b-489a-a4b5-cc56c166c663" providerId="AD" clId="Web-{BB77BAB6-58CD-409B-F197-4625E6C22024}" dt="2024-04-08T15:33:28.523" v="25" actId="14100"/>
          <ac:grpSpMkLst>
            <pc:docMk/>
            <pc:sldMk cId="1866748364" sldId="256"/>
            <ac:grpSpMk id="64" creationId="{69B8F9F6-9AD2-D333-881D-41305C35E956}"/>
          </ac:grpSpMkLst>
        </pc:grpChg>
        <pc:picChg chg="mod">
          <ac:chgData name="ANDREW FOX - STUDENT" userId="S::g00417373@atu.ie::75fd7f06-258b-489a-a4b5-cc56c166c663" providerId="AD" clId="Web-{BB77BAB6-58CD-409B-F197-4625E6C22024}" dt="2024-04-08T15:33:14.569" v="22" actId="1076"/>
          <ac:picMkLst>
            <pc:docMk/>
            <pc:sldMk cId="1866748364" sldId="256"/>
            <ac:picMk id="14" creationId="{0F8996FF-D292-9E67-6692-207B01A51C17}"/>
          </ac:picMkLst>
        </pc:picChg>
      </pc:sldChg>
    </pc:docChg>
  </pc:docChgLst>
  <pc:docChgLst>
    <pc:chgData name="ANDREW FOX - STUDENT" userId="S::g00417373@atu.ie::75fd7f06-258b-489a-a4b5-cc56c166c663" providerId="AD" clId="Web-{90507E5C-74F1-BF95-8BA5-27806F81C592}"/>
    <pc:docChg chg="modSld">
      <pc:chgData name="ANDREW FOX - STUDENT" userId="S::g00417373@atu.ie::75fd7f06-258b-489a-a4b5-cc56c166c663" providerId="AD" clId="Web-{90507E5C-74F1-BF95-8BA5-27806F81C592}" dt="2024-03-27T13:48:45.833" v="296" actId="20577"/>
      <pc:docMkLst>
        <pc:docMk/>
      </pc:docMkLst>
      <pc:sldChg chg="addSp delSp modSp">
        <pc:chgData name="ANDREW FOX - STUDENT" userId="S::g00417373@atu.ie::75fd7f06-258b-489a-a4b5-cc56c166c663" providerId="AD" clId="Web-{90507E5C-74F1-BF95-8BA5-27806F81C592}" dt="2024-03-27T13:48:45.833" v="296" actId="20577"/>
        <pc:sldMkLst>
          <pc:docMk/>
          <pc:sldMk cId="1866748364" sldId="256"/>
        </pc:sldMkLst>
        <pc:spChg chg="add del mod">
          <ac:chgData name="ANDREW FOX - STUDENT" userId="S::g00417373@atu.ie::75fd7f06-258b-489a-a4b5-cc56c166c663" providerId="AD" clId="Web-{90507E5C-74F1-BF95-8BA5-27806F81C592}" dt="2024-03-27T13:35:58.809" v="227" actId="20577"/>
          <ac:spMkLst>
            <pc:docMk/>
            <pc:sldMk cId="1866748364" sldId="256"/>
            <ac:spMk id="3" creationId="{23B0B958-2DB1-BCD8-537D-10D8967D6E29}"/>
          </ac:spMkLst>
        </pc:spChg>
        <pc:spChg chg="add del mod">
          <ac:chgData name="ANDREW FOX - STUDENT" userId="S::g00417373@atu.ie::75fd7f06-258b-489a-a4b5-cc56c166c663" providerId="AD" clId="Web-{90507E5C-74F1-BF95-8BA5-27806F81C592}" dt="2024-03-27T13:18:20.279" v="61"/>
          <ac:spMkLst>
            <pc:docMk/>
            <pc:sldMk cId="1866748364" sldId="256"/>
            <ac:spMk id="6" creationId="{D33E843E-4822-51BA-9412-74574364FF89}"/>
          </ac:spMkLst>
        </pc:spChg>
        <pc:spChg chg="mod">
          <ac:chgData name="ANDREW FOX - STUDENT" userId="S::g00417373@atu.ie::75fd7f06-258b-489a-a4b5-cc56c166c663" providerId="AD" clId="Web-{90507E5C-74F1-BF95-8BA5-27806F81C592}" dt="2024-03-27T13:14:11.621" v="15" actId="1076"/>
          <ac:spMkLst>
            <pc:docMk/>
            <pc:sldMk cId="1866748364" sldId="256"/>
            <ac:spMk id="8" creationId="{6256073B-7E8C-AE05-1E4D-351B079A1710}"/>
          </ac:spMkLst>
        </pc:spChg>
        <pc:spChg chg="add mod">
          <ac:chgData name="ANDREW FOX - STUDENT" userId="S::g00417373@atu.ie::75fd7f06-258b-489a-a4b5-cc56c166c663" providerId="AD" clId="Web-{90507E5C-74F1-BF95-8BA5-27806F81C592}" dt="2024-03-27T13:22:13.593" v="115" actId="1076"/>
          <ac:spMkLst>
            <pc:docMk/>
            <pc:sldMk cId="1866748364" sldId="256"/>
            <ac:spMk id="9" creationId="{3EC98834-C9AC-FEF4-AA80-D092D6387476}"/>
          </ac:spMkLst>
        </pc:spChg>
        <pc:spChg chg="add mod">
          <ac:chgData name="ANDREW FOX - STUDENT" userId="S::g00417373@atu.ie::75fd7f06-258b-489a-a4b5-cc56c166c663" providerId="AD" clId="Web-{90507E5C-74F1-BF95-8BA5-27806F81C592}" dt="2024-03-27T13:35:49.418" v="225" actId="20577"/>
          <ac:spMkLst>
            <pc:docMk/>
            <pc:sldMk cId="1866748364" sldId="256"/>
            <ac:spMk id="12" creationId="{697B446D-873D-E1CF-F8D1-C170FBC0179F}"/>
          </ac:spMkLst>
        </pc:spChg>
        <pc:spChg chg="add mod">
          <ac:chgData name="ANDREW FOX - STUDENT" userId="S::g00417373@atu.ie::75fd7f06-258b-489a-a4b5-cc56c166c663" providerId="AD" clId="Web-{90507E5C-74F1-BF95-8BA5-27806F81C592}" dt="2024-03-27T13:48:45.833" v="296" actId="20577"/>
          <ac:spMkLst>
            <pc:docMk/>
            <pc:sldMk cId="1866748364" sldId="256"/>
            <ac:spMk id="13" creationId="{22A051C9-7571-77C5-F65F-BA52CFDE805C}"/>
          </ac:spMkLst>
        </pc:spChg>
        <pc:spChg chg="mod">
          <ac:chgData name="ANDREW FOX - STUDENT" userId="S::g00417373@atu.ie::75fd7f06-258b-489a-a4b5-cc56c166c663" providerId="AD" clId="Web-{90507E5C-74F1-BF95-8BA5-27806F81C592}" dt="2024-03-27T13:33:06.718" v="183" actId="1076"/>
          <ac:spMkLst>
            <pc:docMk/>
            <pc:sldMk cId="1866748364" sldId="256"/>
            <ac:spMk id="16" creationId="{67BE3AE0-6368-02EC-E2CD-B47FDF927AA1}"/>
          </ac:spMkLst>
        </pc:spChg>
        <pc:spChg chg="mod">
          <ac:chgData name="ANDREW FOX - STUDENT" userId="S::g00417373@atu.ie::75fd7f06-258b-489a-a4b5-cc56c166c663" providerId="AD" clId="Web-{90507E5C-74F1-BF95-8BA5-27806F81C592}" dt="2024-03-27T13:21:57.467" v="114" actId="20577"/>
          <ac:spMkLst>
            <pc:docMk/>
            <pc:sldMk cId="1866748364" sldId="256"/>
            <ac:spMk id="24" creationId="{27708B10-531A-2769-B7A8-9FAC0F6C7F0E}"/>
          </ac:spMkLst>
        </pc:spChg>
        <pc:spChg chg="mod">
          <ac:chgData name="ANDREW FOX - STUDENT" userId="S::g00417373@atu.ie::75fd7f06-258b-489a-a4b5-cc56c166c663" providerId="AD" clId="Web-{90507E5C-74F1-BF95-8BA5-27806F81C592}" dt="2024-03-27T13:33:18.297" v="187" actId="14100"/>
          <ac:spMkLst>
            <pc:docMk/>
            <pc:sldMk cId="1866748364" sldId="256"/>
            <ac:spMk id="25" creationId="{F7567D79-3FCB-2AEF-D2FF-4D13F830E3E4}"/>
          </ac:spMkLst>
        </pc:spChg>
        <pc:spChg chg="mod">
          <ac:chgData name="ANDREW FOX - STUDENT" userId="S::g00417373@atu.ie::75fd7f06-258b-489a-a4b5-cc56c166c663" providerId="AD" clId="Web-{90507E5C-74F1-BF95-8BA5-27806F81C592}" dt="2024-03-27T13:33:37.080" v="189" actId="14100"/>
          <ac:spMkLst>
            <pc:docMk/>
            <pc:sldMk cId="1866748364" sldId="256"/>
            <ac:spMk id="26" creationId="{64DF4FB4-2411-AA6F-E95B-2885AF3C0C95}"/>
          </ac:spMkLst>
        </pc:spChg>
        <pc:spChg chg="mod">
          <ac:chgData name="ANDREW FOX - STUDENT" userId="S::g00417373@atu.ie::75fd7f06-258b-489a-a4b5-cc56c166c663" providerId="AD" clId="Web-{90507E5C-74F1-BF95-8BA5-27806F81C592}" dt="2024-03-27T13:19:34.097" v="81" actId="14100"/>
          <ac:spMkLst>
            <pc:docMk/>
            <pc:sldMk cId="1866748364" sldId="256"/>
            <ac:spMk id="27" creationId="{60F8B0EF-7C3C-CAF8-E445-CD3C939C9DCA}"/>
          </ac:spMkLst>
        </pc:spChg>
        <pc:spChg chg="mod">
          <ac:chgData name="ANDREW FOX - STUDENT" userId="S::g00417373@atu.ie::75fd7f06-258b-489a-a4b5-cc56c166c663" providerId="AD" clId="Web-{90507E5C-74F1-BF95-8BA5-27806F81C592}" dt="2024-03-27T13:19:31.706" v="80" actId="14100"/>
          <ac:spMkLst>
            <pc:docMk/>
            <pc:sldMk cId="1866748364" sldId="256"/>
            <ac:spMk id="28" creationId="{7F8132AB-6746-D1D6-85F6-24D58730A313}"/>
          </ac:spMkLst>
        </pc:spChg>
        <pc:spChg chg="mod">
          <ac:chgData name="ANDREW FOX - STUDENT" userId="S::g00417373@atu.ie::75fd7f06-258b-489a-a4b5-cc56c166c663" providerId="AD" clId="Web-{90507E5C-74F1-BF95-8BA5-27806F81C592}" dt="2024-03-27T13:46:08.619" v="256" actId="1076"/>
          <ac:spMkLst>
            <pc:docMk/>
            <pc:sldMk cId="1866748364" sldId="256"/>
            <ac:spMk id="30" creationId="{67DFE6B6-DD23-73FE-4610-BAF5FE92C3F5}"/>
          </ac:spMkLst>
        </pc:spChg>
        <pc:spChg chg="mod">
          <ac:chgData name="ANDREW FOX - STUDENT" userId="S::g00417373@atu.ie::75fd7f06-258b-489a-a4b5-cc56c166c663" providerId="AD" clId="Web-{90507E5C-74F1-BF95-8BA5-27806F81C592}" dt="2024-03-27T13:33:46.471" v="190" actId="1076"/>
          <ac:spMkLst>
            <pc:docMk/>
            <pc:sldMk cId="1866748364" sldId="256"/>
            <ac:spMk id="32" creationId="{C06FB684-1334-D3E0-7472-7423E47AA8A1}"/>
          </ac:spMkLst>
        </pc:spChg>
        <pc:picChg chg="add mod modCrop">
          <ac:chgData name="ANDREW FOX - STUDENT" userId="S::g00417373@atu.ie::75fd7f06-258b-489a-a4b5-cc56c166c663" providerId="AD" clId="Web-{90507E5C-74F1-BF95-8BA5-27806F81C592}" dt="2024-03-27T13:45:59.415" v="255" actId="1076"/>
          <ac:picMkLst>
            <pc:docMk/>
            <pc:sldMk cId="1866748364" sldId="256"/>
            <ac:picMk id="14" creationId="{0F8996FF-D292-9E67-6692-207B01A51C17}"/>
          </ac:picMkLst>
        </pc:picChg>
      </pc:sldChg>
    </pc:docChg>
  </pc:docChgLst>
  <pc:docChgLst>
    <pc:chgData name="ANDREW FOX - STUDENT" userId="S::g00417373@atu.ie::75fd7f06-258b-489a-a4b5-cc56c166c663" providerId="AD" clId="Web-{5E886E32-AFCC-35F5-5785-86E213427229}"/>
    <pc:docChg chg="modSld">
      <pc:chgData name="ANDREW FOX - STUDENT" userId="S::g00417373@atu.ie::75fd7f06-258b-489a-a4b5-cc56c166c663" providerId="AD" clId="Web-{5E886E32-AFCC-35F5-5785-86E213427229}" dt="2024-03-22T11:23:12.364" v="5"/>
      <pc:docMkLst>
        <pc:docMk/>
      </pc:docMkLst>
      <pc:sldChg chg="addSp modSp">
        <pc:chgData name="ANDREW FOX - STUDENT" userId="S::g00417373@atu.ie::75fd7f06-258b-489a-a4b5-cc56c166c663" providerId="AD" clId="Web-{5E886E32-AFCC-35F5-5785-86E213427229}" dt="2024-03-22T11:23:12.364" v="5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5E886E32-AFCC-35F5-5785-86E213427229}" dt="2024-03-22T11:09:28.123" v="0" actId="14100"/>
          <ac:spMkLst>
            <pc:docMk/>
            <pc:sldMk cId="1866748364" sldId="256"/>
            <ac:spMk id="7" creationId="{359F6010-C668-CF1D-70AD-9A0CC40904DD}"/>
          </ac:spMkLst>
        </pc:spChg>
        <pc:picChg chg="add mod">
          <ac:chgData name="ANDREW FOX - STUDENT" userId="S::g00417373@atu.ie::75fd7f06-258b-489a-a4b5-cc56c166c663" providerId="AD" clId="Web-{5E886E32-AFCC-35F5-5785-86E213427229}" dt="2024-03-22T11:23:12.364" v="5"/>
          <ac:picMkLst>
            <pc:docMk/>
            <pc:sldMk cId="1866748364" sldId="256"/>
            <ac:picMk id="2" creationId="{CB271E62-BBD7-56F7-1B36-587ED1D6D1A1}"/>
          </ac:picMkLst>
        </pc:picChg>
      </pc:sldChg>
    </pc:docChg>
  </pc:docChgLst>
  <pc:docChgLst>
    <pc:chgData name="ANDREW FOX - STUDENT" userId="75fd7f06-258b-489a-a4b5-cc56c166c663" providerId="ADAL" clId="{6AF29E0B-4E1F-48A1-B7DD-0D4D678715DB}"/>
    <pc:docChg chg="undo custSel modSld">
      <pc:chgData name="ANDREW FOX - STUDENT" userId="75fd7f06-258b-489a-a4b5-cc56c166c663" providerId="ADAL" clId="{6AF29E0B-4E1F-48A1-B7DD-0D4D678715DB}" dt="2024-03-22T12:05:41.495" v="371" actId="20577"/>
      <pc:docMkLst>
        <pc:docMk/>
      </pc:docMkLst>
      <pc:sldChg chg="addSp delSp modSp mod setBg">
        <pc:chgData name="ANDREW FOX - STUDENT" userId="75fd7f06-258b-489a-a4b5-cc56c166c663" providerId="ADAL" clId="{6AF29E0B-4E1F-48A1-B7DD-0D4D678715DB}" dt="2024-03-22T12:05:41.495" v="371" actId="20577"/>
        <pc:sldMkLst>
          <pc:docMk/>
          <pc:sldMk cId="1866748364" sldId="256"/>
        </pc:sldMkLst>
        <pc:spChg chg="add mod">
          <ac:chgData name="ANDREW FOX - STUDENT" userId="75fd7f06-258b-489a-a4b5-cc56c166c663" providerId="ADAL" clId="{6AF29E0B-4E1F-48A1-B7DD-0D4D678715DB}" dt="2024-03-22T11:44:38.351" v="206" actId="34135"/>
          <ac:spMkLst>
            <pc:docMk/>
            <pc:sldMk cId="1866748364" sldId="256"/>
            <ac:spMk id="4" creationId="{86149EE2-9135-7274-A96E-012488EBC1CA}"/>
          </ac:spMkLst>
        </pc:spChg>
        <pc:spChg chg="mod">
          <ac:chgData name="ANDREW FOX - STUDENT" userId="75fd7f06-258b-489a-a4b5-cc56c166c663" providerId="ADAL" clId="{6AF29E0B-4E1F-48A1-B7DD-0D4D678715DB}" dt="2024-03-22T11:44:40.425" v="207" actId="34135"/>
          <ac:spMkLst>
            <pc:docMk/>
            <pc:sldMk cId="1866748364" sldId="256"/>
            <ac:spMk id="5" creationId="{84DCCAF5-2FCC-F56D-FAB4-DB1C4C0A571B}"/>
          </ac:spMkLst>
        </pc:spChg>
        <pc:spChg chg="del">
          <ac:chgData name="ANDREW FOX - STUDENT" userId="75fd7f06-258b-489a-a4b5-cc56c166c663" providerId="ADAL" clId="{6AF29E0B-4E1F-48A1-B7DD-0D4D678715DB}" dt="2024-03-22T11:45:04.759" v="210" actId="478"/>
          <ac:spMkLst>
            <pc:docMk/>
            <pc:sldMk cId="1866748364" sldId="256"/>
            <ac:spMk id="6" creationId="{F77F40F4-355F-8F14-C740-89E0DF8E2101}"/>
          </ac:spMkLst>
        </pc:spChg>
        <pc:spChg chg="mod">
          <ac:chgData name="ANDREW FOX - STUDENT" userId="75fd7f06-258b-489a-a4b5-cc56c166c663" providerId="ADAL" clId="{6AF29E0B-4E1F-48A1-B7DD-0D4D678715DB}" dt="2024-03-22T11:44:28.872" v="204" actId="34135"/>
          <ac:spMkLst>
            <pc:docMk/>
            <pc:sldMk cId="1866748364" sldId="256"/>
            <ac:spMk id="7" creationId="{359F6010-C668-CF1D-70AD-9A0CC40904DD}"/>
          </ac:spMkLst>
        </pc:spChg>
        <pc:spChg chg="add mod">
          <ac:chgData name="ANDREW FOX - STUDENT" userId="75fd7f06-258b-489a-a4b5-cc56c166c663" providerId="ADAL" clId="{6AF29E0B-4E1F-48A1-B7DD-0D4D678715DB}" dt="2024-03-22T12:01:07.706" v="334" actId="1076"/>
          <ac:spMkLst>
            <pc:docMk/>
            <pc:sldMk cId="1866748364" sldId="256"/>
            <ac:spMk id="8" creationId="{6256073B-7E8C-AE05-1E4D-351B079A1710}"/>
          </ac:spMkLst>
        </pc:spChg>
        <pc:spChg chg="add mod">
          <ac:chgData name="ANDREW FOX - STUDENT" userId="75fd7f06-258b-489a-a4b5-cc56c166c663" providerId="ADAL" clId="{6AF29E0B-4E1F-48A1-B7DD-0D4D678715DB}" dt="2024-03-22T11:59:37.989" v="318" actId="122"/>
          <ac:spMkLst>
            <pc:docMk/>
            <pc:sldMk cId="1866748364" sldId="256"/>
            <ac:spMk id="10" creationId="{87D18521-11B6-3C37-B0F4-DB5EF3EC1B6E}"/>
          </ac:spMkLst>
        </pc:spChg>
        <pc:spChg chg="add mod">
          <ac:chgData name="ANDREW FOX - STUDENT" userId="75fd7f06-258b-489a-a4b5-cc56c166c663" providerId="ADAL" clId="{6AF29E0B-4E1F-48A1-B7DD-0D4D678715DB}" dt="2024-03-22T11:57:37.240" v="289" actId="14100"/>
          <ac:spMkLst>
            <pc:docMk/>
            <pc:sldMk cId="1866748364" sldId="256"/>
            <ac:spMk id="11" creationId="{C1A307A4-13FD-8EF0-BBA8-D114C18C8A46}"/>
          </ac:spMkLst>
        </pc:spChg>
        <pc:spChg chg="add del mod">
          <ac:chgData name="ANDREW FOX - STUDENT" userId="75fd7f06-258b-489a-a4b5-cc56c166c663" providerId="ADAL" clId="{6AF29E0B-4E1F-48A1-B7DD-0D4D678715DB}" dt="2024-03-22T11:33:58.680" v="109" actId="478"/>
          <ac:spMkLst>
            <pc:docMk/>
            <pc:sldMk cId="1866748364" sldId="256"/>
            <ac:spMk id="12" creationId="{C7D8E11E-A7BE-FCA2-D92A-8F4C7BBE37AB}"/>
          </ac:spMkLst>
        </pc:spChg>
        <pc:spChg chg="add del mod">
          <ac:chgData name="ANDREW FOX - STUDENT" userId="75fd7f06-258b-489a-a4b5-cc56c166c663" providerId="ADAL" clId="{6AF29E0B-4E1F-48A1-B7DD-0D4D678715DB}" dt="2024-03-22T11:34:23.978" v="117" actId="478"/>
          <ac:spMkLst>
            <pc:docMk/>
            <pc:sldMk cId="1866748364" sldId="256"/>
            <ac:spMk id="14" creationId="{E1BEAD40-6772-D6E2-D8E9-E6F712E090B4}"/>
          </ac:spMkLst>
        </pc:spChg>
        <pc:spChg chg="add mod">
          <ac:chgData name="ANDREW FOX - STUDENT" userId="75fd7f06-258b-489a-a4b5-cc56c166c663" providerId="ADAL" clId="{6AF29E0B-4E1F-48A1-B7DD-0D4D678715DB}" dt="2024-03-22T12:05:41.495" v="371" actId="20577"/>
          <ac:spMkLst>
            <pc:docMk/>
            <pc:sldMk cId="1866748364" sldId="256"/>
            <ac:spMk id="16" creationId="{67BE3AE0-6368-02EC-E2CD-B47FDF927AA1}"/>
          </ac:spMkLst>
        </pc:spChg>
        <pc:spChg chg="add del">
          <ac:chgData name="ANDREW FOX - STUDENT" userId="75fd7f06-258b-489a-a4b5-cc56c166c663" providerId="ADAL" clId="{6AF29E0B-4E1F-48A1-B7DD-0D4D678715DB}" dt="2024-03-22T11:47:03.688" v="223" actId="22"/>
          <ac:spMkLst>
            <pc:docMk/>
            <pc:sldMk cId="1866748364" sldId="256"/>
            <ac:spMk id="18" creationId="{3ECCBBF8-070D-54B1-6B97-E3820C14530C}"/>
          </ac:spMkLst>
        </pc:spChg>
        <pc:spChg chg="add del">
          <ac:chgData name="ANDREW FOX - STUDENT" userId="75fd7f06-258b-489a-a4b5-cc56c166c663" providerId="ADAL" clId="{6AF29E0B-4E1F-48A1-B7DD-0D4D678715DB}" dt="2024-03-22T11:47:05.680" v="225" actId="22"/>
          <ac:spMkLst>
            <pc:docMk/>
            <pc:sldMk cId="1866748364" sldId="256"/>
            <ac:spMk id="20" creationId="{AA2AFB8F-5AD5-C5D4-685F-806A6C7051CF}"/>
          </ac:spMkLst>
        </pc:spChg>
        <pc:spChg chg="add mod">
          <ac:chgData name="ANDREW FOX - STUDENT" userId="75fd7f06-258b-489a-a4b5-cc56c166c663" providerId="ADAL" clId="{6AF29E0B-4E1F-48A1-B7DD-0D4D678715DB}" dt="2024-03-22T11:59:49.695" v="320" actId="14100"/>
          <ac:spMkLst>
            <pc:docMk/>
            <pc:sldMk cId="1866748364" sldId="256"/>
            <ac:spMk id="22" creationId="{39D4E3F6-276E-2FD1-C952-B7247B33E9D0}"/>
          </ac:spMkLst>
        </pc:spChg>
        <pc:spChg chg="add mod">
          <ac:chgData name="ANDREW FOX - STUDENT" userId="75fd7f06-258b-489a-a4b5-cc56c166c663" providerId="ADAL" clId="{6AF29E0B-4E1F-48A1-B7DD-0D4D678715DB}" dt="2024-03-22T11:57:41.215" v="291" actId="1076"/>
          <ac:spMkLst>
            <pc:docMk/>
            <pc:sldMk cId="1866748364" sldId="256"/>
            <ac:spMk id="24" creationId="{27708B10-531A-2769-B7A8-9FAC0F6C7F0E}"/>
          </ac:spMkLst>
        </pc:spChg>
        <pc:spChg chg="add mod ord">
          <ac:chgData name="ANDREW FOX - STUDENT" userId="75fd7f06-258b-489a-a4b5-cc56c166c663" providerId="ADAL" clId="{6AF29E0B-4E1F-48A1-B7DD-0D4D678715DB}" dt="2024-03-22T12:05:30.438" v="354" actId="14100"/>
          <ac:spMkLst>
            <pc:docMk/>
            <pc:sldMk cId="1866748364" sldId="256"/>
            <ac:spMk id="25" creationId="{F7567D79-3FCB-2AEF-D2FF-4D13F830E3E4}"/>
          </ac:spMkLst>
        </pc:spChg>
        <pc:spChg chg="add mod ord">
          <ac:chgData name="ANDREW FOX - STUDENT" userId="75fd7f06-258b-489a-a4b5-cc56c166c663" providerId="ADAL" clId="{6AF29E0B-4E1F-48A1-B7DD-0D4D678715DB}" dt="2024-03-22T12:01:36.751" v="343" actId="167"/>
          <ac:spMkLst>
            <pc:docMk/>
            <pc:sldMk cId="1866748364" sldId="256"/>
            <ac:spMk id="26" creationId="{64DF4FB4-2411-AA6F-E95B-2885AF3C0C95}"/>
          </ac:spMkLst>
        </pc:spChg>
        <pc:spChg chg="add mod ord">
          <ac:chgData name="ANDREW FOX - STUDENT" userId="75fd7f06-258b-489a-a4b5-cc56c166c663" providerId="ADAL" clId="{6AF29E0B-4E1F-48A1-B7DD-0D4D678715DB}" dt="2024-03-22T11:59:01.183" v="315" actId="14100"/>
          <ac:spMkLst>
            <pc:docMk/>
            <pc:sldMk cId="1866748364" sldId="256"/>
            <ac:spMk id="27" creationId="{60F8B0EF-7C3C-CAF8-E445-CD3C939C9DCA}"/>
          </ac:spMkLst>
        </pc:spChg>
        <pc:spChg chg="add mod ord">
          <ac:chgData name="ANDREW FOX - STUDENT" userId="75fd7f06-258b-489a-a4b5-cc56c166c663" providerId="ADAL" clId="{6AF29E0B-4E1F-48A1-B7DD-0D4D678715DB}" dt="2024-03-22T11:58:58.520" v="314" actId="14100"/>
          <ac:spMkLst>
            <pc:docMk/>
            <pc:sldMk cId="1866748364" sldId="256"/>
            <ac:spMk id="28" creationId="{7F8132AB-6746-D1D6-85F6-24D58730A313}"/>
          </ac:spMkLst>
        </pc:spChg>
        <pc:spChg chg="add mod">
          <ac:chgData name="ANDREW FOX - STUDENT" userId="75fd7f06-258b-489a-a4b5-cc56c166c663" providerId="ADAL" clId="{6AF29E0B-4E1F-48A1-B7DD-0D4D678715DB}" dt="2024-03-22T12:00:36.454" v="328" actId="1076"/>
          <ac:spMkLst>
            <pc:docMk/>
            <pc:sldMk cId="1866748364" sldId="256"/>
            <ac:spMk id="30" creationId="{67DFE6B6-DD23-73FE-4610-BAF5FE92C3F5}"/>
          </ac:spMkLst>
        </pc:spChg>
        <pc:spChg chg="add mod">
          <ac:chgData name="ANDREW FOX - STUDENT" userId="75fd7f06-258b-489a-a4b5-cc56c166c663" providerId="ADAL" clId="{6AF29E0B-4E1F-48A1-B7DD-0D4D678715DB}" dt="2024-03-22T12:01:26.197" v="341" actId="122"/>
          <ac:spMkLst>
            <pc:docMk/>
            <pc:sldMk cId="1866748364" sldId="256"/>
            <ac:spMk id="32" creationId="{C06FB684-1334-D3E0-7472-7423E47AA8A1}"/>
          </ac:spMkLst>
        </pc:spChg>
        <pc:picChg chg="mod">
          <ac:chgData name="ANDREW FOX - STUDENT" userId="75fd7f06-258b-489a-a4b5-cc56c166c663" providerId="ADAL" clId="{6AF29E0B-4E1F-48A1-B7DD-0D4D678715DB}" dt="2024-03-22T11:44:36.372" v="205" actId="34135"/>
          <ac:picMkLst>
            <pc:docMk/>
            <pc:sldMk cId="1866748364" sldId="256"/>
            <ac:picMk id="2" creationId="{CB271E62-BBD7-56F7-1B36-587ED1D6D1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08/04/2024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0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08/04/2024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92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08/04/2024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748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08/04/2024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10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08/04/2024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961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08/04/2024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06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08/04/2024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04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08/04/2024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326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08/04/2024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90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08/04/2024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303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08/04/2024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3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854-5A87-47F8-8314-13EBF24F4C7E}" type="datetimeFigureOut">
              <a:rPr lang="en-IE" smtClean="0"/>
              <a:t>08/04/2024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567D79-3FCB-2AEF-D2FF-4D13F830E3E4}"/>
              </a:ext>
            </a:extLst>
          </p:cNvPr>
          <p:cNvSpPr/>
          <p:nvPr/>
        </p:nvSpPr>
        <p:spPr>
          <a:xfrm>
            <a:off x="12591276" y="5659464"/>
            <a:ext cx="15123377" cy="16128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DF4FB4-2411-AA6F-E95B-2885AF3C0C95}"/>
              </a:ext>
            </a:extLst>
          </p:cNvPr>
          <p:cNvSpPr/>
          <p:nvPr/>
        </p:nvSpPr>
        <p:spPr>
          <a:xfrm>
            <a:off x="12585105" y="22592214"/>
            <a:ext cx="15123377" cy="7682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8132AB-6746-D1D6-85F6-24D58730A313}"/>
              </a:ext>
            </a:extLst>
          </p:cNvPr>
          <p:cNvSpPr/>
          <p:nvPr/>
        </p:nvSpPr>
        <p:spPr>
          <a:xfrm>
            <a:off x="-91072" y="5844379"/>
            <a:ext cx="11665674" cy="78972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F8B0EF-7C3C-CAF8-E445-CD3C939C9DCA}"/>
              </a:ext>
            </a:extLst>
          </p:cNvPr>
          <p:cNvSpPr/>
          <p:nvPr/>
        </p:nvSpPr>
        <p:spPr>
          <a:xfrm>
            <a:off x="-91072" y="14592055"/>
            <a:ext cx="11665675" cy="157286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F6010-C668-CF1D-70AD-9A0CC40904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3"/>
            <a:ext cx="42803763" cy="5053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DCCAF5-2FCC-F56D-FAB4-DB1C4C0A57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30070060" y="-3"/>
            <a:ext cx="12733702" cy="5053415"/>
          </a:xfrm>
        </p:spPr>
        <p:txBody>
          <a:bodyPr anchor="ctr">
            <a:normAutofit/>
          </a:bodyPr>
          <a:lstStyle/>
          <a:p>
            <a:r>
              <a:rPr lang="en-IE" sz="9145" b="1">
                <a:latin typeface="Montserrat" panose="00000500000000000000" pitchFamily="2" charset="0"/>
                <a:ea typeface="Verdana" panose="020B0604030504040204" pitchFamily="34" charset="0"/>
                <a:cs typeface="Open Sans" panose="020B0606030504020204" pitchFamily="34" charset="0"/>
              </a:rPr>
              <a:t>Internet of Things</a:t>
            </a:r>
            <a:br>
              <a:rPr lang="en-IE" sz="8829" b="1">
                <a:latin typeface="Montserrat" panose="00000500000000000000" pitchFamily="2" charset="0"/>
                <a:ea typeface="Verdana" panose="020B0604030504040204" pitchFamily="34" charset="0"/>
                <a:cs typeface="Open Sans" panose="020B0606030504020204" pitchFamily="34" charset="0"/>
              </a:rPr>
            </a:br>
            <a:r>
              <a:rPr lang="en-IE" sz="11667" b="1">
                <a:latin typeface="Montserrat" panose="00000500000000000000" pitchFamily="2" charset="0"/>
                <a:ea typeface="Verdana" panose="020B0604030504040204" pitchFamily="34" charset="0"/>
                <a:cs typeface="Open Sans" panose="020B0606030504020204" pitchFamily="34" charset="0"/>
              </a:rPr>
              <a:t>Year 2 Project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CB271E62-BBD7-56F7-1B36-587ED1D6D1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8" b="89914" l="9771" r="89988">
                        <a14:foregroundMark x1="24246" y1="60807" x2="11821" y2="77522"/>
                        <a14:foregroundMark x1="11821" y1="77522" x2="11460" y2="77522"/>
                        <a14:foregroundMark x1="17612" y1="77522" x2="25694" y2="77522"/>
                        <a14:foregroundMark x1="25211" y1="63401" x2="27624" y2="76945"/>
                        <a14:foregroundMark x1="27624" y1="76945" x2="28589" y2="78098"/>
                        <a14:foregroundMark x1="35826" y1="43516" x2="36429" y2="49856"/>
                        <a14:foregroundMark x1="11098" y1="79827" x2="25573" y2="79539"/>
                        <a14:foregroundMark x1="25573" y1="79539" x2="28951" y2="79539"/>
                        <a14:foregroundMark x1="11460" y1="65706" x2="11098" y2="68300"/>
                        <a14:foregroundMark x1="11218" y1="65130" x2="10615" y2="69452"/>
                        <a14:foregroundMark x1="11460" y1="67435" x2="10374" y2="73775"/>
                        <a14:foregroundMark x1="10856" y1="70317" x2="9771" y2="76945"/>
                        <a14:foregroundMark x1="25694" y1="60807" x2="28830" y2="78963"/>
                        <a14:foregroundMark x1="48854" y1="42939" x2="49337" y2="47839"/>
                        <a14:foregroundMark x1="26297" y1="61383" x2="29071" y2="78674"/>
                        <a14:foregroundMark x1="26538" y1="62248" x2="29554" y2="78386"/>
                        <a14:foregroundMark x1="29192" y1="78674" x2="29916" y2="79827"/>
                        <a14:backgroundMark x1="74427" y1="54755" x2="84680" y2="610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338"/>
            <a:ext cx="12084575" cy="5053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149EE2-9135-7274-A96E-012488EBC1C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3907133" y="449485"/>
            <a:ext cx="14989494" cy="416049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IE" sz="15100" b="1" dirty="0">
                <a:latin typeface="Montserrat"/>
                <a:ea typeface="Calibri"/>
                <a:cs typeface="Mongolian Baiti"/>
              </a:rPr>
              <a:t>DoorGuard</a:t>
            </a:r>
            <a:endParaRPr lang="en-IE" sz="15100" dirty="0">
              <a:latin typeface="Montserrat"/>
              <a:ea typeface="Calibri"/>
              <a:cs typeface="Mongolian Baiti"/>
            </a:endParaRPr>
          </a:p>
          <a:p>
            <a:pPr algn="ctr"/>
            <a:r>
              <a:rPr lang="en-IE" sz="5650" dirty="0">
                <a:latin typeface="Montserrat"/>
                <a:ea typeface="Calibri"/>
                <a:cs typeface="Mongolian Baiti"/>
              </a:rPr>
              <a:t>Advanced Doorbell Surveillance System</a:t>
            </a:r>
          </a:p>
          <a:p>
            <a:pPr algn="ctr"/>
            <a:r>
              <a:rPr lang="en-IE" sz="5650" dirty="0">
                <a:latin typeface="Montserrat"/>
                <a:ea typeface="Calibri"/>
                <a:cs typeface="Mongolian Baiti"/>
              </a:rPr>
              <a:t>Andrew Fox</a:t>
            </a:r>
            <a:endParaRPr lang="en-IE" sz="5650" dirty="0">
              <a:latin typeface="Montserrat" panose="00000500000000000000" pitchFamily="2" charset="0"/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56073B-7E8C-AE05-1E4D-351B079A1710}"/>
              </a:ext>
            </a:extLst>
          </p:cNvPr>
          <p:cNvSpPr/>
          <p:nvPr/>
        </p:nvSpPr>
        <p:spPr>
          <a:xfrm>
            <a:off x="28325137" y="5659464"/>
            <a:ext cx="14478625" cy="1150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18521-11B6-3C37-B0F4-DB5EF3EC1B6E}"/>
              </a:ext>
            </a:extLst>
          </p:cNvPr>
          <p:cNvSpPr txBox="1"/>
          <p:nvPr/>
        </p:nvSpPr>
        <p:spPr>
          <a:xfrm>
            <a:off x="1" y="5833209"/>
            <a:ext cx="11314674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E" sz="6000" b="1" dirty="0">
                <a:latin typeface="Montserrat"/>
                <a:ea typeface="Calibri"/>
                <a:cs typeface="Mongolian Baiti"/>
              </a:rPr>
              <a:t>Project Summery</a:t>
            </a:r>
            <a:endParaRPr lang="en-IE" sz="6000" dirty="0">
              <a:latin typeface="Montserrat"/>
              <a:ea typeface="Calibri"/>
              <a:cs typeface="Mongolian Bait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A307A4-13FD-8EF0-BBA8-D114C18C8A46}"/>
              </a:ext>
            </a:extLst>
          </p:cNvPr>
          <p:cNvSpPr/>
          <p:nvPr/>
        </p:nvSpPr>
        <p:spPr>
          <a:xfrm>
            <a:off x="28325137" y="17771165"/>
            <a:ext cx="14478626" cy="1249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BE3AE0-6368-02EC-E2CD-B47FDF927AA1}"/>
              </a:ext>
            </a:extLst>
          </p:cNvPr>
          <p:cNvSpPr txBox="1"/>
          <p:nvPr/>
        </p:nvSpPr>
        <p:spPr>
          <a:xfrm>
            <a:off x="12968604" y="5840146"/>
            <a:ext cx="14445807" cy="38650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E" sz="6000" b="1" dirty="0">
                <a:latin typeface="Montserrat"/>
                <a:ea typeface="Calibri"/>
                <a:cs typeface="Mongolian Baiti"/>
              </a:rPr>
              <a:t>Architecture Diagram</a:t>
            </a:r>
          </a:p>
          <a:p>
            <a:endParaRPr lang="en-IE" sz="18516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4E3F6-276E-2FD1-C952-B7247B33E9D0}"/>
              </a:ext>
            </a:extLst>
          </p:cNvPr>
          <p:cNvSpPr txBox="1"/>
          <p:nvPr/>
        </p:nvSpPr>
        <p:spPr>
          <a:xfrm>
            <a:off x="28375350" y="18074191"/>
            <a:ext cx="14478626" cy="16312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E" sz="6000" b="1">
                <a:latin typeface="Montserrat" panose="00000500000000000000" pitchFamily="2" charset="0"/>
                <a:ea typeface="Calibri" panose="020F0502020204030204" pitchFamily="34" charset="0"/>
                <a:cs typeface="Mongolian Baiti" panose="03000500000000000000" pitchFamily="66" charset="0"/>
              </a:rPr>
              <a:t>Sustainable Development Goals</a:t>
            </a:r>
          </a:p>
          <a:p>
            <a:endParaRPr lang="en-IE" sz="4000" b="1">
              <a:latin typeface="Montserrat" panose="00000500000000000000" pitchFamily="2" charset="0"/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08B10-531A-2769-B7A8-9FAC0F6C7F0E}"/>
              </a:ext>
            </a:extLst>
          </p:cNvPr>
          <p:cNvSpPr txBox="1"/>
          <p:nvPr/>
        </p:nvSpPr>
        <p:spPr>
          <a:xfrm>
            <a:off x="28909899" y="19822372"/>
            <a:ext cx="13339612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400" b="1">
                <a:latin typeface="Montserrat" panose="00000500000000000000" pitchFamily="2" charset="0"/>
                <a:ea typeface="Calibri" panose="020F0502020204030204" pitchFamily="34" charset="0"/>
                <a:cs typeface="Mongolian Baiti" panose="03000500000000000000" pitchFamily="66" charset="0"/>
              </a:rPr>
              <a:t>Target 11.1 – safe and affordable housing</a:t>
            </a:r>
          </a:p>
          <a:p>
            <a:r>
              <a:rPr lang="en-GB" sz="4400">
                <a:solidFill>
                  <a:srgbClr val="000000"/>
                </a:solidFill>
                <a:latin typeface="Montserrat"/>
                <a:ea typeface="+mn-lt"/>
                <a:cs typeface="+mn-lt"/>
              </a:rPr>
              <a:t>DoorGuard offers affordable and effective surveillance, contributing to safer homes worldwide.</a:t>
            </a:r>
            <a:endParaRPr lang="en-GB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DFE6B6-DD23-73FE-4610-BAF5FE92C3F5}"/>
              </a:ext>
            </a:extLst>
          </p:cNvPr>
          <p:cNvSpPr txBox="1"/>
          <p:nvPr/>
        </p:nvSpPr>
        <p:spPr>
          <a:xfrm>
            <a:off x="28025505" y="5667285"/>
            <a:ext cx="15117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6000" b="1">
                <a:latin typeface="Montserrat" panose="00000500000000000000" pitchFamily="2" charset="0"/>
                <a:ea typeface="Calibri" panose="020F0502020204030204" pitchFamily="34" charset="0"/>
                <a:cs typeface="Mongolian Baiti" panose="03000500000000000000" pitchFamily="66" charset="0"/>
              </a:rPr>
              <a:t>Website Design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FB684-1334-D3E0-7472-7423E47AA8A1}"/>
              </a:ext>
            </a:extLst>
          </p:cNvPr>
          <p:cNvSpPr txBox="1"/>
          <p:nvPr/>
        </p:nvSpPr>
        <p:spPr>
          <a:xfrm>
            <a:off x="12800323" y="22903082"/>
            <a:ext cx="1452883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E" sz="6000" b="1">
                <a:latin typeface="Montserrat"/>
                <a:ea typeface="Calibri"/>
                <a:cs typeface="Mongolian Baiti"/>
              </a:rPr>
              <a:t>Skills and Technologies</a:t>
            </a:r>
            <a:endParaRPr lang="en-IE" sz="6000" b="1">
              <a:latin typeface="Montserrat" panose="00000500000000000000" pitchFamily="2" charset="0"/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0B958-2DB1-BCD8-537D-10D8967D6E29}"/>
              </a:ext>
            </a:extLst>
          </p:cNvPr>
          <p:cNvSpPr txBox="1"/>
          <p:nvPr/>
        </p:nvSpPr>
        <p:spPr>
          <a:xfrm>
            <a:off x="20075400" y="24384895"/>
            <a:ext cx="710010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Interactive Website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ESP32 microcontroller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ESP32-CAM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PIR sensor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LED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Button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</a:rPr>
              <a:t>Speaker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98834-C9AC-FEF4-AA80-D092D6387476}"/>
              </a:ext>
            </a:extLst>
          </p:cNvPr>
          <p:cNvSpPr txBox="1"/>
          <p:nvPr/>
        </p:nvSpPr>
        <p:spPr>
          <a:xfrm>
            <a:off x="563723" y="7310159"/>
            <a:ext cx="1098231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/>
              <a:t>"DoorGuard": An IoT project that integrates a Camera, PIR sensor and has web connectivity for real-time video feeds and motion detection alerts, enhancing home security.</a:t>
            </a:r>
            <a:endParaRPr lang="en-US" sz="6000" dirty="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B446D-873D-E1CF-F8D1-C170FBC0179F}"/>
              </a:ext>
            </a:extLst>
          </p:cNvPr>
          <p:cNvSpPr txBox="1"/>
          <p:nvPr/>
        </p:nvSpPr>
        <p:spPr>
          <a:xfrm>
            <a:off x="13244883" y="24376997"/>
            <a:ext cx="648606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>
                <a:latin typeface="Montserrat"/>
              </a:rPr>
              <a:t>C Programming 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Montserrat"/>
              </a:rPr>
              <a:t>Embedded Systems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Montserrat"/>
              </a:rPr>
              <a:t>Hardware interface design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Montserrat"/>
              </a:rPr>
              <a:t>Web Development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Montserrat"/>
              </a:rPr>
              <a:t>Problem Solving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051C9-7571-77C5-F65F-BA52CFDE805C}"/>
              </a:ext>
            </a:extLst>
          </p:cNvPr>
          <p:cNvSpPr txBox="1"/>
          <p:nvPr/>
        </p:nvSpPr>
        <p:spPr>
          <a:xfrm>
            <a:off x="28918848" y="23420391"/>
            <a:ext cx="1394501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Montserrat"/>
                <a:ea typeface="+mn-lt"/>
                <a:cs typeface="+mn-lt"/>
              </a:rPr>
              <a:t>Target 16.3 – Rule of Law and Access to Justice</a:t>
            </a:r>
            <a:r>
              <a:rPr lang="en-US" sz="4400">
                <a:latin typeface="Montserrat"/>
                <a:ea typeface="+mn-lt"/>
                <a:cs typeface="+mn-lt"/>
              </a:rPr>
              <a:t> DoorGuard helps gather evidence and supports law enforcement efforts through surveillance.</a:t>
            </a:r>
          </a:p>
        </p:txBody>
      </p:sp>
      <p:pic>
        <p:nvPicPr>
          <p:cNvPr id="14" name="Picture 1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F8996FF-D292-9E67-6692-207B01A51C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55" r="-359" b="43551"/>
          <a:stretch/>
        </p:blipFill>
        <p:spPr>
          <a:xfrm>
            <a:off x="30461206" y="6741330"/>
            <a:ext cx="10285489" cy="970034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5F50EDC-0973-A2AD-2014-E14A8E74E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066" y="21773360"/>
            <a:ext cx="7391406" cy="8607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A26DC-5A12-FDD9-BCF2-6A0BE9D6F3DA}"/>
              </a:ext>
            </a:extLst>
          </p:cNvPr>
          <p:cNvSpPr txBox="1"/>
          <p:nvPr/>
        </p:nvSpPr>
        <p:spPr>
          <a:xfrm>
            <a:off x="28948515" y="26393012"/>
            <a:ext cx="1308635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Montserrat"/>
              </a:rPr>
              <a:t>Target 3 – Health and Well-being</a:t>
            </a:r>
            <a:endParaRPr lang="en-US" b="1">
              <a:latin typeface="Montserrat"/>
            </a:endParaRPr>
          </a:p>
          <a:p>
            <a:r>
              <a:rPr lang="en-US" sz="4400">
                <a:latin typeface="Montserrat"/>
              </a:rPr>
              <a:t>Providing peace of mind and reducing stress knowing your home is secure </a:t>
            </a:r>
            <a:endParaRPr lang="en-US">
              <a:latin typeface="Montserra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9B8F9F6-9AD2-D333-881D-41305C35E956}"/>
              </a:ext>
            </a:extLst>
          </p:cNvPr>
          <p:cNvGrpSpPr/>
          <p:nvPr/>
        </p:nvGrpSpPr>
        <p:grpSpPr>
          <a:xfrm>
            <a:off x="12983278" y="7312388"/>
            <a:ext cx="15087122" cy="13271211"/>
            <a:chOff x="1615059" y="286426"/>
            <a:chExt cx="7519416" cy="6542723"/>
          </a:xfrm>
        </p:grpSpPr>
        <p:sp>
          <p:nvSpPr>
            <p:cNvPr id="65" name="Rectangle: Rounded Corners 3">
              <a:extLst>
                <a:ext uri="{FF2B5EF4-FFF2-40B4-BE49-F238E27FC236}">
                  <a16:creationId xmlns:a16="http://schemas.microsoft.com/office/drawing/2014/main" id="{E9498D70-FBB4-690A-B88C-C23FE4649714}"/>
                </a:ext>
              </a:extLst>
            </p:cNvPr>
            <p:cNvSpPr/>
            <p:nvPr/>
          </p:nvSpPr>
          <p:spPr>
            <a:xfrm>
              <a:off x="6629345" y="2452375"/>
              <a:ext cx="1901311" cy="1872288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762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D9D9D9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6" name="Rectangle: Rounded Corners 3">
              <a:extLst>
                <a:ext uri="{FF2B5EF4-FFF2-40B4-BE49-F238E27FC236}">
                  <a16:creationId xmlns:a16="http://schemas.microsoft.com/office/drawing/2014/main" id="{F479A713-7A6B-148D-2D4F-41A6F87589C9}"/>
                </a:ext>
              </a:extLst>
            </p:cNvPr>
            <p:cNvSpPr/>
            <p:nvPr/>
          </p:nvSpPr>
          <p:spPr>
            <a:xfrm>
              <a:off x="3377473" y="286426"/>
              <a:ext cx="2182709" cy="320616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762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D9D9D9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7" name="TextBox 4">
              <a:extLst>
                <a:ext uri="{FF2B5EF4-FFF2-40B4-BE49-F238E27FC236}">
                  <a16:creationId xmlns:a16="http://schemas.microsoft.com/office/drawing/2014/main" id="{910C6486-79BD-9089-C5A6-DC45116AD1A0}"/>
                </a:ext>
              </a:extLst>
            </p:cNvPr>
            <p:cNvSpPr txBox="1"/>
            <p:nvPr/>
          </p:nvSpPr>
          <p:spPr>
            <a:xfrm>
              <a:off x="3937031" y="406441"/>
              <a:ext cx="1195166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ESP32</a:t>
              </a:r>
            </a:p>
          </p:txBody>
        </p:sp>
        <p:sp>
          <p:nvSpPr>
            <p:cNvPr id="68" name="Rectangle: Rounded Corners 5">
              <a:extLst>
                <a:ext uri="{FF2B5EF4-FFF2-40B4-BE49-F238E27FC236}">
                  <a16:creationId xmlns:a16="http://schemas.microsoft.com/office/drawing/2014/main" id="{47EF6F7A-E0C1-7C30-4AD1-A6F77558A8D3}"/>
                </a:ext>
              </a:extLst>
            </p:cNvPr>
            <p:cNvSpPr/>
            <p:nvPr/>
          </p:nvSpPr>
          <p:spPr>
            <a:xfrm>
              <a:off x="3858356" y="843049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Wi-Fi</a:t>
              </a:r>
            </a:p>
          </p:txBody>
        </p:sp>
        <p:sp>
          <p:nvSpPr>
            <p:cNvPr id="69" name="Rectangle: Rounded Corners 7">
              <a:extLst>
                <a:ext uri="{FF2B5EF4-FFF2-40B4-BE49-F238E27FC236}">
                  <a16:creationId xmlns:a16="http://schemas.microsoft.com/office/drawing/2014/main" id="{04E5CE87-E1E5-0120-108F-680523337C55}"/>
                </a:ext>
              </a:extLst>
            </p:cNvPr>
            <p:cNvSpPr/>
            <p:nvPr/>
          </p:nvSpPr>
          <p:spPr>
            <a:xfrm>
              <a:off x="3894429" y="1148148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5E0B4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Data Input</a:t>
              </a:r>
            </a:p>
          </p:txBody>
        </p:sp>
        <p:sp>
          <p:nvSpPr>
            <p:cNvPr id="70" name="Rectangle: Rounded Corners 8">
              <a:extLst>
                <a:ext uri="{FF2B5EF4-FFF2-40B4-BE49-F238E27FC236}">
                  <a16:creationId xmlns:a16="http://schemas.microsoft.com/office/drawing/2014/main" id="{B05B1FCE-A164-7C64-0945-74DF61E1123D}"/>
                </a:ext>
              </a:extLst>
            </p:cNvPr>
            <p:cNvSpPr/>
            <p:nvPr/>
          </p:nvSpPr>
          <p:spPr>
            <a:xfrm>
              <a:off x="3876397" y="1458513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5E0B4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Data Output</a:t>
              </a:r>
            </a:p>
          </p:txBody>
        </p:sp>
        <p:sp>
          <p:nvSpPr>
            <p:cNvPr id="71" name="Rectangle: Rounded Corners 9">
              <a:extLst>
                <a:ext uri="{FF2B5EF4-FFF2-40B4-BE49-F238E27FC236}">
                  <a16:creationId xmlns:a16="http://schemas.microsoft.com/office/drawing/2014/main" id="{B8223F8A-BEE9-7B29-7D2A-E8AD81817F4B}"/>
                </a:ext>
              </a:extLst>
            </p:cNvPr>
            <p:cNvSpPr/>
            <p:nvPr/>
          </p:nvSpPr>
          <p:spPr>
            <a:xfrm>
              <a:off x="3894429" y="2052187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HTML / CSS</a:t>
              </a:r>
            </a:p>
          </p:txBody>
        </p:sp>
        <p:sp>
          <p:nvSpPr>
            <p:cNvPr id="72" name="Rectangle: Rounded Corners 10">
              <a:extLst>
                <a:ext uri="{FF2B5EF4-FFF2-40B4-BE49-F238E27FC236}">
                  <a16:creationId xmlns:a16="http://schemas.microsoft.com/office/drawing/2014/main" id="{592A51C1-EC4B-4932-1492-BAF2E058E30B}"/>
                </a:ext>
              </a:extLst>
            </p:cNvPr>
            <p:cNvSpPr/>
            <p:nvPr/>
          </p:nvSpPr>
          <p:spPr>
            <a:xfrm>
              <a:off x="3876397" y="2371569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JavaScript</a:t>
              </a:r>
            </a:p>
          </p:txBody>
        </p:sp>
        <p:sp>
          <p:nvSpPr>
            <p:cNvPr id="73" name="Rectangle: Rounded Corners 12">
              <a:extLst>
                <a:ext uri="{FF2B5EF4-FFF2-40B4-BE49-F238E27FC236}">
                  <a16:creationId xmlns:a16="http://schemas.microsoft.com/office/drawing/2014/main" id="{DF50DAF2-8B52-F611-8D7F-689BB927AF00}"/>
                </a:ext>
              </a:extLst>
            </p:cNvPr>
            <p:cNvSpPr/>
            <p:nvPr/>
          </p:nvSpPr>
          <p:spPr>
            <a:xfrm>
              <a:off x="3874504" y="2674601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Web Server</a:t>
              </a:r>
            </a:p>
          </p:txBody>
        </p:sp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6B365364-2975-D8AA-9932-A5E9AD1B964D}"/>
                </a:ext>
              </a:extLst>
            </p:cNvPr>
            <p:cNvSpPr/>
            <p:nvPr/>
          </p:nvSpPr>
          <p:spPr>
            <a:xfrm>
              <a:off x="3874504" y="2993983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Arduino IDE</a:t>
              </a:r>
            </a:p>
          </p:txBody>
        </p:sp>
        <p:sp>
          <p:nvSpPr>
            <p:cNvPr id="75" name="Rectangle: Rounded Corners 14">
              <a:extLst>
                <a:ext uri="{FF2B5EF4-FFF2-40B4-BE49-F238E27FC236}">
                  <a16:creationId xmlns:a16="http://schemas.microsoft.com/office/drawing/2014/main" id="{5C898EF1-C2D9-AA58-30E6-936C1B0247D3}"/>
                </a:ext>
              </a:extLst>
            </p:cNvPr>
            <p:cNvSpPr/>
            <p:nvPr/>
          </p:nvSpPr>
          <p:spPr>
            <a:xfrm>
              <a:off x="3894429" y="1737323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 / C + +</a:t>
              </a:r>
            </a:p>
          </p:txBody>
        </p:sp>
        <p:sp>
          <p:nvSpPr>
            <p:cNvPr id="76" name="Rectangle: Rounded Corners 15">
              <a:extLst>
                <a:ext uri="{FF2B5EF4-FFF2-40B4-BE49-F238E27FC236}">
                  <a16:creationId xmlns:a16="http://schemas.microsoft.com/office/drawing/2014/main" id="{40D22FEC-6DD2-116D-AAA9-CB863AE19718}"/>
                </a:ext>
              </a:extLst>
            </p:cNvPr>
            <p:cNvSpPr/>
            <p:nvPr/>
          </p:nvSpPr>
          <p:spPr>
            <a:xfrm>
              <a:off x="1615059" y="1786380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PIR Sensor</a:t>
              </a:r>
            </a:p>
          </p:txBody>
        </p:sp>
        <p:sp>
          <p:nvSpPr>
            <p:cNvPr id="77" name="Rectangle: Rounded Corners 16">
              <a:extLst>
                <a:ext uri="{FF2B5EF4-FFF2-40B4-BE49-F238E27FC236}">
                  <a16:creationId xmlns:a16="http://schemas.microsoft.com/office/drawing/2014/main" id="{D4DAF2AF-A2C9-8C21-FDE3-3BE645A55B2A}"/>
                </a:ext>
              </a:extLst>
            </p:cNvPr>
            <p:cNvSpPr/>
            <p:nvPr/>
          </p:nvSpPr>
          <p:spPr>
            <a:xfrm>
              <a:off x="1627641" y="5543485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Camera Module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BF0BEC4-E1A2-AFCB-5BBB-502D847BA220}"/>
                </a:ext>
              </a:extLst>
            </p:cNvPr>
            <p:cNvCxnSpPr/>
            <p:nvPr/>
          </p:nvCxnSpPr>
          <p:spPr>
            <a:xfrm flipV="1">
              <a:off x="2909529" y="1871932"/>
              <a:ext cx="471885" cy="428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79" name="TextBox 33">
              <a:extLst>
                <a:ext uri="{FF2B5EF4-FFF2-40B4-BE49-F238E27FC236}">
                  <a16:creationId xmlns:a16="http://schemas.microsoft.com/office/drawing/2014/main" id="{DE650AF2-0C31-CC80-CEFC-730D0BB6A1D5}"/>
                </a:ext>
              </a:extLst>
            </p:cNvPr>
            <p:cNvSpPr txBox="1"/>
            <p:nvPr/>
          </p:nvSpPr>
          <p:spPr>
            <a:xfrm>
              <a:off x="1901101" y="1525767"/>
              <a:ext cx="783549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INPUTS</a:t>
              </a:r>
            </a:p>
          </p:txBody>
        </p:sp>
        <p:sp>
          <p:nvSpPr>
            <p:cNvPr id="80" name="Rectangle: Rounded Corners 37">
              <a:extLst>
                <a:ext uri="{FF2B5EF4-FFF2-40B4-BE49-F238E27FC236}">
                  <a16:creationId xmlns:a16="http://schemas.microsoft.com/office/drawing/2014/main" id="{98A20A1C-41C3-98CE-DE14-30CCF6EF66E1}"/>
                </a:ext>
              </a:extLst>
            </p:cNvPr>
            <p:cNvSpPr/>
            <p:nvPr/>
          </p:nvSpPr>
          <p:spPr>
            <a:xfrm>
              <a:off x="6930073" y="3286701"/>
              <a:ext cx="1298512" cy="199887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Sensor Readings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DA5391C-4706-C994-A8C3-878B63C6444D}"/>
                </a:ext>
              </a:extLst>
            </p:cNvPr>
            <p:cNvCxnSpPr/>
            <p:nvPr/>
          </p:nvCxnSpPr>
          <p:spPr>
            <a:xfrm>
              <a:off x="5625763" y="1868448"/>
              <a:ext cx="926461" cy="74234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21A25B-2AF2-F31F-7D15-F75EFA17F081}"/>
                </a:ext>
              </a:extLst>
            </p:cNvPr>
            <p:cNvCxnSpPr/>
            <p:nvPr/>
          </p:nvCxnSpPr>
          <p:spPr>
            <a:xfrm flipV="1">
              <a:off x="5683599" y="4449388"/>
              <a:ext cx="1109176" cy="93496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83" name="TextBox 40">
              <a:extLst>
                <a:ext uri="{FF2B5EF4-FFF2-40B4-BE49-F238E27FC236}">
                  <a16:creationId xmlns:a16="http://schemas.microsoft.com/office/drawing/2014/main" id="{B637F706-B4BF-75D4-D5FC-79387A58F1C9}"/>
                </a:ext>
              </a:extLst>
            </p:cNvPr>
            <p:cNvSpPr txBox="1"/>
            <p:nvPr/>
          </p:nvSpPr>
          <p:spPr>
            <a:xfrm>
              <a:off x="7182218" y="2661598"/>
              <a:ext cx="970068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Webpage</a:t>
              </a:r>
            </a:p>
          </p:txBody>
        </p:sp>
        <p:sp>
          <p:nvSpPr>
            <p:cNvPr id="84" name="TextBox 1029">
              <a:extLst>
                <a:ext uri="{FF2B5EF4-FFF2-40B4-BE49-F238E27FC236}">
                  <a16:creationId xmlns:a16="http://schemas.microsoft.com/office/drawing/2014/main" id="{A1B434EB-8965-2EB9-2D1E-D74590C2826A}"/>
                </a:ext>
              </a:extLst>
            </p:cNvPr>
            <p:cNvSpPr txBox="1"/>
            <p:nvPr/>
          </p:nvSpPr>
          <p:spPr>
            <a:xfrm>
              <a:off x="6382475" y="4821484"/>
              <a:ext cx="2119743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</a:rPr>
                <a:t>iFrame</a:t>
              </a:r>
              <a:endPara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5" name="Rectangle: Rounded Corners 3">
              <a:extLst>
                <a:ext uri="{FF2B5EF4-FFF2-40B4-BE49-F238E27FC236}">
                  <a16:creationId xmlns:a16="http://schemas.microsoft.com/office/drawing/2014/main" id="{B43A8402-CE2D-6055-0A67-B3081B275AE0}"/>
                </a:ext>
              </a:extLst>
            </p:cNvPr>
            <p:cNvSpPr/>
            <p:nvPr/>
          </p:nvSpPr>
          <p:spPr>
            <a:xfrm>
              <a:off x="3395514" y="3622989"/>
              <a:ext cx="2182709" cy="320616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762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D9D9D9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280DD21D-6C57-6FC0-EBCE-48FAD4FC76BA}"/>
                </a:ext>
              </a:extLst>
            </p:cNvPr>
            <p:cNvSpPr txBox="1"/>
            <p:nvPr/>
          </p:nvSpPr>
          <p:spPr>
            <a:xfrm>
              <a:off x="3955072" y="3743004"/>
              <a:ext cx="1195166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ESP32</a:t>
              </a:r>
            </a:p>
          </p:txBody>
        </p:sp>
        <p:sp>
          <p:nvSpPr>
            <p:cNvPr id="87" name="Rectangle: Rounded Corners 5">
              <a:extLst>
                <a:ext uri="{FF2B5EF4-FFF2-40B4-BE49-F238E27FC236}">
                  <a16:creationId xmlns:a16="http://schemas.microsoft.com/office/drawing/2014/main" id="{717239F0-5014-CFB0-5B31-A41E3465BF5E}"/>
                </a:ext>
              </a:extLst>
            </p:cNvPr>
            <p:cNvSpPr/>
            <p:nvPr/>
          </p:nvSpPr>
          <p:spPr>
            <a:xfrm>
              <a:off x="3930502" y="4197653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Wi-Fi</a:t>
              </a:r>
            </a:p>
          </p:txBody>
        </p:sp>
        <p:sp>
          <p:nvSpPr>
            <p:cNvPr id="88" name="Rectangle: Rounded Corners 7">
              <a:extLst>
                <a:ext uri="{FF2B5EF4-FFF2-40B4-BE49-F238E27FC236}">
                  <a16:creationId xmlns:a16="http://schemas.microsoft.com/office/drawing/2014/main" id="{A4E0E4A9-4424-FCE3-609A-AFC2952FF505}"/>
                </a:ext>
              </a:extLst>
            </p:cNvPr>
            <p:cNvSpPr/>
            <p:nvPr/>
          </p:nvSpPr>
          <p:spPr>
            <a:xfrm>
              <a:off x="3925994" y="4529809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5E0B4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Data Input</a:t>
              </a:r>
            </a:p>
          </p:txBody>
        </p:sp>
        <p:sp>
          <p:nvSpPr>
            <p:cNvPr id="89" name="Rectangle: Rounded Corners 8">
              <a:extLst>
                <a:ext uri="{FF2B5EF4-FFF2-40B4-BE49-F238E27FC236}">
                  <a16:creationId xmlns:a16="http://schemas.microsoft.com/office/drawing/2014/main" id="{C2572C6A-F3A0-F391-1659-D93DF586E1D5}"/>
                </a:ext>
              </a:extLst>
            </p:cNvPr>
            <p:cNvSpPr/>
            <p:nvPr/>
          </p:nvSpPr>
          <p:spPr>
            <a:xfrm>
              <a:off x="3907953" y="4853699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5E0B4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Data Output</a:t>
              </a:r>
            </a:p>
          </p:txBody>
        </p:sp>
        <p:sp>
          <p:nvSpPr>
            <p:cNvPr id="90" name="Rectangle: Rounded Corners 9">
              <a:extLst>
                <a:ext uri="{FF2B5EF4-FFF2-40B4-BE49-F238E27FC236}">
                  <a16:creationId xmlns:a16="http://schemas.microsoft.com/office/drawing/2014/main" id="{533EF697-26F2-252C-484A-842DA40EC1BB}"/>
                </a:ext>
              </a:extLst>
            </p:cNvPr>
            <p:cNvSpPr/>
            <p:nvPr/>
          </p:nvSpPr>
          <p:spPr>
            <a:xfrm>
              <a:off x="3925994" y="5492453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HTML / CSS</a:t>
              </a:r>
            </a:p>
          </p:txBody>
        </p:sp>
        <p:sp>
          <p:nvSpPr>
            <p:cNvPr id="91" name="Rectangle: Rounded Corners 12">
              <a:extLst>
                <a:ext uri="{FF2B5EF4-FFF2-40B4-BE49-F238E27FC236}">
                  <a16:creationId xmlns:a16="http://schemas.microsoft.com/office/drawing/2014/main" id="{56A883EB-D7B8-B10F-C3D1-97D9B9080B16}"/>
                </a:ext>
              </a:extLst>
            </p:cNvPr>
            <p:cNvSpPr/>
            <p:nvPr/>
          </p:nvSpPr>
          <p:spPr>
            <a:xfrm>
              <a:off x="3915085" y="5803760"/>
              <a:ext cx="1224253" cy="37573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Camera Web</a:t>
              </a: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Server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6EC06A7F-B978-2FA0-7550-97911B3D3907}"/>
                </a:ext>
              </a:extLst>
            </p:cNvPr>
            <p:cNvSpPr/>
            <p:nvPr/>
          </p:nvSpPr>
          <p:spPr>
            <a:xfrm>
              <a:off x="3910577" y="6339571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Arduino IDE</a:t>
              </a:r>
            </a:p>
          </p:txBody>
        </p:sp>
        <p:sp>
          <p:nvSpPr>
            <p:cNvPr id="93" name="Rectangle: Rounded Corners 14">
              <a:extLst>
                <a:ext uri="{FF2B5EF4-FFF2-40B4-BE49-F238E27FC236}">
                  <a16:creationId xmlns:a16="http://schemas.microsoft.com/office/drawing/2014/main" id="{22FF67B8-1B2F-9F46-FFDA-35D7159AC190}"/>
                </a:ext>
              </a:extLst>
            </p:cNvPr>
            <p:cNvSpPr/>
            <p:nvPr/>
          </p:nvSpPr>
          <p:spPr>
            <a:xfrm>
              <a:off x="3930502" y="5159556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 / C + +</a:t>
              </a:r>
            </a:p>
          </p:txBody>
        </p:sp>
        <p:sp>
          <p:nvSpPr>
            <p:cNvPr id="94" name="Rectangle: Rounded Corners 15">
              <a:extLst>
                <a:ext uri="{FF2B5EF4-FFF2-40B4-BE49-F238E27FC236}">
                  <a16:creationId xmlns:a16="http://schemas.microsoft.com/office/drawing/2014/main" id="{E0E15B59-215C-9E00-1F2B-2C7EE95232EE}"/>
                </a:ext>
              </a:extLst>
            </p:cNvPr>
            <p:cNvSpPr/>
            <p:nvPr/>
          </p:nvSpPr>
          <p:spPr>
            <a:xfrm>
              <a:off x="1615059" y="5226655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</a:rPr>
                <a:t>ESP32-Cam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4A83515-24CC-3EC1-8649-624253E62739}"/>
                </a:ext>
              </a:extLst>
            </p:cNvPr>
            <p:cNvCxnSpPr/>
            <p:nvPr/>
          </p:nvCxnSpPr>
          <p:spPr>
            <a:xfrm flipV="1">
              <a:off x="2927561" y="5325730"/>
              <a:ext cx="471885" cy="429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96" name="Rectangle: Rounded Corners 16">
              <a:extLst>
                <a:ext uri="{FF2B5EF4-FFF2-40B4-BE49-F238E27FC236}">
                  <a16:creationId xmlns:a16="http://schemas.microsoft.com/office/drawing/2014/main" id="{D2497E9E-522F-E6D1-F383-DC43FB85CD53}"/>
                </a:ext>
              </a:extLst>
            </p:cNvPr>
            <p:cNvSpPr/>
            <p:nvPr/>
          </p:nvSpPr>
          <p:spPr>
            <a:xfrm>
              <a:off x="6856544" y="3556889"/>
              <a:ext cx="1445619" cy="298752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</a:rPr>
                <a:t>Live Video Stream</a:t>
              </a:r>
              <a:endParaRPr lang="en-I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7" name="TextBox 4">
              <a:extLst>
                <a:ext uri="{FF2B5EF4-FFF2-40B4-BE49-F238E27FC236}">
                  <a16:creationId xmlns:a16="http://schemas.microsoft.com/office/drawing/2014/main" id="{ACD5E97B-9635-F350-EB48-DFA915FEB135}"/>
                </a:ext>
              </a:extLst>
            </p:cNvPr>
            <p:cNvSpPr txBox="1"/>
            <p:nvPr/>
          </p:nvSpPr>
          <p:spPr>
            <a:xfrm>
              <a:off x="3512025" y="3936885"/>
              <a:ext cx="1901097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CameraWebServer.ino</a:t>
              </a:r>
              <a:endParaRPr lang="en-IE" sz="2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8" name="TextBox 4">
              <a:extLst>
                <a:ext uri="{FF2B5EF4-FFF2-40B4-BE49-F238E27FC236}">
                  <a16:creationId xmlns:a16="http://schemas.microsoft.com/office/drawing/2014/main" id="{DEDB2CE2-0089-86F5-DFC3-7D4335548A7B}"/>
                </a:ext>
              </a:extLst>
            </p:cNvPr>
            <p:cNvSpPr txBox="1"/>
            <p:nvPr/>
          </p:nvSpPr>
          <p:spPr>
            <a:xfrm>
              <a:off x="3928015" y="609337"/>
              <a:ext cx="1195166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WebsitePir.ino</a:t>
              </a:r>
              <a:endParaRPr lang="en-IE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9" name="Rectangle: Rounded Corners 15">
              <a:extLst>
                <a:ext uri="{FF2B5EF4-FFF2-40B4-BE49-F238E27FC236}">
                  <a16:creationId xmlns:a16="http://schemas.microsoft.com/office/drawing/2014/main" id="{ABC069AD-F30B-772D-2828-21BECB467919}"/>
                </a:ext>
              </a:extLst>
            </p:cNvPr>
            <p:cNvSpPr/>
            <p:nvPr/>
          </p:nvSpPr>
          <p:spPr>
            <a:xfrm>
              <a:off x="1616180" y="2050839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  <a:cs typeface="Calibri"/>
                </a:rPr>
                <a:t>Button</a:t>
              </a:r>
              <a:endParaRPr lang="en-I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1BF9AA-46A1-0106-CEDA-B9625E1281BB}"/>
                </a:ext>
              </a:extLst>
            </p:cNvPr>
            <p:cNvCxnSpPr/>
            <p:nvPr/>
          </p:nvCxnSpPr>
          <p:spPr>
            <a:xfrm flipV="1">
              <a:off x="5583253" y="1060626"/>
              <a:ext cx="471885" cy="428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101" name="Rectangle: Rounded Corners 15">
              <a:extLst>
                <a:ext uri="{FF2B5EF4-FFF2-40B4-BE49-F238E27FC236}">
                  <a16:creationId xmlns:a16="http://schemas.microsoft.com/office/drawing/2014/main" id="{EFE9EFE6-9F2B-B0EC-A2E7-F9698F38303B}"/>
                </a:ext>
              </a:extLst>
            </p:cNvPr>
            <p:cNvSpPr/>
            <p:nvPr/>
          </p:nvSpPr>
          <p:spPr>
            <a:xfrm>
              <a:off x="6053709" y="963868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  <a:cs typeface="Calibri"/>
                </a:rPr>
                <a:t>Speaker</a:t>
              </a:r>
              <a:endParaRPr lang="en-I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endParaRPr>
            </a:p>
          </p:txBody>
        </p:sp>
        <p:sp>
          <p:nvSpPr>
            <p:cNvPr id="102" name="TextBox 44">
              <a:extLst>
                <a:ext uri="{FF2B5EF4-FFF2-40B4-BE49-F238E27FC236}">
                  <a16:creationId xmlns:a16="http://schemas.microsoft.com/office/drawing/2014/main" id="{BCCBF8DE-85A9-96FB-8A45-AF30D96281FA}"/>
                </a:ext>
              </a:extLst>
            </p:cNvPr>
            <p:cNvSpPr txBox="1"/>
            <p:nvPr/>
          </p:nvSpPr>
          <p:spPr>
            <a:xfrm>
              <a:off x="6391275" y="698687"/>
              <a:ext cx="2743200" cy="25794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sz="2800" b="1"/>
                <a:t>OUTPUTS</a:t>
              </a:r>
              <a:endParaRPr lang="en-US" sz="2800"/>
            </a:p>
          </p:txBody>
        </p:sp>
        <p:sp>
          <p:nvSpPr>
            <p:cNvPr id="103" name="Rectangle: Rounded Corners 15">
              <a:extLst>
                <a:ext uri="{FF2B5EF4-FFF2-40B4-BE49-F238E27FC236}">
                  <a16:creationId xmlns:a16="http://schemas.microsoft.com/office/drawing/2014/main" id="{A2438EE6-8F35-26E6-B9A8-00AC8DD9D49F}"/>
                </a:ext>
              </a:extLst>
            </p:cNvPr>
            <p:cNvSpPr/>
            <p:nvPr/>
          </p:nvSpPr>
          <p:spPr>
            <a:xfrm>
              <a:off x="6053709" y="1255220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kern="0">
                  <a:solidFill>
                    <a:srgbClr val="000000"/>
                  </a:solidFill>
                  <a:latin typeface="Calibri"/>
                  <a:cs typeface="Calibri"/>
                </a:rPr>
                <a:t>LED</a:t>
              </a:r>
              <a:endParaRPr lang="en-IE" sz="2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endParaRPr>
            </a:p>
          </p:txBody>
        </p:sp>
      </p:grpSp>
      <p:pic>
        <p:nvPicPr>
          <p:cNvPr id="15" name="Picture 14" descr="A diagram of a speaker system&#10;&#10;Description automatically generated">
            <a:extLst>
              <a:ext uri="{FF2B5EF4-FFF2-40B4-BE49-F238E27FC236}">
                <a16:creationId xmlns:a16="http://schemas.microsoft.com/office/drawing/2014/main" id="{8638DAF5-4A54-1470-7E0D-07FC0BF5F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161" y="15625745"/>
            <a:ext cx="6908872" cy="61519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CE30EA-6045-2DBB-542F-55C7354BD433}"/>
              </a:ext>
            </a:extLst>
          </p:cNvPr>
          <p:cNvSpPr txBox="1"/>
          <p:nvPr/>
        </p:nvSpPr>
        <p:spPr>
          <a:xfrm>
            <a:off x="-86780" y="14573018"/>
            <a:ext cx="11660077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E" sz="6000" b="1" dirty="0">
                <a:latin typeface="Montserrat"/>
                <a:ea typeface="+mn-lt"/>
                <a:cs typeface="+mn-lt"/>
              </a:rPr>
              <a:t>Schematic and</a:t>
            </a:r>
            <a:r>
              <a:rPr lang="en-IE" sz="6000" b="1" dirty="0">
                <a:latin typeface="Montserrat"/>
                <a:ea typeface="Calibri"/>
                <a:cs typeface="Mongolian Baiti"/>
              </a:rPr>
              <a:t> Flowchart</a:t>
            </a:r>
            <a:endParaRPr lang="en-IE" sz="6000" b="1" dirty="0">
              <a:latin typeface="Montserrat" panose="00000500000000000000" pitchFamily="2" charset="0"/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4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Internet of Things Year 2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Year 2 Project</dc:title>
  <dc:creator>ANDREW FOX - STUDENT</dc:creator>
  <cp:revision>91</cp:revision>
  <dcterms:created xsi:type="dcterms:W3CDTF">2024-03-04T16:09:30Z</dcterms:created>
  <dcterms:modified xsi:type="dcterms:W3CDTF">2024-04-08T15:41:23Z</dcterms:modified>
</cp:coreProperties>
</file>