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88" r:id="rId5"/>
    <p:sldId id="289" r:id="rId6"/>
    <p:sldId id="262" r:id="rId7"/>
    <p:sldId id="264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8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REA_Gerb_Colour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82950" y="485775"/>
            <a:ext cx="1809750" cy="2000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3000" y="2596662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6600" dirty="0">
                <a:solidFill>
                  <a:srgbClr val="FFFFFF"/>
                </a:solidFill>
                <a:latin typeface="Montserrat Medium" pitchFamily="34" charset="0"/>
              </a:rPr>
              <a:t>Проектирование и реализация корпоративной беспроводной инфраструктуры</a:t>
            </a:r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выполнил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Шаров Михаил, Футорянский Андрей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Bold" pitchFamily="34" charset="-120"/>
              </a:rPr>
              <a:t>ГБОУ Школа №1273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,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10 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преподаватель ДТ “Альтаир”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Стельмах Артем Валерьевич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852854" y="108439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3" name="Footnote"/>
          <p:cNvSpPr/>
          <p:nvPr/>
        </p:nvSpPr>
        <p:spPr>
          <a:xfrm>
            <a:off x="1143000" y="6079331"/>
            <a:ext cx="11639550" cy="306466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endParaRPr lang="en-US" sz="22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8DB93-6BD4-895A-3164-15F0D58A4FD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2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BAEC9-CDC3-4F0F-B5D4-932F638C5EFD}"/>
              </a:ext>
            </a:extLst>
          </p:cNvPr>
          <p:cNvSpPr txBox="1"/>
          <p:nvPr/>
        </p:nvSpPr>
        <p:spPr>
          <a:xfrm>
            <a:off x="852854" y="2715358"/>
            <a:ext cx="15641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развитием технологий, необходимость в корпоративных беспроводных инфраструктурах возрастает. Беспроводные сети обеспечивают гибкость, мобильность и удобство для сотрудников, позволяя им работать из любой точки офиса.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143000" y="3457575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Создание беспроводной сети предприятия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781800" cy="2771775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Создание модели сети в программе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Cisco Packet Tracer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Написать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Docker-Compose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yml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файл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Проверить работоспособность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DF2FE-C17F-1CB9-8F58-7C9C4CBB26D8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3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latin typeface="Montserrat Regular" panose="00000500000000000000" pitchFamily="2" charset="-52"/>
              </a:rPr>
              <a:t>Изучили тему нашего проекта, прочитали множество статей на эту тему, с возникновением проблем обращались к преподавателям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5C229-E447-7584-46A3-0970E418CF07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4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latin typeface="Montserrat Regular" panose="00000500000000000000" pitchFamily="2" charset="-52"/>
              </a:rPr>
              <a:t>Статья в интернете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 Code,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Pycharm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 Oracle VirtualBox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3098D-7032-257D-C3FA-101B03051FE8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5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6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1E766-C124-4842-BC39-C730F9E7196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4053516"/>
            <a:ext cx="6120130" cy="269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0E5078-FAE9-436A-8588-CE1BE44604A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938074" y="40549"/>
            <a:ext cx="6120130" cy="40129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4BE50F-B911-47C3-9414-D7C1F641792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467" y="40549"/>
            <a:ext cx="5885332" cy="40813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01FF6-165E-496B-B85E-21E52878C413}"/>
              </a:ext>
            </a:extLst>
          </p:cNvPr>
          <p:cNvSpPr txBox="1"/>
          <p:nvPr/>
        </p:nvSpPr>
        <p:spPr>
          <a:xfrm>
            <a:off x="4321419" y="6723086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мы получили готовую к использованию к применению беспроводную инфраструктуру.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C3D80A-40C8-46B4-9D52-34D02D2A2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6428" y="5398294"/>
            <a:ext cx="7244849" cy="40129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r>
              <a:rPr lang="en-US" sz="6750"/>
              <a:t>https://docs.docker.com/compose/</a:t>
            </a: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3457575"/>
            <a:ext cx="11449050" cy="1813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D0C6C-30C7-DCE5-B1BA-0045B2FA92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8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172</Words>
  <Application>Microsoft Office PowerPoint</Application>
  <PresentationFormat>Произвольный</PresentationFormat>
  <Paragraphs>31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Montserrat Medium</vt:lpstr>
      <vt:lpstr>Montserrat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Футорянский Леонид</cp:lastModifiedBy>
  <cp:revision>8</cp:revision>
  <dcterms:created xsi:type="dcterms:W3CDTF">2025-01-14T09:23:53Z</dcterms:created>
  <dcterms:modified xsi:type="dcterms:W3CDTF">2025-01-25T13:05:56Z</dcterms:modified>
</cp:coreProperties>
</file>