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4F4F4"/>
    <a:srgbClr val="FBFBFB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0A368-6A2B-9D43-A921-1178EC64D49E}" type="doc">
      <dgm:prSet loTypeId="urn:microsoft.com/office/officeart/2005/8/layout/list1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100EE4-4E6C-AA41-A678-EB2F18A7BD26}">
      <dgm:prSet phldrT="[Text]"/>
      <dgm:spPr/>
      <dgm:t>
        <a:bodyPr/>
        <a:lstStyle/>
        <a:p>
          <a:r>
            <a:rPr lang="en-US" dirty="0"/>
            <a:t>Data cleaning - </a:t>
          </a:r>
          <a:r>
            <a:rPr lang="en-US"/>
            <a:t>Due Date: Jan 31</a:t>
          </a:r>
        </a:p>
      </dgm:t>
    </dgm:pt>
    <dgm:pt modelId="{18D650AE-AC4F-E64F-9B13-1BE6F2942CC0}" type="parTrans" cxnId="{BF10CC3D-B41C-2145-B332-BDC8F4F23D1C}">
      <dgm:prSet/>
      <dgm:spPr/>
      <dgm:t>
        <a:bodyPr/>
        <a:lstStyle/>
        <a:p>
          <a:endParaRPr lang="en-US"/>
        </a:p>
      </dgm:t>
    </dgm:pt>
    <dgm:pt modelId="{C1187309-2605-E54B-8684-3B7904128C76}" type="sibTrans" cxnId="{BF10CC3D-B41C-2145-B332-BDC8F4F23D1C}">
      <dgm:prSet/>
      <dgm:spPr/>
      <dgm:t>
        <a:bodyPr/>
        <a:lstStyle/>
        <a:p>
          <a:endParaRPr lang="en-US"/>
        </a:p>
      </dgm:t>
    </dgm:pt>
    <dgm:pt modelId="{D7E229CF-5385-1E4D-A0AA-3FA55215BB81}">
      <dgm:prSet phldrT="[Text]" custT="1"/>
      <dgm:spPr/>
      <dgm:t>
        <a:bodyPr/>
        <a:lstStyle/>
        <a:p>
          <a:pPr algn="l"/>
          <a:r>
            <a:rPr lang="en-US" sz="1400" dirty="0"/>
            <a:t>The processing of transformation the YELP! dataset into the structure we need:
review and classification</a:t>
          </a:r>
        </a:p>
      </dgm:t>
    </dgm:pt>
    <dgm:pt modelId="{E4ADB014-1A2B-0A4F-96C5-BB7437F4D80E}" type="parTrans" cxnId="{0C900A0E-180E-774A-B896-A6F67D8E17B9}">
      <dgm:prSet/>
      <dgm:spPr/>
      <dgm:t>
        <a:bodyPr/>
        <a:lstStyle/>
        <a:p>
          <a:endParaRPr lang="en-US"/>
        </a:p>
      </dgm:t>
    </dgm:pt>
    <dgm:pt modelId="{61E26493-C13F-2948-A50F-B71FA1E4011D}" type="sibTrans" cxnId="{0C900A0E-180E-774A-B896-A6F67D8E17B9}">
      <dgm:prSet/>
      <dgm:spPr/>
      <dgm:t>
        <a:bodyPr/>
        <a:lstStyle/>
        <a:p>
          <a:endParaRPr lang="en-US"/>
        </a:p>
      </dgm:t>
    </dgm:pt>
    <dgm:pt modelId="{A5B379D6-19C0-C740-8FE1-0CD655910A39}">
      <dgm:prSet phldrT="[Text]"/>
      <dgm:spPr/>
      <dgm:t>
        <a:bodyPr/>
        <a:lstStyle/>
        <a:p>
          <a:r>
            <a:rPr lang="en-US" dirty="0"/>
            <a:t>Exploratory Data Analysis | Due Date: Feb 4</a:t>
          </a:r>
        </a:p>
      </dgm:t>
    </dgm:pt>
    <dgm:pt modelId="{DD37208F-D9EF-874D-843B-BFD67B2B9724}" type="parTrans" cxnId="{B2956CFF-A149-644D-9251-65648198EFAB}">
      <dgm:prSet/>
      <dgm:spPr/>
      <dgm:t>
        <a:bodyPr/>
        <a:lstStyle/>
        <a:p>
          <a:endParaRPr lang="en-US"/>
        </a:p>
      </dgm:t>
    </dgm:pt>
    <dgm:pt modelId="{D81B0F76-A1F8-3049-BCDC-AEDBF462278C}" type="sibTrans" cxnId="{B2956CFF-A149-644D-9251-65648198EFAB}">
      <dgm:prSet/>
      <dgm:spPr/>
      <dgm:t>
        <a:bodyPr/>
        <a:lstStyle/>
        <a:p>
          <a:endParaRPr lang="en-US"/>
        </a:p>
      </dgm:t>
    </dgm:pt>
    <dgm:pt modelId="{25BA83E8-53E1-EB4B-B3A4-24D994BEC17B}">
      <dgm:prSet phldrT="[Text]" custT="1"/>
      <dgm:spPr/>
      <dgm:t>
        <a:bodyPr/>
        <a:lstStyle/>
        <a:p>
          <a:r>
            <a:rPr lang="en-US" sz="1400" dirty="0"/>
            <a:t>Understand the data and it's distribution</a:t>
          </a:r>
        </a:p>
      </dgm:t>
    </dgm:pt>
    <dgm:pt modelId="{7215F5DF-48BC-8446-9D5A-418B95CFA2B5}" type="parTrans" cxnId="{E5A31DAC-4BFF-8047-9502-D34FCC8A1D89}">
      <dgm:prSet/>
      <dgm:spPr/>
      <dgm:t>
        <a:bodyPr/>
        <a:lstStyle/>
        <a:p>
          <a:endParaRPr lang="en-US"/>
        </a:p>
      </dgm:t>
    </dgm:pt>
    <dgm:pt modelId="{54C19B20-C926-7042-8B42-8C62D08F2A05}" type="sibTrans" cxnId="{E5A31DAC-4BFF-8047-9502-D34FCC8A1D89}">
      <dgm:prSet/>
      <dgm:spPr/>
      <dgm:t>
        <a:bodyPr/>
        <a:lstStyle/>
        <a:p>
          <a:endParaRPr lang="en-US"/>
        </a:p>
      </dgm:t>
    </dgm:pt>
    <dgm:pt modelId="{C11A6CB4-E2DC-664A-8DCE-85F7729EF490}">
      <dgm:prSet phldrT="[Text]"/>
      <dgm:spPr/>
      <dgm:t>
        <a:bodyPr/>
        <a:lstStyle/>
        <a:p>
          <a:r>
            <a:rPr lang="en-US" dirty="0"/>
            <a:t>Defining the model | Due Date: Feb 11</a:t>
          </a:r>
        </a:p>
      </dgm:t>
    </dgm:pt>
    <dgm:pt modelId="{A169495A-B9FE-2A4F-81D3-87905B3C5E8F}" type="parTrans" cxnId="{7A1B8417-2D8C-A848-94C7-04F0183AE97E}">
      <dgm:prSet/>
      <dgm:spPr/>
      <dgm:t>
        <a:bodyPr/>
        <a:lstStyle/>
        <a:p>
          <a:endParaRPr lang="en-US"/>
        </a:p>
      </dgm:t>
    </dgm:pt>
    <dgm:pt modelId="{A7D7A77E-4AFF-3542-BA83-C5121F304114}" type="sibTrans" cxnId="{7A1B8417-2D8C-A848-94C7-04F0183AE97E}">
      <dgm:prSet/>
      <dgm:spPr/>
      <dgm:t>
        <a:bodyPr/>
        <a:lstStyle/>
        <a:p>
          <a:endParaRPr lang="en-US"/>
        </a:p>
      </dgm:t>
    </dgm:pt>
    <dgm:pt modelId="{AACEDBDF-133C-D74F-9015-EAB55A3142A2}">
      <dgm:prSet phldrT="[Text]" custT="1"/>
      <dgm:spPr/>
      <dgm:t>
        <a:bodyPr/>
        <a:lstStyle/>
        <a:p>
          <a:r>
            <a:rPr lang="en-US" sz="1400" dirty="0"/>
            <a:t>The bag-of-words model VS N-gram word model</a:t>
          </a:r>
        </a:p>
      </dgm:t>
    </dgm:pt>
    <dgm:pt modelId="{160A4449-93E4-FE49-87FD-5429A357CA1D}" type="parTrans" cxnId="{5607628A-EB85-7240-8ADE-40DAE925A599}">
      <dgm:prSet/>
      <dgm:spPr/>
      <dgm:t>
        <a:bodyPr/>
        <a:lstStyle/>
        <a:p>
          <a:endParaRPr lang="en-US"/>
        </a:p>
      </dgm:t>
    </dgm:pt>
    <dgm:pt modelId="{81039D0A-FB09-0D48-9C58-A286C10E0470}" type="sibTrans" cxnId="{5607628A-EB85-7240-8ADE-40DAE925A599}">
      <dgm:prSet/>
      <dgm:spPr/>
      <dgm:t>
        <a:bodyPr/>
        <a:lstStyle/>
        <a:p>
          <a:endParaRPr lang="en-US"/>
        </a:p>
      </dgm:t>
    </dgm:pt>
    <dgm:pt modelId="{BF0482AB-753A-9A40-99B2-366B19FB8D8C}">
      <dgm:prSet/>
      <dgm:spPr/>
      <dgm:t>
        <a:bodyPr/>
        <a:lstStyle/>
        <a:p>
          <a:r>
            <a:rPr lang="en-US" dirty="0"/>
            <a:t>Paper | Due Date: Feb 25</a:t>
          </a:r>
        </a:p>
      </dgm:t>
    </dgm:pt>
    <dgm:pt modelId="{5E025D7D-9B1B-2347-8C22-618CA9B70CE5}" type="parTrans" cxnId="{80FFA0D4-4719-204E-B27C-DE1CFBA56F96}">
      <dgm:prSet/>
      <dgm:spPr/>
      <dgm:t>
        <a:bodyPr/>
        <a:lstStyle/>
        <a:p>
          <a:endParaRPr lang="en-US"/>
        </a:p>
      </dgm:t>
    </dgm:pt>
    <dgm:pt modelId="{5C518670-5C1F-6A4A-803D-4478B1930508}" type="sibTrans" cxnId="{80FFA0D4-4719-204E-B27C-DE1CFBA56F96}">
      <dgm:prSet/>
      <dgm:spPr/>
      <dgm:t>
        <a:bodyPr/>
        <a:lstStyle/>
        <a:p>
          <a:endParaRPr lang="en-US"/>
        </a:p>
      </dgm:t>
    </dgm:pt>
    <dgm:pt modelId="{730A1C7D-CE7A-A24C-9690-89674581573F}">
      <dgm:prSet custT="1"/>
      <dgm:spPr/>
      <dgm:t>
        <a:bodyPr/>
        <a:lstStyle/>
        <a:p>
          <a:r>
            <a:rPr lang="en-US" sz="1400" dirty="0"/>
            <a:t>write the mid-term paper</a:t>
          </a:r>
        </a:p>
      </dgm:t>
    </dgm:pt>
    <dgm:pt modelId="{963F48CC-B792-9443-94D6-B25731A65879}" type="parTrans" cxnId="{103ADD2B-51F3-8643-B461-C2ADD4EC649D}">
      <dgm:prSet/>
      <dgm:spPr/>
      <dgm:t>
        <a:bodyPr/>
        <a:lstStyle/>
        <a:p>
          <a:endParaRPr lang="en-US"/>
        </a:p>
      </dgm:t>
    </dgm:pt>
    <dgm:pt modelId="{12AAF242-6774-3748-B278-129A04561D7F}" type="sibTrans" cxnId="{103ADD2B-51F3-8643-B461-C2ADD4EC649D}">
      <dgm:prSet/>
      <dgm:spPr/>
      <dgm:t>
        <a:bodyPr/>
        <a:lstStyle/>
        <a:p>
          <a:endParaRPr lang="en-US"/>
        </a:p>
      </dgm:t>
    </dgm:pt>
    <dgm:pt modelId="{F8BD6C3C-2326-E04B-B8B0-D9C76458992C}" type="pres">
      <dgm:prSet presAssocID="{91E0A368-6A2B-9D43-A921-1178EC64D49E}" presName="linear" presStyleCnt="0">
        <dgm:presLayoutVars>
          <dgm:dir/>
          <dgm:animLvl val="lvl"/>
          <dgm:resizeHandles val="exact"/>
        </dgm:presLayoutVars>
      </dgm:prSet>
      <dgm:spPr/>
    </dgm:pt>
    <dgm:pt modelId="{04F948B3-4992-3A43-B783-10D472408E1B}" type="pres">
      <dgm:prSet presAssocID="{EF100EE4-4E6C-AA41-A678-EB2F18A7BD26}" presName="parentLin" presStyleCnt="0"/>
      <dgm:spPr/>
    </dgm:pt>
    <dgm:pt modelId="{24AC0537-B891-0049-B9EC-A10C1B5583EB}" type="pres">
      <dgm:prSet presAssocID="{EF100EE4-4E6C-AA41-A678-EB2F18A7BD26}" presName="parentLeftMargin" presStyleLbl="node1" presStyleIdx="0" presStyleCnt="4"/>
      <dgm:spPr/>
    </dgm:pt>
    <dgm:pt modelId="{04FB5C54-A87B-FD40-9E3F-3BDC306E2A4D}" type="pres">
      <dgm:prSet presAssocID="{EF100EE4-4E6C-AA41-A678-EB2F18A7B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C8B926-6B28-A343-B6A0-160D1E60B147}" type="pres">
      <dgm:prSet presAssocID="{EF100EE4-4E6C-AA41-A678-EB2F18A7BD26}" presName="negativeSpace" presStyleCnt="0"/>
      <dgm:spPr/>
    </dgm:pt>
    <dgm:pt modelId="{34D0525B-1806-7248-BDC7-A7F18BC9C110}" type="pres">
      <dgm:prSet presAssocID="{EF100EE4-4E6C-AA41-A678-EB2F18A7BD26}" presName="childText" presStyleLbl="conFgAcc1" presStyleIdx="0" presStyleCnt="4">
        <dgm:presLayoutVars>
          <dgm:bulletEnabled val="1"/>
        </dgm:presLayoutVars>
      </dgm:prSet>
      <dgm:spPr/>
    </dgm:pt>
    <dgm:pt modelId="{13CD02EF-1072-874C-B2D0-B0AB628AFA86}" type="pres">
      <dgm:prSet presAssocID="{C1187309-2605-E54B-8684-3B7904128C76}" presName="spaceBetweenRectangles" presStyleCnt="0"/>
      <dgm:spPr/>
    </dgm:pt>
    <dgm:pt modelId="{69DDD17A-D355-4A4F-B201-BDAC44A90F37}" type="pres">
      <dgm:prSet presAssocID="{A5B379D6-19C0-C740-8FE1-0CD655910A39}" presName="parentLin" presStyleCnt="0"/>
      <dgm:spPr/>
    </dgm:pt>
    <dgm:pt modelId="{F754FBB8-3C20-EB4B-8013-8BA46B141BC6}" type="pres">
      <dgm:prSet presAssocID="{A5B379D6-19C0-C740-8FE1-0CD655910A39}" presName="parentLeftMargin" presStyleLbl="node1" presStyleIdx="0" presStyleCnt="4"/>
      <dgm:spPr/>
    </dgm:pt>
    <dgm:pt modelId="{CFD33652-2314-5248-891C-7E11F7DE5682}" type="pres">
      <dgm:prSet presAssocID="{A5B379D6-19C0-C740-8FE1-0CD655910A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343EF5-A798-934D-BD7B-E318186F920C}" type="pres">
      <dgm:prSet presAssocID="{A5B379D6-19C0-C740-8FE1-0CD655910A39}" presName="negativeSpace" presStyleCnt="0"/>
      <dgm:spPr/>
    </dgm:pt>
    <dgm:pt modelId="{C070476C-42F7-9845-838A-E354407A0AFB}" type="pres">
      <dgm:prSet presAssocID="{A5B379D6-19C0-C740-8FE1-0CD655910A39}" presName="childText" presStyleLbl="conFgAcc1" presStyleIdx="1" presStyleCnt="4">
        <dgm:presLayoutVars>
          <dgm:bulletEnabled val="1"/>
        </dgm:presLayoutVars>
      </dgm:prSet>
      <dgm:spPr/>
    </dgm:pt>
    <dgm:pt modelId="{73BA8F72-3E98-B04F-BE9F-9D53A2E24857}" type="pres">
      <dgm:prSet presAssocID="{D81B0F76-A1F8-3049-BCDC-AEDBF462278C}" presName="spaceBetweenRectangles" presStyleCnt="0"/>
      <dgm:spPr/>
    </dgm:pt>
    <dgm:pt modelId="{AB13F517-A33F-4846-99F4-284F00D5C159}" type="pres">
      <dgm:prSet presAssocID="{C11A6CB4-E2DC-664A-8DCE-85F7729EF490}" presName="parentLin" presStyleCnt="0"/>
      <dgm:spPr/>
    </dgm:pt>
    <dgm:pt modelId="{3C7F7D60-F6C8-7A4D-901D-7A9DAF85FED0}" type="pres">
      <dgm:prSet presAssocID="{C11A6CB4-E2DC-664A-8DCE-85F7729EF490}" presName="parentLeftMargin" presStyleLbl="node1" presStyleIdx="1" presStyleCnt="4"/>
      <dgm:spPr/>
    </dgm:pt>
    <dgm:pt modelId="{3B06E254-F0EC-6140-A6E8-3EFD629F1B44}" type="pres">
      <dgm:prSet presAssocID="{C11A6CB4-E2DC-664A-8DCE-85F7729EF4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072466-A42C-CE4C-AA42-5C3B28A2C5C1}" type="pres">
      <dgm:prSet presAssocID="{C11A6CB4-E2DC-664A-8DCE-85F7729EF490}" presName="negativeSpace" presStyleCnt="0"/>
      <dgm:spPr/>
    </dgm:pt>
    <dgm:pt modelId="{78ABF1AE-5E66-7441-B0AB-CCBB30994DF7}" type="pres">
      <dgm:prSet presAssocID="{C11A6CB4-E2DC-664A-8DCE-85F7729EF490}" presName="childText" presStyleLbl="conFgAcc1" presStyleIdx="2" presStyleCnt="4">
        <dgm:presLayoutVars>
          <dgm:bulletEnabled val="1"/>
        </dgm:presLayoutVars>
      </dgm:prSet>
      <dgm:spPr/>
    </dgm:pt>
    <dgm:pt modelId="{3465825C-EDAE-FE4D-84F3-980BD47F9BBC}" type="pres">
      <dgm:prSet presAssocID="{A7D7A77E-4AFF-3542-BA83-C5121F304114}" presName="spaceBetweenRectangles" presStyleCnt="0"/>
      <dgm:spPr/>
    </dgm:pt>
    <dgm:pt modelId="{47FE5AF2-4914-B74F-A27A-02FFB5128020}" type="pres">
      <dgm:prSet presAssocID="{BF0482AB-753A-9A40-99B2-366B19FB8D8C}" presName="parentLin" presStyleCnt="0"/>
      <dgm:spPr/>
    </dgm:pt>
    <dgm:pt modelId="{DA03DDF4-C583-E142-AB24-ED647ABA8761}" type="pres">
      <dgm:prSet presAssocID="{BF0482AB-753A-9A40-99B2-366B19FB8D8C}" presName="parentLeftMargin" presStyleLbl="node1" presStyleIdx="2" presStyleCnt="4"/>
      <dgm:spPr/>
    </dgm:pt>
    <dgm:pt modelId="{2C035FE9-F374-804F-A3DD-5515606463B0}" type="pres">
      <dgm:prSet presAssocID="{BF0482AB-753A-9A40-99B2-366B19FB8D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D5FABA-5622-A64B-AB0A-6052CDEFFA7D}" type="pres">
      <dgm:prSet presAssocID="{BF0482AB-753A-9A40-99B2-366B19FB8D8C}" presName="negativeSpace" presStyleCnt="0"/>
      <dgm:spPr/>
    </dgm:pt>
    <dgm:pt modelId="{43771CA4-494A-7749-884E-A2EFB4BBCE1C}" type="pres">
      <dgm:prSet presAssocID="{BF0482AB-753A-9A40-99B2-366B19FB8D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00A0E-180E-774A-B896-A6F67D8E17B9}" srcId="{EF100EE4-4E6C-AA41-A678-EB2F18A7BD26}" destId="{D7E229CF-5385-1E4D-A0AA-3FA55215BB81}" srcOrd="0" destOrd="0" parTransId="{E4ADB014-1A2B-0A4F-96C5-BB7437F4D80E}" sibTransId="{61E26493-C13F-2948-A50F-B71FA1E4011D}"/>
    <dgm:cxn modelId="{17A3FC0E-17DD-C644-BEB4-DB6E3EC1CBBD}" type="presOf" srcId="{C11A6CB4-E2DC-664A-8DCE-85F7729EF490}" destId="{3B06E254-F0EC-6140-A6E8-3EFD629F1B44}" srcOrd="1" destOrd="0" presId="urn:microsoft.com/office/officeart/2005/8/layout/list1"/>
    <dgm:cxn modelId="{7A1B8417-2D8C-A848-94C7-04F0183AE97E}" srcId="{91E0A368-6A2B-9D43-A921-1178EC64D49E}" destId="{C11A6CB4-E2DC-664A-8DCE-85F7729EF490}" srcOrd="2" destOrd="0" parTransId="{A169495A-B9FE-2A4F-81D3-87905B3C5E8F}" sibTransId="{A7D7A77E-4AFF-3542-BA83-C5121F304114}"/>
    <dgm:cxn modelId="{81BE161A-AA26-9146-9AF3-4D043FEE4E76}" type="presOf" srcId="{D7E229CF-5385-1E4D-A0AA-3FA55215BB81}" destId="{34D0525B-1806-7248-BDC7-A7F18BC9C110}" srcOrd="0" destOrd="0" presId="urn:microsoft.com/office/officeart/2005/8/layout/list1"/>
    <dgm:cxn modelId="{EB76BE21-5698-244B-9406-4525BE928640}" type="presOf" srcId="{C11A6CB4-E2DC-664A-8DCE-85F7729EF490}" destId="{3C7F7D60-F6C8-7A4D-901D-7A9DAF85FED0}" srcOrd="0" destOrd="0" presId="urn:microsoft.com/office/officeart/2005/8/layout/list1"/>
    <dgm:cxn modelId="{103ADD2B-51F3-8643-B461-C2ADD4EC649D}" srcId="{BF0482AB-753A-9A40-99B2-366B19FB8D8C}" destId="{730A1C7D-CE7A-A24C-9690-89674581573F}" srcOrd="0" destOrd="0" parTransId="{963F48CC-B792-9443-94D6-B25731A65879}" sibTransId="{12AAF242-6774-3748-B278-129A04561D7F}"/>
    <dgm:cxn modelId="{BF10CC3D-B41C-2145-B332-BDC8F4F23D1C}" srcId="{91E0A368-6A2B-9D43-A921-1178EC64D49E}" destId="{EF100EE4-4E6C-AA41-A678-EB2F18A7BD26}" srcOrd="0" destOrd="0" parTransId="{18D650AE-AC4F-E64F-9B13-1BE6F2942CC0}" sibTransId="{C1187309-2605-E54B-8684-3B7904128C76}"/>
    <dgm:cxn modelId="{8FF0565F-607B-D841-9D51-B5A5DF7E04DE}" type="presOf" srcId="{91E0A368-6A2B-9D43-A921-1178EC64D49E}" destId="{F8BD6C3C-2326-E04B-B8B0-D9C76458992C}" srcOrd="0" destOrd="0" presId="urn:microsoft.com/office/officeart/2005/8/layout/list1"/>
    <dgm:cxn modelId="{B197BE72-4351-DC4A-A415-F65E61CBA6A9}" type="presOf" srcId="{BF0482AB-753A-9A40-99B2-366B19FB8D8C}" destId="{DA03DDF4-C583-E142-AB24-ED647ABA8761}" srcOrd="0" destOrd="0" presId="urn:microsoft.com/office/officeart/2005/8/layout/list1"/>
    <dgm:cxn modelId="{34C5EA76-C3E9-5946-9E1F-10D998B9F7A7}" type="presOf" srcId="{25BA83E8-53E1-EB4B-B3A4-24D994BEC17B}" destId="{C070476C-42F7-9845-838A-E354407A0AFB}" srcOrd="0" destOrd="0" presId="urn:microsoft.com/office/officeart/2005/8/layout/list1"/>
    <dgm:cxn modelId="{5607628A-EB85-7240-8ADE-40DAE925A599}" srcId="{C11A6CB4-E2DC-664A-8DCE-85F7729EF490}" destId="{AACEDBDF-133C-D74F-9015-EAB55A3142A2}" srcOrd="0" destOrd="0" parTransId="{160A4449-93E4-FE49-87FD-5429A357CA1D}" sibTransId="{81039D0A-FB09-0D48-9C58-A286C10E0470}"/>
    <dgm:cxn modelId="{9D48B49E-C282-6D4E-B4AC-611823CD1B2A}" type="presOf" srcId="{AACEDBDF-133C-D74F-9015-EAB55A3142A2}" destId="{78ABF1AE-5E66-7441-B0AB-CCBB30994DF7}" srcOrd="0" destOrd="0" presId="urn:microsoft.com/office/officeart/2005/8/layout/list1"/>
    <dgm:cxn modelId="{DC9079A1-3B1D-9844-BBBE-21357A092F5B}" type="presOf" srcId="{EF100EE4-4E6C-AA41-A678-EB2F18A7BD26}" destId="{04FB5C54-A87B-FD40-9E3F-3BDC306E2A4D}" srcOrd="1" destOrd="0" presId="urn:microsoft.com/office/officeart/2005/8/layout/list1"/>
    <dgm:cxn modelId="{E5A31DAC-4BFF-8047-9502-D34FCC8A1D89}" srcId="{A5B379D6-19C0-C740-8FE1-0CD655910A39}" destId="{25BA83E8-53E1-EB4B-B3A4-24D994BEC17B}" srcOrd="0" destOrd="0" parTransId="{7215F5DF-48BC-8446-9D5A-418B95CFA2B5}" sibTransId="{54C19B20-C926-7042-8B42-8C62D08F2A05}"/>
    <dgm:cxn modelId="{95F1CAB4-AD8A-1B4E-AAD7-BDD58722AC9A}" type="presOf" srcId="{A5B379D6-19C0-C740-8FE1-0CD655910A39}" destId="{F754FBB8-3C20-EB4B-8013-8BA46B141BC6}" srcOrd="0" destOrd="0" presId="urn:microsoft.com/office/officeart/2005/8/layout/list1"/>
    <dgm:cxn modelId="{196486BA-2607-C84F-A5D5-0DD5FC40A313}" type="presOf" srcId="{BF0482AB-753A-9A40-99B2-366B19FB8D8C}" destId="{2C035FE9-F374-804F-A3DD-5515606463B0}" srcOrd="1" destOrd="0" presId="urn:microsoft.com/office/officeart/2005/8/layout/list1"/>
    <dgm:cxn modelId="{42E494CA-D009-2E40-9FD9-1379AFE3A91C}" type="presOf" srcId="{EF100EE4-4E6C-AA41-A678-EB2F18A7BD26}" destId="{24AC0537-B891-0049-B9EC-A10C1B5583EB}" srcOrd="0" destOrd="0" presId="urn:microsoft.com/office/officeart/2005/8/layout/list1"/>
    <dgm:cxn modelId="{80FFA0D4-4719-204E-B27C-DE1CFBA56F96}" srcId="{91E0A368-6A2B-9D43-A921-1178EC64D49E}" destId="{BF0482AB-753A-9A40-99B2-366B19FB8D8C}" srcOrd="3" destOrd="0" parTransId="{5E025D7D-9B1B-2347-8C22-618CA9B70CE5}" sibTransId="{5C518670-5C1F-6A4A-803D-4478B1930508}"/>
    <dgm:cxn modelId="{F7532BEE-737A-114B-959A-DDB529A6DE03}" type="presOf" srcId="{A5B379D6-19C0-C740-8FE1-0CD655910A39}" destId="{CFD33652-2314-5248-891C-7E11F7DE5682}" srcOrd="1" destOrd="0" presId="urn:microsoft.com/office/officeart/2005/8/layout/list1"/>
    <dgm:cxn modelId="{5CE4E2F6-CD36-924B-A280-9FDC03BDCD0C}" type="presOf" srcId="{730A1C7D-CE7A-A24C-9690-89674581573F}" destId="{43771CA4-494A-7749-884E-A2EFB4BBCE1C}" srcOrd="0" destOrd="0" presId="urn:microsoft.com/office/officeart/2005/8/layout/list1"/>
    <dgm:cxn modelId="{B2956CFF-A149-644D-9251-65648198EFAB}" srcId="{91E0A368-6A2B-9D43-A921-1178EC64D49E}" destId="{A5B379D6-19C0-C740-8FE1-0CD655910A39}" srcOrd="1" destOrd="0" parTransId="{DD37208F-D9EF-874D-843B-BFD67B2B9724}" sibTransId="{D81B0F76-A1F8-3049-BCDC-AEDBF462278C}"/>
    <dgm:cxn modelId="{337F064B-0291-294A-947A-D2B5C1AC7B0D}" type="presParOf" srcId="{F8BD6C3C-2326-E04B-B8B0-D9C76458992C}" destId="{04F948B3-4992-3A43-B783-10D472408E1B}" srcOrd="0" destOrd="0" presId="urn:microsoft.com/office/officeart/2005/8/layout/list1"/>
    <dgm:cxn modelId="{E34CFD68-4D70-FB4D-9C31-96E410F924E1}" type="presParOf" srcId="{04F948B3-4992-3A43-B783-10D472408E1B}" destId="{24AC0537-B891-0049-B9EC-A10C1B5583EB}" srcOrd="0" destOrd="0" presId="urn:microsoft.com/office/officeart/2005/8/layout/list1"/>
    <dgm:cxn modelId="{0B4D8BD3-5230-3A4B-817D-F7A1DE031310}" type="presParOf" srcId="{04F948B3-4992-3A43-B783-10D472408E1B}" destId="{04FB5C54-A87B-FD40-9E3F-3BDC306E2A4D}" srcOrd="1" destOrd="0" presId="urn:microsoft.com/office/officeart/2005/8/layout/list1"/>
    <dgm:cxn modelId="{0A5A6CA8-F626-5E49-B9F3-CB6742430F6E}" type="presParOf" srcId="{F8BD6C3C-2326-E04B-B8B0-D9C76458992C}" destId="{61C8B926-6B28-A343-B6A0-160D1E60B147}" srcOrd="1" destOrd="0" presId="urn:microsoft.com/office/officeart/2005/8/layout/list1"/>
    <dgm:cxn modelId="{972BF54D-B49B-6A48-8351-7F8A6222FC43}" type="presParOf" srcId="{F8BD6C3C-2326-E04B-B8B0-D9C76458992C}" destId="{34D0525B-1806-7248-BDC7-A7F18BC9C110}" srcOrd="2" destOrd="0" presId="urn:microsoft.com/office/officeart/2005/8/layout/list1"/>
    <dgm:cxn modelId="{F264AAC3-8103-B240-800D-1D5631F6716E}" type="presParOf" srcId="{F8BD6C3C-2326-E04B-B8B0-D9C76458992C}" destId="{13CD02EF-1072-874C-B2D0-B0AB628AFA86}" srcOrd="3" destOrd="0" presId="urn:microsoft.com/office/officeart/2005/8/layout/list1"/>
    <dgm:cxn modelId="{56C29C18-763E-AA41-A446-E12B5EE1ADF4}" type="presParOf" srcId="{F8BD6C3C-2326-E04B-B8B0-D9C76458992C}" destId="{69DDD17A-D355-4A4F-B201-BDAC44A90F37}" srcOrd="4" destOrd="0" presId="urn:microsoft.com/office/officeart/2005/8/layout/list1"/>
    <dgm:cxn modelId="{9A53474D-6713-6F45-A083-6C43DD1A04B8}" type="presParOf" srcId="{69DDD17A-D355-4A4F-B201-BDAC44A90F37}" destId="{F754FBB8-3C20-EB4B-8013-8BA46B141BC6}" srcOrd="0" destOrd="0" presId="urn:microsoft.com/office/officeart/2005/8/layout/list1"/>
    <dgm:cxn modelId="{DDA8B09A-D384-4448-AAE1-4C01D121C602}" type="presParOf" srcId="{69DDD17A-D355-4A4F-B201-BDAC44A90F37}" destId="{CFD33652-2314-5248-891C-7E11F7DE5682}" srcOrd="1" destOrd="0" presId="urn:microsoft.com/office/officeart/2005/8/layout/list1"/>
    <dgm:cxn modelId="{57C105AA-63F1-974A-839C-8CB39F5AA5A8}" type="presParOf" srcId="{F8BD6C3C-2326-E04B-B8B0-D9C76458992C}" destId="{4A343EF5-A798-934D-BD7B-E318186F920C}" srcOrd="5" destOrd="0" presId="urn:microsoft.com/office/officeart/2005/8/layout/list1"/>
    <dgm:cxn modelId="{3B08DD1E-8183-BC49-82E8-F641769E0EE9}" type="presParOf" srcId="{F8BD6C3C-2326-E04B-B8B0-D9C76458992C}" destId="{C070476C-42F7-9845-838A-E354407A0AFB}" srcOrd="6" destOrd="0" presId="urn:microsoft.com/office/officeart/2005/8/layout/list1"/>
    <dgm:cxn modelId="{9F50F39F-4260-814D-ACC3-29C6920E116D}" type="presParOf" srcId="{F8BD6C3C-2326-E04B-B8B0-D9C76458992C}" destId="{73BA8F72-3E98-B04F-BE9F-9D53A2E24857}" srcOrd="7" destOrd="0" presId="urn:microsoft.com/office/officeart/2005/8/layout/list1"/>
    <dgm:cxn modelId="{41567BEC-F795-1649-A5BD-2329ED416E77}" type="presParOf" srcId="{F8BD6C3C-2326-E04B-B8B0-D9C76458992C}" destId="{AB13F517-A33F-4846-99F4-284F00D5C159}" srcOrd="8" destOrd="0" presId="urn:microsoft.com/office/officeart/2005/8/layout/list1"/>
    <dgm:cxn modelId="{6D809B6C-E767-A643-99A9-F1A473FF464B}" type="presParOf" srcId="{AB13F517-A33F-4846-99F4-284F00D5C159}" destId="{3C7F7D60-F6C8-7A4D-901D-7A9DAF85FED0}" srcOrd="0" destOrd="0" presId="urn:microsoft.com/office/officeart/2005/8/layout/list1"/>
    <dgm:cxn modelId="{B6F9FCF5-D75D-D34E-B0D7-C2011949E4DD}" type="presParOf" srcId="{AB13F517-A33F-4846-99F4-284F00D5C159}" destId="{3B06E254-F0EC-6140-A6E8-3EFD629F1B44}" srcOrd="1" destOrd="0" presId="urn:microsoft.com/office/officeart/2005/8/layout/list1"/>
    <dgm:cxn modelId="{CCD1F7A7-E281-094D-9CA0-2578F33C0ADF}" type="presParOf" srcId="{F8BD6C3C-2326-E04B-B8B0-D9C76458992C}" destId="{0C072466-A42C-CE4C-AA42-5C3B28A2C5C1}" srcOrd="9" destOrd="0" presId="urn:microsoft.com/office/officeart/2005/8/layout/list1"/>
    <dgm:cxn modelId="{0EB1ACCD-DA87-D747-BAE1-36AFB2360117}" type="presParOf" srcId="{F8BD6C3C-2326-E04B-B8B0-D9C76458992C}" destId="{78ABF1AE-5E66-7441-B0AB-CCBB30994DF7}" srcOrd="10" destOrd="0" presId="urn:microsoft.com/office/officeart/2005/8/layout/list1"/>
    <dgm:cxn modelId="{316A2B33-44CF-C549-B434-565FCD539CDC}" type="presParOf" srcId="{F8BD6C3C-2326-E04B-B8B0-D9C76458992C}" destId="{3465825C-EDAE-FE4D-84F3-980BD47F9BBC}" srcOrd="11" destOrd="0" presId="urn:microsoft.com/office/officeart/2005/8/layout/list1"/>
    <dgm:cxn modelId="{0A9505EA-AB0E-0B41-A850-5C7BB67077DA}" type="presParOf" srcId="{F8BD6C3C-2326-E04B-B8B0-D9C76458992C}" destId="{47FE5AF2-4914-B74F-A27A-02FFB5128020}" srcOrd="12" destOrd="0" presId="urn:microsoft.com/office/officeart/2005/8/layout/list1"/>
    <dgm:cxn modelId="{9400D62F-B699-AD42-9A9C-6D7D30B8400C}" type="presParOf" srcId="{47FE5AF2-4914-B74F-A27A-02FFB5128020}" destId="{DA03DDF4-C583-E142-AB24-ED647ABA8761}" srcOrd="0" destOrd="0" presId="urn:microsoft.com/office/officeart/2005/8/layout/list1"/>
    <dgm:cxn modelId="{1068937C-E101-9047-8903-AAB3A813DC20}" type="presParOf" srcId="{47FE5AF2-4914-B74F-A27A-02FFB5128020}" destId="{2C035FE9-F374-804F-A3DD-5515606463B0}" srcOrd="1" destOrd="0" presId="urn:microsoft.com/office/officeart/2005/8/layout/list1"/>
    <dgm:cxn modelId="{8CD5276F-0C6E-1745-A562-1E33BD3BEE0B}" type="presParOf" srcId="{F8BD6C3C-2326-E04B-B8B0-D9C76458992C}" destId="{25D5FABA-5622-A64B-AB0A-6052CDEFFA7D}" srcOrd="13" destOrd="0" presId="urn:microsoft.com/office/officeart/2005/8/layout/list1"/>
    <dgm:cxn modelId="{39927AB2-2E22-6844-A2E0-02EB9C7DDDBF}" type="presParOf" srcId="{F8BD6C3C-2326-E04B-B8B0-D9C76458992C}" destId="{43771CA4-494A-7749-884E-A2EFB4BBCE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BCF94-06FD-6B4C-8BD7-E01C8067E034}" type="doc">
      <dgm:prSet loTypeId="urn:microsoft.com/office/officeart/2005/8/layout/pyramid3" loCatId="" qsTypeId="urn:microsoft.com/office/officeart/2005/8/quickstyle/simple1" qsCatId="simple" csTypeId="urn:microsoft.com/office/officeart/2005/8/colors/accent3_1" csCatId="accent3" phldr="1"/>
      <dgm:spPr/>
    </dgm:pt>
    <dgm:pt modelId="{28D26B18-B270-484D-A48D-77D6F4ED05F5}">
      <dgm:prSet phldrT="[Text]"/>
      <dgm:spPr/>
      <dgm:t>
        <a:bodyPr/>
        <a:lstStyle/>
        <a:p>
          <a:r>
            <a:rPr lang="en-US" dirty="0"/>
            <a:t>6GB of observations</a:t>
          </a:r>
        </a:p>
      </dgm:t>
    </dgm:pt>
    <dgm:pt modelId="{3A8C4036-E2CD-7340-AD2E-240B0111DCD9}" type="parTrans" cxnId="{4AF25515-E942-CF40-8E13-A4AFB7451C7C}">
      <dgm:prSet/>
      <dgm:spPr/>
      <dgm:t>
        <a:bodyPr/>
        <a:lstStyle/>
        <a:p>
          <a:endParaRPr lang="en-US"/>
        </a:p>
      </dgm:t>
    </dgm:pt>
    <dgm:pt modelId="{B1CA0647-3650-9F43-A917-DE343FFC7763}" type="sibTrans" cxnId="{4AF25515-E942-CF40-8E13-A4AFB7451C7C}">
      <dgm:prSet/>
      <dgm:spPr/>
      <dgm:t>
        <a:bodyPr/>
        <a:lstStyle/>
        <a:p>
          <a:endParaRPr lang="en-US"/>
        </a:p>
      </dgm:t>
    </dgm:pt>
    <dgm:pt modelId="{0AA6CEA6-2858-6B47-BF24-0ECD1A233817}">
      <dgm:prSet phldrT="[Text]"/>
      <dgm:spPr/>
      <dgm:t>
        <a:bodyPr/>
        <a:lstStyle/>
        <a:p>
          <a:r>
            <a:rPr lang="en-US" dirty="0"/>
            <a:t>1MM observations</a:t>
          </a:r>
        </a:p>
      </dgm:t>
    </dgm:pt>
    <dgm:pt modelId="{1429EFB9-C1D3-8645-84A0-0B1233D0980F}" type="parTrans" cxnId="{031E6890-04F4-1643-B067-3A56EE7560BD}">
      <dgm:prSet/>
      <dgm:spPr/>
      <dgm:t>
        <a:bodyPr/>
        <a:lstStyle/>
        <a:p>
          <a:endParaRPr lang="en-US"/>
        </a:p>
      </dgm:t>
    </dgm:pt>
    <dgm:pt modelId="{B763D4D9-161E-9C44-A0C8-50E1F7C49638}" type="sibTrans" cxnId="{031E6890-04F4-1643-B067-3A56EE7560BD}">
      <dgm:prSet/>
      <dgm:spPr/>
      <dgm:t>
        <a:bodyPr/>
        <a:lstStyle/>
        <a:p>
          <a:endParaRPr lang="en-US"/>
        </a:p>
      </dgm:t>
    </dgm:pt>
    <dgm:pt modelId="{A35F1270-7365-0B42-8837-A4F4F55D2F5F}">
      <dgm:prSet phldrT="[Text]"/>
      <dgm:spPr/>
      <dgm:t>
        <a:bodyPr/>
        <a:lstStyle/>
        <a:p>
          <a:r>
            <a:rPr lang="en-US" dirty="0"/>
            <a:t>200k observations for training</a:t>
          </a:r>
        </a:p>
      </dgm:t>
    </dgm:pt>
    <dgm:pt modelId="{8A7C76F2-D63A-F540-8B96-F14058811F9B}" type="parTrans" cxnId="{895194B7-D4CF-1C47-95A9-647D2FE9B9F7}">
      <dgm:prSet/>
      <dgm:spPr/>
      <dgm:t>
        <a:bodyPr/>
        <a:lstStyle/>
        <a:p>
          <a:endParaRPr lang="en-US"/>
        </a:p>
      </dgm:t>
    </dgm:pt>
    <dgm:pt modelId="{9455E66F-B1BE-1048-BFEF-8A05A63FCEBF}" type="sibTrans" cxnId="{895194B7-D4CF-1C47-95A9-647D2FE9B9F7}">
      <dgm:prSet/>
      <dgm:spPr/>
      <dgm:t>
        <a:bodyPr/>
        <a:lstStyle/>
        <a:p>
          <a:endParaRPr lang="en-US"/>
        </a:p>
      </dgm:t>
    </dgm:pt>
    <dgm:pt modelId="{9F0F6383-AA78-3C41-9E76-2EAF30951015}">
      <dgm:prSet/>
      <dgm:spPr/>
      <dgm:t>
        <a:bodyPr/>
        <a:lstStyle/>
        <a:p>
          <a:r>
            <a:rPr lang="en-US" dirty="0"/>
            <a:t>1MM bigrams</a:t>
          </a:r>
        </a:p>
      </dgm:t>
    </dgm:pt>
    <dgm:pt modelId="{05C1CFC2-241D-9148-BFD4-4DEA09D3E98E}" type="parTrans" cxnId="{6C0B6D40-BE0C-224A-96CC-418938300501}">
      <dgm:prSet/>
      <dgm:spPr/>
      <dgm:t>
        <a:bodyPr/>
        <a:lstStyle/>
        <a:p>
          <a:endParaRPr lang="en-US"/>
        </a:p>
      </dgm:t>
    </dgm:pt>
    <dgm:pt modelId="{740DB850-A101-F840-A98D-43B23D829A86}" type="sibTrans" cxnId="{6C0B6D40-BE0C-224A-96CC-418938300501}">
      <dgm:prSet/>
      <dgm:spPr/>
      <dgm:t>
        <a:bodyPr/>
        <a:lstStyle/>
        <a:p>
          <a:endParaRPr lang="en-US"/>
        </a:p>
      </dgm:t>
    </dgm:pt>
    <dgm:pt modelId="{5470CE39-F408-FE45-A0B8-D06B6A204C54}">
      <dgm:prSet/>
      <dgm:spPr/>
      <dgm:t>
        <a:bodyPr/>
        <a:lstStyle/>
        <a:p>
          <a:r>
            <a:rPr lang="en-US" dirty="0"/>
            <a:t>2135 bigrams</a:t>
          </a:r>
        </a:p>
      </dgm:t>
    </dgm:pt>
    <dgm:pt modelId="{0F0298E5-A073-A14C-BB03-1EF4E14D865D}" type="parTrans" cxnId="{AA7D985F-E8DD-BB4F-A7E6-9FF41C6F2C05}">
      <dgm:prSet/>
      <dgm:spPr/>
      <dgm:t>
        <a:bodyPr/>
        <a:lstStyle/>
        <a:p>
          <a:endParaRPr lang="en-US"/>
        </a:p>
      </dgm:t>
    </dgm:pt>
    <dgm:pt modelId="{21A77367-DB77-2643-99D7-A0479D80472A}" type="sibTrans" cxnId="{AA7D985F-E8DD-BB4F-A7E6-9FF41C6F2C05}">
      <dgm:prSet/>
      <dgm:spPr/>
      <dgm:t>
        <a:bodyPr/>
        <a:lstStyle/>
        <a:p>
          <a:endParaRPr lang="en-US"/>
        </a:p>
      </dgm:t>
    </dgm:pt>
    <dgm:pt modelId="{1E3A5741-7CF3-2243-9719-D74D5B204FC6}" type="pres">
      <dgm:prSet presAssocID="{7D1BCF94-06FD-6B4C-8BD7-E01C8067E034}" presName="Name0" presStyleCnt="0">
        <dgm:presLayoutVars>
          <dgm:dir/>
          <dgm:animLvl val="lvl"/>
          <dgm:resizeHandles val="exact"/>
        </dgm:presLayoutVars>
      </dgm:prSet>
      <dgm:spPr/>
    </dgm:pt>
    <dgm:pt modelId="{9BA232A5-DCE2-E549-90A2-DCB1BC5B7969}" type="pres">
      <dgm:prSet presAssocID="{28D26B18-B270-484D-A48D-77D6F4ED05F5}" presName="Name8" presStyleCnt="0"/>
      <dgm:spPr/>
    </dgm:pt>
    <dgm:pt modelId="{6D69FF46-2E8D-4C4A-B432-3D0AD9B0ACBC}" type="pres">
      <dgm:prSet presAssocID="{28D26B18-B270-484D-A48D-77D6F4ED05F5}" presName="level" presStyleLbl="node1" presStyleIdx="0" presStyleCnt="5">
        <dgm:presLayoutVars>
          <dgm:chMax val="1"/>
          <dgm:bulletEnabled val="1"/>
        </dgm:presLayoutVars>
      </dgm:prSet>
      <dgm:spPr/>
    </dgm:pt>
    <dgm:pt modelId="{4920F656-16D5-114F-93AD-60C88E8997F4}" type="pres">
      <dgm:prSet presAssocID="{28D26B18-B270-484D-A48D-77D6F4ED05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37D7E-7176-FC49-8638-FB8076472ED9}" type="pres">
      <dgm:prSet presAssocID="{0AA6CEA6-2858-6B47-BF24-0ECD1A233817}" presName="Name8" presStyleCnt="0"/>
      <dgm:spPr/>
    </dgm:pt>
    <dgm:pt modelId="{D2E96163-4F54-E244-8C0A-2D7F32F7A2E9}" type="pres">
      <dgm:prSet presAssocID="{0AA6CEA6-2858-6B47-BF24-0ECD1A233817}" presName="level" presStyleLbl="node1" presStyleIdx="1" presStyleCnt="5">
        <dgm:presLayoutVars>
          <dgm:chMax val="1"/>
          <dgm:bulletEnabled val="1"/>
        </dgm:presLayoutVars>
      </dgm:prSet>
      <dgm:spPr/>
    </dgm:pt>
    <dgm:pt modelId="{019F8458-03EB-EF46-994C-0C60B2739413}" type="pres">
      <dgm:prSet presAssocID="{0AA6CEA6-2858-6B47-BF24-0ECD1A23381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4F71E84-15CE-EB45-A653-F766E0618692}" type="pres">
      <dgm:prSet presAssocID="{A35F1270-7365-0B42-8837-A4F4F55D2F5F}" presName="Name8" presStyleCnt="0"/>
      <dgm:spPr/>
    </dgm:pt>
    <dgm:pt modelId="{0C1E463F-B2F5-5F48-8CEA-6502005DE269}" type="pres">
      <dgm:prSet presAssocID="{A35F1270-7365-0B42-8837-A4F4F55D2F5F}" presName="level" presStyleLbl="node1" presStyleIdx="2" presStyleCnt="5">
        <dgm:presLayoutVars>
          <dgm:chMax val="1"/>
          <dgm:bulletEnabled val="1"/>
        </dgm:presLayoutVars>
      </dgm:prSet>
      <dgm:spPr/>
    </dgm:pt>
    <dgm:pt modelId="{39F1640E-B500-E649-A9BB-F37793AAD9F0}" type="pres">
      <dgm:prSet presAssocID="{A35F1270-7365-0B42-8837-A4F4F55D2F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685D72-C369-0749-89DA-5A88A62DB3ED}" type="pres">
      <dgm:prSet presAssocID="{9F0F6383-AA78-3C41-9E76-2EAF30951015}" presName="Name8" presStyleCnt="0"/>
      <dgm:spPr/>
    </dgm:pt>
    <dgm:pt modelId="{281D2E5B-265A-6D42-85FA-AB3B8378796F}" type="pres">
      <dgm:prSet presAssocID="{9F0F6383-AA78-3C41-9E76-2EAF30951015}" presName="level" presStyleLbl="node1" presStyleIdx="3" presStyleCnt="5">
        <dgm:presLayoutVars>
          <dgm:chMax val="1"/>
          <dgm:bulletEnabled val="1"/>
        </dgm:presLayoutVars>
      </dgm:prSet>
      <dgm:spPr/>
    </dgm:pt>
    <dgm:pt modelId="{13E0A25B-9401-844D-8537-A6232D45E23C}" type="pres">
      <dgm:prSet presAssocID="{9F0F6383-AA78-3C41-9E76-2EAF3095101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9162B4-265A-CC40-96D6-4F43DD1324F3}" type="pres">
      <dgm:prSet presAssocID="{5470CE39-F408-FE45-A0B8-D06B6A204C54}" presName="Name8" presStyleCnt="0"/>
      <dgm:spPr/>
    </dgm:pt>
    <dgm:pt modelId="{B54494F1-4193-0E47-A093-CB14D163D40B}" type="pres">
      <dgm:prSet presAssocID="{5470CE39-F408-FE45-A0B8-D06B6A204C54}" presName="level" presStyleLbl="node1" presStyleIdx="4" presStyleCnt="5">
        <dgm:presLayoutVars>
          <dgm:chMax val="1"/>
          <dgm:bulletEnabled val="1"/>
        </dgm:presLayoutVars>
      </dgm:prSet>
      <dgm:spPr/>
    </dgm:pt>
    <dgm:pt modelId="{D3A251E2-E902-B941-AD0A-5CE48E3F2B98}" type="pres">
      <dgm:prSet presAssocID="{5470CE39-F408-FE45-A0B8-D06B6A204C5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AF25515-E942-CF40-8E13-A4AFB7451C7C}" srcId="{7D1BCF94-06FD-6B4C-8BD7-E01C8067E034}" destId="{28D26B18-B270-484D-A48D-77D6F4ED05F5}" srcOrd="0" destOrd="0" parTransId="{3A8C4036-E2CD-7340-AD2E-240B0111DCD9}" sibTransId="{B1CA0647-3650-9F43-A917-DE343FFC7763}"/>
    <dgm:cxn modelId="{48E0BB2A-BB77-9F43-BAAC-BF89556362A6}" type="presOf" srcId="{0AA6CEA6-2858-6B47-BF24-0ECD1A233817}" destId="{D2E96163-4F54-E244-8C0A-2D7F32F7A2E9}" srcOrd="0" destOrd="0" presId="urn:microsoft.com/office/officeart/2005/8/layout/pyramid3"/>
    <dgm:cxn modelId="{6071372B-E102-954C-8F92-5A087663A3AF}" type="presOf" srcId="{28D26B18-B270-484D-A48D-77D6F4ED05F5}" destId="{6D69FF46-2E8D-4C4A-B432-3D0AD9B0ACBC}" srcOrd="0" destOrd="0" presId="urn:microsoft.com/office/officeart/2005/8/layout/pyramid3"/>
    <dgm:cxn modelId="{9B4EDE3D-A3F5-1C40-BA38-C067DA9B62F7}" type="presOf" srcId="{A35F1270-7365-0B42-8837-A4F4F55D2F5F}" destId="{0C1E463F-B2F5-5F48-8CEA-6502005DE269}" srcOrd="0" destOrd="0" presId="urn:microsoft.com/office/officeart/2005/8/layout/pyramid3"/>
    <dgm:cxn modelId="{6C0B6D40-BE0C-224A-96CC-418938300501}" srcId="{7D1BCF94-06FD-6B4C-8BD7-E01C8067E034}" destId="{9F0F6383-AA78-3C41-9E76-2EAF30951015}" srcOrd="3" destOrd="0" parTransId="{05C1CFC2-241D-9148-BFD4-4DEA09D3E98E}" sibTransId="{740DB850-A101-F840-A98D-43B23D829A86}"/>
    <dgm:cxn modelId="{D10E2A4A-0BF7-6948-919D-D35D62E9036F}" type="presOf" srcId="{9F0F6383-AA78-3C41-9E76-2EAF30951015}" destId="{13E0A25B-9401-844D-8537-A6232D45E23C}" srcOrd="1" destOrd="0" presId="urn:microsoft.com/office/officeart/2005/8/layout/pyramid3"/>
    <dgm:cxn modelId="{42142654-625E-BD4F-9C6C-5D32E7D55496}" type="presOf" srcId="{A35F1270-7365-0B42-8837-A4F4F55D2F5F}" destId="{39F1640E-B500-E649-A9BB-F37793AAD9F0}" srcOrd="1" destOrd="0" presId="urn:microsoft.com/office/officeart/2005/8/layout/pyramid3"/>
    <dgm:cxn modelId="{AA7D985F-E8DD-BB4F-A7E6-9FF41C6F2C05}" srcId="{7D1BCF94-06FD-6B4C-8BD7-E01C8067E034}" destId="{5470CE39-F408-FE45-A0B8-D06B6A204C54}" srcOrd="4" destOrd="0" parTransId="{0F0298E5-A073-A14C-BB03-1EF4E14D865D}" sibTransId="{21A77367-DB77-2643-99D7-A0479D80472A}"/>
    <dgm:cxn modelId="{D2B77D73-DAC8-C440-8A21-46C518C33219}" type="presOf" srcId="{28D26B18-B270-484D-A48D-77D6F4ED05F5}" destId="{4920F656-16D5-114F-93AD-60C88E8997F4}" srcOrd="1" destOrd="0" presId="urn:microsoft.com/office/officeart/2005/8/layout/pyramid3"/>
    <dgm:cxn modelId="{82528580-92BA-FA47-AA1B-B7D7F8560182}" type="presOf" srcId="{0AA6CEA6-2858-6B47-BF24-0ECD1A233817}" destId="{019F8458-03EB-EF46-994C-0C60B2739413}" srcOrd="1" destOrd="0" presId="urn:microsoft.com/office/officeart/2005/8/layout/pyramid3"/>
    <dgm:cxn modelId="{031E6890-04F4-1643-B067-3A56EE7560BD}" srcId="{7D1BCF94-06FD-6B4C-8BD7-E01C8067E034}" destId="{0AA6CEA6-2858-6B47-BF24-0ECD1A233817}" srcOrd="1" destOrd="0" parTransId="{1429EFB9-C1D3-8645-84A0-0B1233D0980F}" sibTransId="{B763D4D9-161E-9C44-A0C8-50E1F7C49638}"/>
    <dgm:cxn modelId="{31E32C98-4671-4043-A50E-4C14303B25EE}" type="presOf" srcId="{5470CE39-F408-FE45-A0B8-D06B6A204C54}" destId="{B54494F1-4193-0E47-A093-CB14D163D40B}" srcOrd="0" destOrd="0" presId="urn:microsoft.com/office/officeart/2005/8/layout/pyramid3"/>
    <dgm:cxn modelId="{25F58BA3-26D7-2C41-8ACE-E8EA12BE5B3A}" type="presOf" srcId="{9F0F6383-AA78-3C41-9E76-2EAF30951015}" destId="{281D2E5B-265A-6D42-85FA-AB3B8378796F}" srcOrd="0" destOrd="0" presId="urn:microsoft.com/office/officeart/2005/8/layout/pyramid3"/>
    <dgm:cxn modelId="{895194B7-D4CF-1C47-95A9-647D2FE9B9F7}" srcId="{7D1BCF94-06FD-6B4C-8BD7-E01C8067E034}" destId="{A35F1270-7365-0B42-8837-A4F4F55D2F5F}" srcOrd="2" destOrd="0" parTransId="{8A7C76F2-D63A-F540-8B96-F14058811F9B}" sibTransId="{9455E66F-B1BE-1048-BFEF-8A05A63FCEBF}"/>
    <dgm:cxn modelId="{1F5423CC-5C77-9243-9075-9AFA60B6D68F}" type="presOf" srcId="{5470CE39-F408-FE45-A0B8-D06B6A204C54}" destId="{D3A251E2-E902-B941-AD0A-5CE48E3F2B98}" srcOrd="1" destOrd="0" presId="urn:microsoft.com/office/officeart/2005/8/layout/pyramid3"/>
    <dgm:cxn modelId="{AFEA72F5-2D46-FF46-AD07-D55667E0B5F2}" type="presOf" srcId="{7D1BCF94-06FD-6B4C-8BD7-E01C8067E034}" destId="{1E3A5741-7CF3-2243-9719-D74D5B204FC6}" srcOrd="0" destOrd="0" presId="urn:microsoft.com/office/officeart/2005/8/layout/pyramid3"/>
    <dgm:cxn modelId="{3C81899B-B4DF-3240-9242-0DF4582E07FB}" type="presParOf" srcId="{1E3A5741-7CF3-2243-9719-D74D5B204FC6}" destId="{9BA232A5-DCE2-E549-90A2-DCB1BC5B7969}" srcOrd="0" destOrd="0" presId="urn:microsoft.com/office/officeart/2005/8/layout/pyramid3"/>
    <dgm:cxn modelId="{67049E4A-291C-2742-9889-C992615929A6}" type="presParOf" srcId="{9BA232A5-DCE2-E549-90A2-DCB1BC5B7969}" destId="{6D69FF46-2E8D-4C4A-B432-3D0AD9B0ACBC}" srcOrd="0" destOrd="0" presId="urn:microsoft.com/office/officeart/2005/8/layout/pyramid3"/>
    <dgm:cxn modelId="{A057BA70-E7FB-DD41-A21F-E2160DF8C9FC}" type="presParOf" srcId="{9BA232A5-DCE2-E549-90A2-DCB1BC5B7969}" destId="{4920F656-16D5-114F-93AD-60C88E8997F4}" srcOrd="1" destOrd="0" presId="urn:microsoft.com/office/officeart/2005/8/layout/pyramid3"/>
    <dgm:cxn modelId="{53FFDFCB-3DC9-324B-A9EF-A6E52DD083F5}" type="presParOf" srcId="{1E3A5741-7CF3-2243-9719-D74D5B204FC6}" destId="{84D37D7E-7176-FC49-8638-FB8076472ED9}" srcOrd="1" destOrd="0" presId="urn:microsoft.com/office/officeart/2005/8/layout/pyramid3"/>
    <dgm:cxn modelId="{A1F7D981-C779-374A-BB6C-DF3E85F7628D}" type="presParOf" srcId="{84D37D7E-7176-FC49-8638-FB8076472ED9}" destId="{D2E96163-4F54-E244-8C0A-2D7F32F7A2E9}" srcOrd="0" destOrd="0" presId="urn:microsoft.com/office/officeart/2005/8/layout/pyramid3"/>
    <dgm:cxn modelId="{1284EF57-9DB8-0B4D-9B5C-61666D855074}" type="presParOf" srcId="{84D37D7E-7176-FC49-8638-FB8076472ED9}" destId="{019F8458-03EB-EF46-994C-0C60B2739413}" srcOrd="1" destOrd="0" presId="urn:microsoft.com/office/officeart/2005/8/layout/pyramid3"/>
    <dgm:cxn modelId="{716CE21E-B48F-BE41-991D-FA03C2AF6632}" type="presParOf" srcId="{1E3A5741-7CF3-2243-9719-D74D5B204FC6}" destId="{F4F71E84-15CE-EB45-A653-F766E0618692}" srcOrd="2" destOrd="0" presId="urn:microsoft.com/office/officeart/2005/8/layout/pyramid3"/>
    <dgm:cxn modelId="{451EBBE6-9075-8A48-B260-A6C96B7FE1B4}" type="presParOf" srcId="{F4F71E84-15CE-EB45-A653-F766E0618692}" destId="{0C1E463F-B2F5-5F48-8CEA-6502005DE269}" srcOrd="0" destOrd="0" presId="urn:microsoft.com/office/officeart/2005/8/layout/pyramid3"/>
    <dgm:cxn modelId="{B214DCBF-85C1-A842-B79B-8A899F21F028}" type="presParOf" srcId="{F4F71E84-15CE-EB45-A653-F766E0618692}" destId="{39F1640E-B500-E649-A9BB-F37793AAD9F0}" srcOrd="1" destOrd="0" presId="urn:microsoft.com/office/officeart/2005/8/layout/pyramid3"/>
    <dgm:cxn modelId="{2D2EDE61-57B6-B646-A2F9-D714158EB3B3}" type="presParOf" srcId="{1E3A5741-7CF3-2243-9719-D74D5B204FC6}" destId="{9D685D72-C369-0749-89DA-5A88A62DB3ED}" srcOrd="3" destOrd="0" presId="urn:microsoft.com/office/officeart/2005/8/layout/pyramid3"/>
    <dgm:cxn modelId="{2A25BC3F-E1FB-0548-BF27-9CFD0B82C2DD}" type="presParOf" srcId="{9D685D72-C369-0749-89DA-5A88A62DB3ED}" destId="{281D2E5B-265A-6D42-85FA-AB3B8378796F}" srcOrd="0" destOrd="0" presId="urn:microsoft.com/office/officeart/2005/8/layout/pyramid3"/>
    <dgm:cxn modelId="{44A09472-8E83-F544-BBBA-3936E895AB68}" type="presParOf" srcId="{9D685D72-C369-0749-89DA-5A88A62DB3ED}" destId="{13E0A25B-9401-844D-8537-A6232D45E23C}" srcOrd="1" destOrd="0" presId="urn:microsoft.com/office/officeart/2005/8/layout/pyramid3"/>
    <dgm:cxn modelId="{03BF489C-E24B-954E-B796-D9E315CFAAB1}" type="presParOf" srcId="{1E3A5741-7CF3-2243-9719-D74D5B204FC6}" destId="{6B9162B4-265A-CC40-96D6-4F43DD1324F3}" srcOrd="4" destOrd="0" presId="urn:microsoft.com/office/officeart/2005/8/layout/pyramid3"/>
    <dgm:cxn modelId="{4C713600-DA5E-7A4D-8C7A-75498E3B780A}" type="presParOf" srcId="{6B9162B4-265A-CC40-96D6-4F43DD1324F3}" destId="{B54494F1-4193-0E47-A093-CB14D163D40B}" srcOrd="0" destOrd="0" presId="urn:microsoft.com/office/officeart/2005/8/layout/pyramid3"/>
    <dgm:cxn modelId="{0FD1EB82-676B-5844-B1E4-15A5DFCA3CAA}" type="presParOf" srcId="{6B9162B4-265A-CC40-96D6-4F43DD1324F3}" destId="{D3A251E2-E902-B941-AD0A-5CE48E3F2B9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0525B-1806-7248-BDC7-A7F18BC9C110}">
      <dsp:nvSpPr>
        <dsp:cNvPr id="0" name=""/>
        <dsp:cNvSpPr/>
      </dsp:nvSpPr>
      <dsp:spPr>
        <a:xfrm>
          <a:off x="0" y="420601"/>
          <a:ext cx="8439325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85" tIns="499872" rIns="6549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processing of transformation the YELP! dataset into the structure we need:
review and classification</a:t>
          </a:r>
        </a:p>
      </dsp:txBody>
      <dsp:txXfrm>
        <a:off x="0" y="420601"/>
        <a:ext cx="8439325" cy="1039500"/>
      </dsp:txXfrm>
    </dsp:sp>
    <dsp:sp modelId="{04FB5C54-A87B-FD40-9E3F-3BDC306E2A4D}">
      <dsp:nvSpPr>
        <dsp:cNvPr id="0" name=""/>
        <dsp:cNvSpPr/>
      </dsp:nvSpPr>
      <dsp:spPr>
        <a:xfrm>
          <a:off x="421966" y="66361"/>
          <a:ext cx="5907527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290" tIns="0" rIns="223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 - </a:t>
          </a:r>
          <a:r>
            <a:rPr lang="en-US" sz="2400" kern="1200"/>
            <a:t>Due Date: Jan 31</a:t>
          </a:r>
        </a:p>
      </dsp:txBody>
      <dsp:txXfrm>
        <a:off x="456551" y="100946"/>
        <a:ext cx="5838357" cy="639310"/>
      </dsp:txXfrm>
    </dsp:sp>
    <dsp:sp modelId="{C070476C-42F7-9845-838A-E354407A0AFB}">
      <dsp:nvSpPr>
        <dsp:cNvPr id="0" name=""/>
        <dsp:cNvSpPr/>
      </dsp:nvSpPr>
      <dsp:spPr>
        <a:xfrm>
          <a:off x="0" y="1943941"/>
          <a:ext cx="8439325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85" tIns="499872" rIns="6549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Understand the data and it's distribution</a:t>
          </a:r>
        </a:p>
      </dsp:txBody>
      <dsp:txXfrm>
        <a:off x="0" y="1943941"/>
        <a:ext cx="8439325" cy="812700"/>
      </dsp:txXfrm>
    </dsp:sp>
    <dsp:sp modelId="{CFD33652-2314-5248-891C-7E11F7DE5682}">
      <dsp:nvSpPr>
        <dsp:cNvPr id="0" name=""/>
        <dsp:cNvSpPr/>
      </dsp:nvSpPr>
      <dsp:spPr>
        <a:xfrm>
          <a:off x="421966" y="1589701"/>
          <a:ext cx="5907527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290" tIns="0" rIns="223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 | Due Date: Feb 4</a:t>
          </a:r>
        </a:p>
      </dsp:txBody>
      <dsp:txXfrm>
        <a:off x="456551" y="1624286"/>
        <a:ext cx="5838357" cy="639310"/>
      </dsp:txXfrm>
    </dsp:sp>
    <dsp:sp modelId="{78ABF1AE-5E66-7441-B0AB-CCBB30994DF7}">
      <dsp:nvSpPr>
        <dsp:cNvPr id="0" name=""/>
        <dsp:cNvSpPr/>
      </dsp:nvSpPr>
      <dsp:spPr>
        <a:xfrm>
          <a:off x="0" y="3240481"/>
          <a:ext cx="8439325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85" tIns="499872" rIns="6549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bag-of-words model VS N-gram word model</a:t>
          </a:r>
        </a:p>
      </dsp:txBody>
      <dsp:txXfrm>
        <a:off x="0" y="3240481"/>
        <a:ext cx="8439325" cy="812700"/>
      </dsp:txXfrm>
    </dsp:sp>
    <dsp:sp modelId="{3B06E254-F0EC-6140-A6E8-3EFD629F1B44}">
      <dsp:nvSpPr>
        <dsp:cNvPr id="0" name=""/>
        <dsp:cNvSpPr/>
      </dsp:nvSpPr>
      <dsp:spPr>
        <a:xfrm>
          <a:off x="421966" y="2886241"/>
          <a:ext cx="5907527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290" tIns="0" rIns="223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Defining the model | Due Date: Feb 11</a:t>
          </a:r>
        </a:p>
      </dsp:txBody>
      <dsp:txXfrm>
        <a:off x="456551" y="2920826"/>
        <a:ext cx="5838357" cy="639310"/>
      </dsp:txXfrm>
    </dsp:sp>
    <dsp:sp modelId="{43771CA4-494A-7749-884E-A2EFB4BBCE1C}">
      <dsp:nvSpPr>
        <dsp:cNvPr id="0" name=""/>
        <dsp:cNvSpPr/>
      </dsp:nvSpPr>
      <dsp:spPr>
        <a:xfrm>
          <a:off x="0" y="4537020"/>
          <a:ext cx="8439325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85" tIns="499872" rIns="6549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write the mid-term paper</a:t>
          </a:r>
        </a:p>
      </dsp:txBody>
      <dsp:txXfrm>
        <a:off x="0" y="4537020"/>
        <a:ext cx="8439325" cy="812700"/>
      </dsp:txXfrm>
    </dsp:sp>
    <dsp:sp modelId="{2C035FE9-F374-804F-A3DD-5515606463B0}">
      <dsp:nvSpPr>
        <dsp:cNvPr id="0" name=""/>
        <dsp:cNvSpPr/>
      </dsp:nvSpPr>
      <dsp:spPr>
        <a:xfrm>
          <a:off x="421966" y="4182781"/>
          <a:ext cx="5907527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290" tIns="0" rIns="223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Paper | Due Date: Feb 25</a:t>
          </a:r>
        </a:p>
      </dsp:txBody>
      <dsp:txXfrm>
        <a:off x="456551" y="4217366"/>
        <a:ext cx="5838357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9FF46-2E8D-4C4A-B432-3D0AD9B0ACBC}">
      <dsp:nvSpPr>
        <dsp:cNvPr id="0" name=""/>
        <dsp:cNvSpPr/>
      </dsp:nvSpPr>
      <dsp:spPr>
        <a:xfrm rot="10800000">
          <a:off x="0" y="0"/>
          <a:ext cx="4064000" cy="931615"/>
        </a:xfrm>
        <a:prstGeom prst="trapezoid">
          <a:avLst>
            <a:gd name="adj" fmla="val 4362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6GB of observations</a:t>
          </a:r>
        </a:p>
      </dsp:txBody>
      <dsp:txXfrm rot="-10800000">
        <a:off x="711199" y="0"/>
        <a:ext cx="2641600" cy="931615"/>
      </dsp:txXfrm>
    </dsp:sp>
    <dsp:sp modelId="{D2E96163-4F54-E244-8C0A-2D7F32F7A2E9}">
      <dsp:nvSpPr>
        <dsp:cNvPr id="0" name=""/>
        <dsp:cNvSpPr/>
      </dsp:nvSpPr>
      <dsp:spPr>
        <a:xfrm rot="10800000">
          <a:off x="406400" y="931615"/>
          <a:ext cx="3251199" cy="931615"/>
        </a:xfrm>
        <a:prstGeom prst="trapezoid">
          <a:avLst>
            <a:gd name="adj" fmla="val 4362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1MM observations</a:t>
          </a:r>
        </a:p>
      </dsp:txBody>
      <dsp:txXfrm rot="-10800000">
        <a:off x="975359" y="931615"/>
        <a:ext cx="2113280" cy="931615"/>
      </dsp:txXfrm>
    </dsp:sp>
    <dsp:sp modelId="{0C1E463F-B2F5-5F48-8CEA-6502005DE269}">
      <dsp:nvSpPr>
        <dsp:cNvPr id="0" name=""/>
        <dsp:cNvSpPr/>
      </dsp:nvSpPr>
      <dsp:spPr>
        <a:xfrm rot="10800000">
          <a:off x="812799" y="1863231"/>
          <a:ext cx="2438400" cy="931615"/>
        </a:xfrm>
        <a:prstGeom prst="trapezoid">
          <a:avLst>
            <a:gd name="adj" fmla="val 4362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200k observations for training</a:t>
          </a:r>
        </a:p>
      </dsp:txBody>
      <dsp:txXfrm rot="-10800000">
        <a:off x="1239519" y="1863231"/>
        <a:ext cx="1584960" cy="931615"/>
      </dsp:txXfrm>
    </dsp:sp>
    <dsp:sp modelId="{281D2E5B-265A-6D42-85FA-AB3B8378796F}">
      <dsp:nvSpPr>
        <dsp:cNvPr id="0" name=""/>
        <dsp:cNvSpPr/>
      </dsp:nvSpPr>
      <dsp:spPr>
        <a:xfrm rot="10800000">
          <a:off x="1219200" y="2794846"/>
          <a:ext cx="1625599" cy="931615"/>
        </a:xfrm>
        <a:prstGeom prst="trapezoid">
          <a:avLst>
            <a:gd name="adj" fmla="val 4362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1MM bigrams</a:t>
          </a:r>
        </a:p>
      </dsp:txBody>
      <dsp:txXfrm rot="-10800000">
        <a:off x="1503680" y="2794846"/>
        <a:ext cx="1056640" cy="931615"/>
      </dsp:txXfrm>
    </dsp:sp>
    <dsp:sp modelId="{B54494F1-4193-0E47-A093-CB14D163D40B}">
      <dsp:nvSpPr>
        <dsp:cNvPr id="0" name=""/>
        <dsp:cNvSpPr/>
      </dsp:nvSpPr>
      <dsp:spPr>
        <a:xfrm rot="10800000">
          <a:off x="1625599" y="3726462"/>
          <a:ext cx="812799" cy="931615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2135 bigrams</a:t>
          </a:r>
        </a:p>
      </dsp:txBody>
      <dsp:txXfrm rot="-10800000">
        <a:off x="1625599" y="3726462"/>
        <a:ext cx="812799" cy="93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B9B5-27C9-1741-AF43-49C52774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659D-DDB8-1D42-AE12-DD36293F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C8D4-1F81-A843-A87B-3EAF0E8B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225E-8084-A846-AD1F-EFE3C466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E24C-0901-9049-A803-6FACCD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AEBB-087C-0143-8DBF-657D8977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BE36-8F17-8D41-9B3F-D88ABA98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2282-E93D-3947-86FB-BE2F521A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7B65-D337-F142-93A2-D0422604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635B-3CEE-E541-ABD0-F8E3EE0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0B19E-F67C-AB40-AB76-C52758307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B514A-F7FD-FC4B-879E-7E46987A6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D882-A858-C645-96B5-708D81E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9063-A98C-1F45-B665-7B3974E1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E26F-2DC2-C94F-8110-E58327C6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CADA-983A-7A4B-9739-363B4B3B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5B70-8FA9-5345-8AEE-EB947AAB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90B3-894A-5D46-A5E1-B3C15D2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786C-4D57-1641-8421-F1BFE5F1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5F47-6A28-014A-AC29-A79A94D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DA24-293E-6546-BE60-03533340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F271-CE79-454F-AD58-4F6BDEDD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8C0D-B09A-0A41-9BCB-2452435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1A70-0D8C-AA4C-8C6D-FA46C97F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E0DE-ECE2-7C43-B4B6-8531167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F518-B3B3-3C4C-9C78-EA4BB19E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3EB7-5DE0-7A49-BA65-D396A0DC0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7D11-90BC-9A42-BF55-DAB07FE6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15A6-1FDB-074F-9A86-B45928B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3F0E7-C9D4-0E40-B8C2-F6DCD42B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C886-CF14-8644-8ACC-DBEA7FD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3E0A-78E3-B144-9744-D6F846BF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BEF74-EA65-B047-BDC4-4CB598C9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8460-FE87-B040-AA6B-B02F9803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74593-3571-7F4A-BD52-020F872A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E86D-D864-3E47-9EB6-4C460564D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DC9C8-BF85-4B4F-90E1-D7071E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9BEDA-18B0-5143-B6E3-FD00823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DD116-A714-694F-9B3E-1D10394C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490-7515-BF40-B7EC-EBE09AF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6503C-77B7-704A-B9BF-4E01034E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930DD-A079-9948-98EC-37E6B9C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7B72-9925-B34C-9BF2-6A9F5BCF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0B60E-E394-2447-A00D-9CD5D50B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38615-BF9C-AB47-AA80-8AF6408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4A71-66DF-1844-8E84-E778D9BC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E5F0-BB5C-E045-9ABC-641A061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752E-BFA7-7549-B8E3-A6AED747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66278-B83B-0E4D-A067-3CB999EE1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7881-5965-5B41-9190-B8E4CC3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A913-F699-EF40-BEEA-075588D8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FEC9-B2B9-534B-86B4-BB255CC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C9B8-CD64-3E4D-BB85-A566C5E3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EA12-312F-C643-A5F9-F9CACEF4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32AEE-F7AB-E247-87A0-38C113D8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A717-9911-DA4E-A67C-EFC9CF9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B0E5-16FE-4B4C-8E10-1775606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F2DB-9646-C843-88A1-934AD039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CD73-CC1E-E348-9CE7-2BFD0D2C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FCBB-34ED-364F-88E2-F014A5E5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6253-5A25-4747-9729-BDBC47272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07F9-7EE2-5A45-9D3C-974B5DA3220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AA0F-8ED0-9346-A98A-8602AAB9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8B7D-C05F-F84C-AADF-7DB888182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74DA-BABE-C84F-BC6F-A7B353C6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ABA4E4-64F5-AF40-8B57-0CC84029D624}"/>
              </a:ext>
            </a:extLst>
          </p:cNvPr>
          <p:cNvSpPr/>
          <p:nvPr/>
        </p:nvSpPr>
        <p:spPr>
          <a:xfrm>
            <a:off x="1981200" y="2714296"/>
            <a:ext cx="8229600" cy="714704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A8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0D51F-CBFF-5D4C-9A1A-00A4D0092102}"/>
              </a:ext>
            </a:extLst>
          </p:cNvPr>
          <p:cNvSpPr txBox="1"/>
          <p:nvPr/>
        </p:nvSpPr>
        <p:spPr>
          <a:xfrm>
            <a:off x="1981200" y="2810038"/>
            <a:ext cx="874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Email Classification Using 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DA2FA-ADA6-754C-BA27-AB1789C5BF34}"/>
              </a:ext>
            </a:extLst>
          </p:cNvPr>
          <p:cNvSpPr txBox="1"/>
          <p:nvPr/>
        </p:nvSpPr>
        <p:spPr>
          <a:xfrm>
            <a:off x="1981200" y="374020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Andrew Ferreira, Michael VanDusen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FF335-B05D-9A48-B560-9171B1C0AAFE}"/>
              </a:ext>
            </a:extLst>
          </p:cNvPr>
          <p:cNvSpPr txBox="1"/>
          <p:nvPr/>
        </p:nvSpPr>
        <p:spPr>
          <a:xfrm>
            <a:off x="1981200" y="4434988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February 24, 2022</a:t>
            </a:r>
          </a:p>
        </p:txBody>
      </p:sp>
    </p:spTree>
    <p:extLst>
      <p:ext uri="{BB962C8B-B14F-4D97-AF65-F5344CB8AC3E}">
        <p14:creationId xmlns:p14="http://schemas.microsoft.com/office/powerpoint/2010/main" val="3850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96252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Trained model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2C6D28-A063-8740-9A02-119B188C08E0}"/>
              </a:ext>
            </a:extLst>
          </p:cNvPr>
          <p:cNvSpPr/>
          <p:nvPr/>
        </p:nvSpPr>
        <p:spPr>
          <a:xfrm>
            <a:off x="252247" y="1997242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new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32940B-CB97-7C49-91D1-A9911032F358}"/>
              </a:ext>
            </a:extLst>
          </p:cNvPr>
          <p:cNvSpPr/>
          <p:nvPr/>
        </p:nvSpPr>
        <p:spPr>
          <a:xfrm>
            <a:off x="2506579" y="1997241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D443D4-151C-4142-BE09-ECC681B1FDA6}"/>
              </a:ext>
            </a:extLst>
          </p:cNvPr>
          <p:cNvSpPr/>
          <p:nvPr/>
        </p:nvSpPr>
        <p:spPr>
          <a:xfrm>
            <a:off x="4866565" y="1997240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the 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14F352-B19B-5E45-919A-A5FBC95B3559}"/>
              </a:ext>
            </a:extLst>
          </p:cNvPr>
          <p:cNvSpPr/>
          <p:nvPr/>
        </p:nvSpPr>
        <p:spPr>
          <a:xfrm>
            <a:off x="252246" y="3982454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the model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AC3370-23F9-034A-8A7C-59B292AB68BB}"/>
              </a:ext>
            </a:extLst>
          </p:cNvPr>
          <p:cNvSpPr/>
          <p:nvPr/>
        </p:nvSpPr>
        <p:spPr>
          <a:xfrm>
            <a:off x="2506578" y="3982452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new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D4E0151-65EC-B043-8342-78AD7F8F453A}"/>
              </a:ext>
            </a:extLst>
          </p:cNvPr>
          <p:cNvSpPr/>
          <p:nvPr/>
        </p:nvSpPr>
        <p:spPr>
          <a:xfrm>
            <a:off x="4866565" y="3982451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the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2D3740-6729-7742-A664-62DC5EF947E1}"/>
              </a:ext>
            </a:extLst>
          </p:cNvPr>
          <p:cNvSpPr/>
          <p:nvPr/>
        </p:nvSpPr>
        <p:spPr>
          <a:xfrm>
            <a:off x="7248405" y="3982451"/>
            <a:ext cx="1624679" cy="87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the classification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E27A949-DB70-4C45-A326-8E37C2D2C54B}"/>
              </a:ext>
            </a:extLst>
          </p:cNvPr>
          <p:cNvSpPr/>
          <p:nvPr/>
        </p:nvSpPr>
        <p:spPr>
          <a:xfrm>
            <a:off x="252246" y="1708484"/>
            <a:ext cx="6449343" cy="1925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783E2-FAA3-DC47-A911-641014F02D27}"/>
              </a:ext>
            </a:extLst>
          </p:cNvPr>
          <p:cNvSpPr txBox="1"/>
          <p:nvPr/>
        </p:nvSpPr>
        <p:spPr>
          <a:xfrm>
            <a:off x="252246" y="1339152"/>
            <a:ext cx="304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script – Once a month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7C001D5-0DE9-FF40-9CAC-7C0DEA27A623}"/>
              </a:ext>
            </a:extLst>
          </p:cNvPr>
          <p:cNvSpPr/>
          <p:nvPr/>
        </p:nvSpPr>
        <p:spPr>
          <a:xfrm>
            <a:off x="252245" y="3693694"/>
            <a:ext cx="8795502" cy="1925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2C6B-0FE0-1F4A-80F1-F238F9163935}"/>
              </a:ext>
            </a:extLst>
          </p:cNvPr>
          <p:cNvSpPr txBox="1"/>
          <p:nvPr/>
        </p:nvSpPr>
        <p:spPr>
          <a:xfrm>
            <a:off x="252246" y="3276235"/>
            <a:ext cx="369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Predicting script – Batch or streaming</a:t>
            </a:r>
          </a:p>
        </p:txBody>
      </p:sp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A93507C9-58A8-1949-92D3-DAED75DB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62" y="1594183"/>
            <a:ext cx="1624679" cy="16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DA2FA-ADA6-754C-BA27-AB1789C5BF34}"/>
              </a:ext>
            </a:extLst>
          </p:cNvPr>
          <p:cNvSpPr txBox="1"/>
          <p:nvPr/>
        </p:nvSpPr>
        <p:spPr>
          <a:xfrm>
            <a:off x="252247" y="2592504"/>
            <a:ext cx="10689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objective of this project is to help a person to classify an incoming email.</a:t>
            </a:r>
          </a:p>
          <a:p>
            <a:endParaRPr lang="en-US" sz="2400" dirty="0"/>
          </a:p>
          <a:p>
            <a:r>
              <a:rPr lang="en-US" sz="2400" dirty="0"/>
              <a:t>We will use different datasets with a similar data structure </a:t>
            </a:r>
            <a:r>
              <a:rPr lang="en-US" sz="2400" b="1" dirty="0"/>
              <a:t>create the data pipeline</a:t>
            </a:r>
            <a:r>
              <a:rPr lang="en-US" sz="2400" dirty="0"/>
              <a:t>, which can be applied to different purposes later.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880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DA2FA-ADA6-754C-BA27-AB1789C5BF34}"/>
              </a:ext>
            </a:extLst>
          </p:cNvPr>
          <p:cNvSpPr txBox="1"/>
          <p:nvPr/>
        </p:nvSpPr>
        <p:spPr>
          <a:xfrm>
            <a:off x="252247" y="2592504"/>
            <a:ext cx="10689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Ch. 22 – Natural Language Processing</a:t>
            </a:r>
          </a:p>
          <a:p>
            <a:r>
              <a:rPr lang="en-US" sz="2400" dirty="0"/>
              <a:t>Ch. 23 – Natural Language for Communication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Book Chapters</a:t>
            </a:r>
          </a:p>
        </p:txBody>
      </p:sp>
    </p:spTree>
    <p:extLst>
      <p:ext uri="{BB962C8B-B14F-4D97-AF65-F5344CB8AC3E}">
        <p14:creationId xmlns:p14="http://schemas.microsoft.com/office/powerpoint/2010/main" val="261979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Critical Path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5F5E16-CD4C-2C4B-A83A-B33413E02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858429"/>
              </p:ext>
            </p:extLst>
          </p:nvPr>
        </p:nvGraphicFramePr>
        <p:xfrm>
          <a:off x="1912690" y="1236965"/>
          <a:ext cx="8439325" cy="541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001CF01E-07BA-F745-BB30-8C54C0A01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7192" y="1360066"/>
            <a:ext cx="914400" cy="914400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5582CD7-C06D-B249-BDB2-58D876598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7192" y="2825918"/>
            <a:ext cx="914400" cy="914400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2A6A5141-292E-A84C-91C0-2FCBCF02EB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7192" y="4282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Bag-of-words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5157B7A-160D-A643-891A-926901725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-1" r="1100" b="2339"/>
          <a:stretch/>
        </p:blipFill>
        <p:spPr>
          <a:xfrm>
            <a:off x="435936" y="2186914"/>
            <a:ext cx="5047716" cy="3098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C164-CEC4-0E45-83B1-934AB49C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6155"/>
            <a:ext cx="5047716" cy="3068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4E651-72A4-5C46-AB13-3FAE4C33852D}"/>
              </a:ext>
            </a:extLst>
          </p:cNvPr>
          <p:cNvSpPr txBox="1"/>
          <p:nvPr/>
        </p:nvSpPr>
        <p:spPr>
          <a:xfrm>
            <a:off x="435936" y="528514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Conclusion: </a:t>
            </a:r>
            <a:r>
              <a:rPr lang="en-US" sz="1600" dirty="0"/>
              <a:t>We should use n-gran</a:t>
            </a:r>
          </a:p>
        </p:txBody>
      </p:sp>
    </p:spTree>
    <p:extLst>
      <p:ext uri="{BB962C8B-B14F-4D97-AF65-F5344CB8AC3E}">
        <p14:creationId xmlns:p14="http://schemas.microsoft.com/office/powerpoint/2010/main" val="6487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Bigram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D632A-0824-9647-A871-BDD94A17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"/>
          <a:stretch/>
        </p:blipFill>
        <p:spPr>
          <a:xfrm>
            <a:off x="5082365" y="1595654"/>
            <a:ext cx="6081392" cy="366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69AD0-8542-CC44-BB89-B172731A7108}"/>
              </a:ext>
            </a:extLst>
          </p:cNvPr>
          <p:cNvSpPr txBox="1"/>
          <p:nvPr/>
        </p:nvSpPr>
        <p:spPr>
          <a:xfrm>
            <a:off x="252247" y="1595654"/>
            <a:ext cx="433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decided to use bigram because trigram is too expense to compute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BB007-821A-1D47-BE5F-89E8649F8B7E}"/>
              </a:ext>
            </a:extLst>
          </p:cNvPr>
          <p:cNvSpPr txBox="1"/>
          <p:nvPr/>
        </p:nvSpPr>
        <p:spPr>
          <a:xfrm>
            <a:off x="252247" y="2782668"/>
            <a:ext cx="43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“</a:t>
            </a:r>
            <a:r>
              <a:rPr lang="en-US" dirty="0" err="1"/>
              <a:t>tf-idf</a:t>
            </a:r>
            <a:r>
              <a:rPr lang="en-US" dirty="0"/>
              <a:t>” to find valuable bigrams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CCF81-5F67-EE48-ACE9-35221158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5" y="3152000"/>
            <a:ext cx="4488194" cy="8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F1712-DCA9-6841-8A33-28038CEC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3474122"/>
            <a:ext cx="2029027" cy="302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7102F-E47B-F949-A25D-5F00DDFB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74" y="3474122"/>
            <a:ext cx="6730410" cy="10063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2BBB02E-9158-1B4C-A774-C83BC8CBD8EF}"/>
              </a:ext>
            </a:extLst>
          </p:cNvPr>
          <p:cNvSpPr/>
          <p:nvPr/>
        </p:nvSpPr>
        <p:spPr>
          <a:xfrm>
            <a:off x="252247" y="3162341"/>
            <a:ext cx="3288395" cy="223283"/>
          </a:xfrm>
          <a:prstGeom prst="rightArrow">
            <a:avLst>
              <a:gd name="adj1" fmla="val 23770"/>
              <a:gd name="adj2" fmla="val 942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3B28-7AAA-E343-AE01-9DA6C90C42FD}"/>
              </a:ext>
            </a:extLst>
          </p:cNvPr>
          <p:cNvSpPr txBox="1"/>
          <p:nvPr/>
        </p:nvSpPr>
        <p:spPr>
          <a:xfrm>
            <a:off x="252247" y="2933426"/>
            <a:ext cx="235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Term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3E9C1-9268-904C-A26D-60EBDA876C57}"/>
              </a:ext>
            </a:extLst>
          </p:cNvPr>
          <p:cNvSpPr txBox="1"/>
          <p:nvPr/>
        </p:nvSpPr>
        <p:spPr>
          <a:xfrm>
            <a:off x="252247" y="1804509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use the correct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terabytes</a:t>
            </a:r>
          </a:p>
        </p:txBody>
      </p:sp>
    </p:spTree>
    <p:extLst>
      <p:ext uri="{BB962C8B-B14F-4D97-AF65-F5344CB8AC3E}">
        <p14:creationId xmlns:p14="http://schemas.microsoft.com/office/powerpoint/2010/main" val="42278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Smoothing n-gram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2CDAB-C803-4F4B-8972-D6C8ADC2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47" y="1412582"/>
            <a:ext cx="5626100" cy="28702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1E6BFCF-E24A-0349-A9C1-41DCB5E49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466547"/>
              </p:ext>
            </p:extLst>
          </p:nvPr>
        </p:nvGraphicFramePr>
        <p:xfrm>
          <a:off x="1016000" y="1480255"/>
          <a:ext cx="4064000" cy="465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4FC1E3-6DC0-DC4D-942E-DBAF96566D8A}"/>
              </a:ext>
            </a:extLst>
          </p:cNvPr>
          <p:cNvSpPr txBox="1"/>
          <p:nvPr/>
        </p:nvSpPr>
        <p:spPr>
          <a:xfrm>
            <a:off x="5453648" y="4576012"/>
            <a:ext cx="562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dataset_20p_bi_bigrams_top_1K &lt;- dataset_20p_bi_tf_idf %&gt;%</a:t>
            </a:r>
          </a:p>
          <a:p>
            <a:r>
              <a:rPr lang="en-US" sz="1200" dirty="0"/>
              <a:t>  filter(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tf_idf</a:t>
            </a:r>
            <a:r>
              <a:rPr lang="en-US" sz="1200" dirty="0"/>
              <a:t> &gt;= quantile(dataset_20p_bi_tf_idf$tf_idf, 0.25, </a:t>
            </a:r>
            <a:r>
              <a:rPr lang="en-US" sz="1200" dirty="0" err="1"/>
              <a:t>na.rm</a:t>
            </a:r>
            <a:r>
              <a:rPr lang="en-US" sz="1200" dirty="0"/>
              <a:t> = TRUE) </a:t>
            </a:r>
          </a:p>
          <a:p>
            <a:r>
              <a:rPr lang="en-US" sz="1200" dirty="0"/>
              <a:t>    &amp; </a:t>
            </a:r>
            <a:r>
              <a:rPr lang="en-US" sz="1200" dirty="0" err="1"/>
              <a:t>tf_idf</a:t>
            </a:r>
            <a:r>
              <a:rPr lang="en-US" sz="1200" dirty="0"/>
              <a:t> &lt;= quantile(dataset_20p_bi_tf_idf$tf_idf, 0.75, </a:t>
            </a:r>
            <a:r>
              <a:rPr lang="en-US" sz="1200" dirty="0" err="1"/>
              <a:t>na.rm</a:t>
            </a:r>
            <a:r>
              <a:rPr lang="en-US" sz="1200" dirty="0"/>
              <a:t> = TRUE)</a:t>
            </a:r>
          </a:p>
          <a:p>
            <a:r>
              <a:rPr lang="en-US" sz="1200" dirty="0"/>
              <a:t>    ) 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top_n</a:t>
            </a:r>
            <a:r>
              <a:rPr lang="en-US" sz="1200" dirty="0"/>
              <a:t>(1000, n) %&gt;%</a:t>
            </a:r>
          </a:p>
          <a:p>
            <a:r>
              <a:rPr lang="en-US" sz="1200" dirty="0"/>
              <a:t>  select(bigram)</a:t>
            </a:r>
          </a:p>
        </p:txBody>
      </p:sp>
    </p:spTree>
    <p:extLst>
      <p:ext uri="{BB962C8B-B14F-4D97-AF65-F5344CB8AC3E}">
        <p14:creationId xmlns:p14="http://schemas.microsoft.com/office/powerpoint/2010/main" val="9867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8549F-ECC4-8147-9186-E9910A74DC11}"/>
              </a:ext>
            </a:extLst>
          </p:cNvPr>
          <p:cNvSpPr/>
          <p:nvPr/>
        </p:nvSpPr>
        <p:spPr>
          <a:xfrm>
            <a:off x="0" y="0"/>
            <a:ext cx="6096000" cy="360903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E665-1CA4-864D-B68E-69B99D841422}"/>
              </a:ext>
            </a:extLst>
          </p:cNvPr>
          <p:cNvSpPr/>
          <p:nvPr/>
        </p:nvSpPr>
        <p:spPr>
          <a:xfrm>
            <a:off x="6096000" y="-1"/>
            <a:ext cx="6096000" cy="36090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B042-E7E6-9545-8F3B-E68AAE01E880}"/>
              </a:ext>
            </a:extLst>
          </p:cNvPr>
          <p:cNvSpPr/>
          <p:nvPr/>
        </p:nvSpPr>
        <p:spPr>
          <a:xfrm>
            <a:off x="0" y="360902"/>
            <a:ext cx="12192000" cy="7584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8AE5A-FB56-7140-BECC-6763B55B3323}"/>
              </a:ext>
            </a:extLst>
          </p:cNvPr>
          <p:cNvSpPr txBox="1"/>
          <p:nvPr/>
        </p:nvSpPr>
        <p:spPr>
          <a:xfrm>
            <a:off x="252247" y="47851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80000"/>
                </a:solidFill>
              </a:rPr>
              <a:t>Trained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8CCAE-0A2B-684F-A242-5FF2A6F5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8"/>
          <a:stretch/>
        </p:blipFill>
        <p:spPr>
          <a:xfrm>
            <a:off x="252247" y="1792371"/>
            <a:ext cx="2832100" cy="1059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9215F-5611-E44B-829A-AA314F78E9E6}"/>
              </a:ext>
            </a:extLst>
          </p:cNvPr>
          <p:cNvSpPr txBox="1"/>
          <p:nvPr/>
        </p:nvSpPr>
        <p:spPr>
          <a:xfrm>
            <a:off x="252247" y="2963415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accuracy multiclass 0.633</a:t>
            </a:r>
            <a:endParaRPr lang="en-US" dirty="0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9CF28A63-3829-9348-8985-0F29ED19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69" y="169244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341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Ferreira</dc:creator>
  <cp:lastModifiedBy>Andrew Ferreira</cp:lastModifiedBy>
  <cp:revision>1</cp:revision>
  <dcterms:created xsi:type="dcterms:W3CDTF">2022-02-25T02:46:49Z</dcterms:created>
  <dcterms:modified xsi:type="dcterms:W3CDTF">2022-02-25T19:48:37Z</dcterms:modified>
</cp:coreProperties>
</file>