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714" t="6305"/>
          <a:stretch/>
        </p:blipFill>
        <p:spPr>
          <a:xfrm>
            <a:off x="487600" y="416650"/>
            <a:ext cx="8168776" cy="32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3361188" y="4010750"/>
            <a:ext cx="2421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By Andrew Gillis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how to play the </a:t>
            </a:r>
            <a:r>
              <a:rPr lang="en" sz="2400"/>
              <a:t>original</a:t>
            </a:r>
            <a:r>
              <a:rPr lang="en" sz="2400"/>
              <a:t> 1983 Mario Bros.</a:t>
            </a:r>
            <a:endParaRPr sz="2400"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79650"/>
            <a:ext cx="4380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support two players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game is played on the same 4 layer platform formation with the blocks changing color depending on the phase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game has two different phase types regular play and test your skill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Regular play: the player must destroy all </a:t>
            </a:r>
            <a:r>
              <a:rPr lang="en" sz="1300"/>
              <a:t>enemies,</a:t>
            </a:r>
            <a:r>
              <a:rPr lang="en" sz="1300"/>
              <a:t> by jumping </a:t>
            </a:r>
            <a:r>
              <a:rPr lang="en" sz="1300"/>
              <a:t>underneath</a:t>
            </a:r>
            <a:r>
              <a:rPr lang="en" sz="1300"/>
              <a:t> a platform the needed num</a:t>
            </a:r>
            <a:r>
              <a:rPr lang="en" sz="1300"/>
              <a:t>ber of times</a:t>
            </a:r>
            <a:r>
              <a:rPr lang="en" sz="1300"/>
              <a:t>, to get to the next phase. Players may choose to use the pow to hit all e</a:t>
            </a:r>
            <a:r>
              <a:rPr lang="en" sz="1300"/>
              <a:t>nemies, twice.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Your Skill:  randomly between </a:t>
            </a:r>
            <a:r>
              <a:rPr lang="en" sz="1300"/>
              <a:t>each regular play phase a coin collection game is played with a set amount of time that gets shorter depending on the number of the phase.</a:t>
            </a:r>
            <a:endParaRPr sz="1300"/>
          </a:p>
        </p:txBody>
      </p:sp>
      <p:pic>
        <p:nvPicPr>
          <p:cNvPr descr="Image result for mario bros 1983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57" y="1152473"/>
            <a:ext cx="3966543" cy="347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rio bros 1983 test your skill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50" y="1152475"/>
            <a:ext cx="3966551" cy="347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Interaction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28225"/>
            <a:ext cx="42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three lives and there is no way of gaining health back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Damaging 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Jumping under a enemy will damage the enemy causing their state to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 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a damagining action to all </a:t>
            </a:r>
            <a:r>
              <a:rPr lang="en"/>
              <a:t>enemies once </a:t>
            </a:r>
            <a:r>
              <a:rPr lang="en"/>
              <a:t> 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00" y="715775"/>
            <a:ext cx="1218550" cy="1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17312" l="33871" r="38635" t="71211"/>
          <a:stretch/>
        </p:blipFill>
        <p:spPr>
          <a:xfrm>
            <a:off x="5551750" y="3075200"/>
            <a:ext cx="2599050" cy="9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enemies</a:t>
            </a:r>
            <a:r>
              <a:rPr lang="en"/>
              <a:t> 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152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Shellcreeper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range on varying colors depending on the amount of lives it has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move when damaged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damaging action is used while turned over it flips over and returns to full lives plus one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Sidestepper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Same as shellcreeper except it moves when damaged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Fighterfly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fly </a:t>
            </a:r>
            <a:r>
              <a:rPr lang="en" sz="1200"/>
              <a:t>allowing</a:t>
            </a:r>
            <a:r>
              <a:rPr lang="en" sz="1200"/>
              <a:t> it to hit the floor less often making the damaging action harder to enact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Slipice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Will not be implemented due to it not </a:t>
            </a:r>
            <a:r>
              <a:rPr lang="en" sz="1200"/>
              <a:t>appearing</a:t>
            </a:r>
            <a:r>
              <a:rPr lang="en" sz="1200"/>
              <a:t> </a:t>
            </a:r>
            <a:r>
              <a:rPr lang="en" sz="1200"/>
              <a:t>until</a:t>
            </a:r>
            <a:r>
              <a:rPr lang="en" sz="1200"/>
              <a:t> level 11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Fireball 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Cannot be </a:t>
            </a:r>
            <a:r>
              <a:rPr lang="en" sz="1200"/>
              <a:t>destroyed</a:t>
            </a:r>
            <a:r>
              <a:rPr lang="en" sz="1200"/>
              <a:t> and does not count toward </a:t>
            </a:r>
            <a:r>
              <a:rPr lang="en" sz="1200"/>
              <a:t>enemy</a:t>
            </a:r>
            <a:r>
              <a:rPr lang="en" sz="1200"/>
              <a:t> count </a:t>
            </a:r>
            <a:r>
              <a:rPr lang="en" sz="1200"/>
              <a:t>in order</a:t>
            </a:r>
            <a:r>
              <a:rPr lang="en" sz="1200"/>
              <a:t> to win level </a:t>
            </a:r>
            <a:endParaRPr sz="1200"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38746" l="0" r="0" t="39226"/>
          <a:stretch/>
        </p:blipFill>
        <p:spPr>
          <a:xfrm>
            <a:off x="4575425" y="1152475"/>
            <a:ext cx="4367675" cy="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28734" l="39049" r="47026" t="60875"/>
          <a:stretch/>
        </p:blipFill>
        <p:spPr>
          <a:xfrm>
            <a:off x="6462050" y="2626338"/>
            <a:ext cx="594425" cy="3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16986" l="0" r="65966" t="70744"/>
          <a:stretch/>
        </p:blipFill>
        <p:spPr>
          <a:xfrm>
            <a:off x="6144075" y="3639250"/>
            <a:ext cx="1230375" cy="3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804675" y="673250"/>
            <a:ext cx="191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Destroyable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350525" y="3257150"/>
            <a:ext cx="82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412713" y="2156250"/>
            <a:ext cx="2693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Rare (will not be implemented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412700" y="3196550"/>
            <a:ext cx="2693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Invincible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Interaction with E</a:t>
            </a:r>
            <a:r>
              <a:rPr lang="en"/>
              <a:t>nvironment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10175"/>
            <a:ext cx="47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</a:t>
            </a:r>
            <a:r>
              <a:rPr lang="en" sz="1700"/>
              <a:t>enemies</a:t>
            </a:r>
            <a:r>
              <a:rPr lang="en" sz="1700"/>
              <a:t> come out of the pipe at the top of the screen and recycle through the bottom pipe, arriving back at the top pipe with the same state as before</a:t>
            </a:r>
            <a:endParaRPr sz="17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</a:t>
            </a:r>
            <a:r>
              <a:rPr lang="en" sz="1700"/>
              <a:t>enemies</a:t>
            </a:r>
            <a:r>
              <a:rPr lang="en" sz="1700"/>
              <a:t> will continue moving in the same direction </a:t>
            </a:r>
            <a:r>
              <a:rPr lang="en" sz="1700"/>
              <a:t>until</a:t>
            </a:r>
            <a:r>
              <a:rPr lang="en" sz="1700"/>
              <a:t> hitting a wall or if its a sidestepper, another sidestepper </a:t>
            </a:r>
            <a:endParaRPr sz="17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00" y="1235625"/>
            <a:ext cx="2473875" cy="2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70825"/>
            <a:ext cx="25392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+location()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+currDirection()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+flipDirection()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+recycle()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___________________________</a:t>
            </a:r>
            <a:endParaRPr sz="9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-type</a:t>
            </a:r>
            <a:endParaRPr sz="9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-state</a:t>
            </a:r>
            <a:endParaRPr sz="9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-texture</a:t>
            </a:r>
            <a:endParaRPr sz="9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-lives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-destructable</a:t>
            </a:r>
            <a:endParaRPr sz="900"/>
          </a:p>
        </p:txBody>
      </p:sp>
      <p:sp>
        <p:nvSpPr>
          <p:cNvPr id="101" name="Shape 101"/>
          <p:cNvSpPr txBox="1"/>
          <p:nvPr/>
        </p:nvSpPr>
        <p:spPr>
          <a:xfrm>
            <a:off x="309350" y="964400"/>
            <a:ext cx="2539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Enemy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999450" y="1370825"/>
            <a:ext cx="26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+bounds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_____________________________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powLife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phase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type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- blockColor</a:t>
            </a:r>
            <a:endParaRPr sz="1200"/>
          </a:p>
        </p:txBody>
      </p:sp>
      <p:sp>
        <p:nvSpPr>
          <p:cNvPr id="103" name="Shape 103"/>
          <p:cNvSpPr txBox="1"/>
          <p:nvPr/>
        </p:nvSpPr>
        <p:spPr>
          <a:xfrm>
            <a:off x="2999450" y="964400"/>
            <a:ext cx="26778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Environment 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954075" y="1424150"/>
            <a:ext cx="26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+jump()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+right()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+left()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+location()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_____________________________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lives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-score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954075" y="1017725"/>
            <a:ext cx="26778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Player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