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56" r:id="rId5"/>
  </p:sldIdLst>
  <p:sldSz cx="4284027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3"/>
  </p:normalViewPr>
  <p:slideViewPr>
    <p:cSldViewPr snapToGrid="0" snapToObjects="1">
      <p:cViewPr varScale="1">
        <p:scale>
          <a:sx n="24" d="100"/>
          <a:sy n="24" d="100"/>
        </p:scale>
        <p:origin x="15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3021" y="4954765"/>
            <a:ext cx="36414234" cy="10540259"/>
          </a:xfrm>
        </p:spPr>
        <p:txBody>
          <a:bodyPr anchor="b"/>
          <a:lstStyle>
            <a:lvl1pPr algn="ctr">
              <a:defRPr sz="2648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5035" y="15901497"/>
            <a:ext cx="32130206" cy="7309499"/>
          </a:xfrm>
        </p:spPr>
        <p:txBody>
          <a:bodyPr/>
          <a:lstStyle>
            <a:lvl1pPr marL="0" indent="0" algn="ctr">
              <a:buNone/>
              <a:defRPr sz="10595"/>
            </a:lvl1pPr>
            <a:lvl2pPr marL="2018355" indent="0" algn="ctr">
              <a:buNone/>
              <a:defRPr sz="8829"/>
            </a:lvl2pPr>
            <a:lvl3pPr marL="4036710" indent="0" algn="ctr">
              <a:buNone/>
              <a:defRPr sz="7946"/>
            </a:lvl3pPr>
            <a:lvl4pPr marL="6055065" indent="0" algn="ctr">
              <a:buNone/>
              <a:defRPr sz="7063"/>
            </a:lvl4pPr>
            <a:lvl5pPr marL="8073420" indent="0" algn="ctr">
              <a:buNone/>
              <a:defRPr sz="7063"/>
            </a:lvl5pPr>
            <a:lvl6pPr marL="10091776" indent="0" algn="ctr">
              <a:buNone/>
              <a:defRPr sz="7063"/>
            </a:lvl6pPr>
            <a:lvl7pPr marL="12110131" indent="0" algn="ctr">
              <a:buNone/>
              <a:defRPr sz="7063"/>
            </a:lvl7pPr>
            <a:lvl8pPr marL="14128486" indent="0" algn="ctr">
              <a:buNone/>
              <a:defRPr sz="7063"/>
            </a:lvl8pPr>
            <a:lvl9pPr marL="16146841" indent="0" algn="ctr">
              <a:buNone/>
              <a:defRPr sz="706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3D81-29C0-D24F-8278-54A6C364BD06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5618-950E-0B40-B442-C586E0799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38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3D81-29C0-D24F-8278-54A6C364BD06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5618-950E-0B40-B442-C586E0799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519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57574" y="1611875"/>
            <a:ext cx="9237434" cy="256568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5271" y="1611875"/>
            <a:ext cx="27176799" cy="256568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3D81-29C0-D24F-8278-54A6C364BD06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5618-950E-0B40-B442-C586E0799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03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3D81-29C0-D24F-8278-54A6C364BD06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5618-950E-0B40-B442-C586E0799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96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2959" y="7547788"/>
            <a:ext cx="36949737" cy="12593645"/>
          </a:xfrm>
        </p:spPr>
        <p:txBody>
          <a:bodyPr anchor="b"/>
          <a:lstStyle>
            <a:lvl1pPr>
              <a:defRPr sz="2648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2959" y="20260574"/>
            <a:ext cx="36949737" cy="6622701"/>
          </a:xfrm>
        </p:spPr>
        <p:txBody>
          <a:bodyPr/>
          <a:lstStyle>
            <a:lvl1pPr marL="0" indent="0">
              <a:buNone/>
              <a:defRPr sz="10595">
                <a:solidFill>
                  <a:schemeClr val="tx1"/>
                </a:solidFill>
              </a:defRPr>
            </a:lvl1pPr>
            <a:lvl2pPr marL="2018355" indent="0">
              <a:buNone/>
              <a:defRPr sz="8829">
                <a:solidFill>
                  <a:schemeClr val="tx1">
                    <a:tint val="75000"/>
                  </a:schemeClr>
                </a:solidFill>
              </a:defRPr>
            </a:lvl2pPr>
            <a:lvl3pPr marL="4036710" indent="0">
              <a:buNone/>
              <a:defRPr sz="7946">
                <a:solidFill>
                  <a:schemeClr val="tx1">
                    <a:tint val="75000"/>
                  </a:schemeClr>
                </a:solidFill>
              </a:defRPr>
            </a:lvl3pPr>
            <a:lvl4pPr marL="6055065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4pPr>
            <a:lvl5pPr marL="8073420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5pPr>
            <a:lvl6pPr marL="1009177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6pPr>
            <a:lvl7pPr marL="1211013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7pPr>
            <a:lvl8pPr marL="1412848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8pPr>
            <a:lvl9pPr marL="1614684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3D81-29C0-D24F-8278-54A6C364BD06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5618-950E-0B40-B442-C586E0799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81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5269" y="8059374"/>
            <a:ext cx="18207117" cy="19209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87889" y="8059374"/>
            <a:ext cx="18207117" cy="19209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3D81-29C0-D24F-8278-54A6C364BD06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5618-950E-0B40-B442-C586E0799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311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0849" y="1611882"/>
            <a:ext cx="36949737" cy="585180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50853" y="7421634"/>
            <a:ext cx="18123442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50853" y="11058863"/>
            <a:ext cx="18123442" cy="162659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87891" y="7421634"/>
            <a:ext cx="18212697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87891" y="11058863"/>
            <a:ext cx="18212697" cy="162659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3D81-29C0-D24F-8278-54A6C364BD06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5618-950E-0B40-B442-C586E0799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748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3D81-29C0-D24F-8278-54A6C364BD06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5618-950E-0B40-B442-C586E0799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73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3D81-29C0-D24F-8278-54A6C364BD06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5618-950E-0B40-B442-C586E0799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08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0849" y="2018348"/>
            <a:ext cx="13817104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12697" y="4359077"/>
            <a:ext cx="21687889" cy="21515024"/>
          </a:xfrm>
        </p:spPr>
        <p:txBody>
          <a:bodyPr/>
          <a:lstStyle>
            <a:lvl1pPr>
              <a:defRPr sz="14127"/>
            </a:lvl1pPr>
            <a:lvl2pPr>
              <a:defRPr sz="12361"/>
            </a:lvl2pPr>
            <a:lvl3pPr>
              <a:defRPr sz="10595"/>
            </a:lvl3pPr>
            <a:lvl4pPr>
              <a:defRPr sz="8829"/>
            </a:lvl4pPr>
            <a:lvl5pPr>
              <a:defRPr sz="8829"/>
            </a:lvl5pPr>
            <a:lvl6pPr>
              <a:defRPr sz="8829"/>
            </a:lvl6pPr>
            <a:lvl7pPr>
              <a:defRPr sz="8829"/>
            </a:lvl7pPr>
            <a:lvl8pPr>
              <a:defRPr sz="8829"/>
            </a:lvl8pPr>
            <a:lvl9pPr>
              <a:defRPr sz="8829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0849" y="9082564"/>
            <a:ext cx="13817104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3D81-29C0-D24F-8278-54A6C364BD06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5618-950E-0B40-B442-C586E0799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48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0849" y="2018348"/>
            <a:ext cx="13817104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212697" y="4359077"/>
            <a:ext cx="21687889" cy="21515024"/>
          </a:xfrm>
        </p:spPr>
        <p:txBody>
          <a:bodyPr anchor="t"/>
          <a:lstStyle>
            <a:lvl1pPr marL="0" indent="0">
              <a:buNone/>
              <a:defRPr sz="14127"/>
            </a:lvl1pPr>
            <a:lvl2pPr marL="2018355" indent="0">
              <a:buNone/>
              <a:defRPr sz="12361"/>
            </a:lvl2pPr>
            <a:lvl3pPr marL="4036710" indent="0">
              <a:buNone/>
              <a:defRPr sz="10595"/>
            </a:lvl3pPr>
            <a:lvl4pPr marL="6055065" indent="0">
              <a:buNone/>
              <a:defRPr sz="8829"/>
            </a:lvl4pPr>
            <a:lvl5pPr marL="8073420" indent="0">
              <a:buNone/>
              <a:defRPr sz="8829"/>
            </a:lvl5pPr>
            <a:lvl6pPr marL="10091776" indent="0">
              <a:buNone/>
              <a:defRPr sz="8829"/>
            </a:lvl6pPr>
            <a:lvl7pPr marL="12110131" indent="0">
              <a:buNone/>
              <a:defRPr sz="8829"/>
            </a:lvl7pPr>
            <a:lvl8pPr marL="14128486" indent="0">
              <a:buNone/>
              <a:defRPr sz="8829"/>
            </a:lvl8pPr>
            <a:lvl9pPr marL="16146841" indent="0">
              <a:buNone/>
              <a:defRPr sz="8829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0849" y="9082564"/>
            <a:ext cx="13817104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3D81-29C0-D24F-8278-54A6C364BD06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5618-950E-0B40-B442-C586E0799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11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5269" y="1611882"/>
            <a:ext cx="3694973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5269" y="8059374"/>
            <a:ext cx="3694973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5269" y="28060644"/>
            <a:ext cx="9639062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53D81-29C0-D24F-8278-54A6C364BD06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90841" y="28060644"/>
            <a:ext cx="1445859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55944" y="28060644"/>
            <a:ext cx="9639062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55618-950E-0B40-B442-C586E0799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687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036710" rtl="0" eaLnBrk="1" latinLnBrk="0" hangingPunct="1">
        <a:lnSpc>
          <a:spcPct val="90000"/>
        </a:lnSpc>
        <a:spcBef>
          <a:spcPct val="0"/>
        </a:spcBef>
        <a:buNone/>
        <a:defRPr sz="194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9178" indent="-1009178" algn="l" defTabSz="4036710" rtl="0" eaLnBrk="1" latinLnBrk="0" hangingPunct="1">
        <a:lnSpc>
          <a:spcPct val="90000"/>
        </a:lnSpc>
        <a:spcBef>
          <a:spcPts val="4415"/>
        </a:spcBef>
        <a:buFont typeface="Arial" panose="020B0604020202020204" pitchFamily="34" charset="0"/>
        <a:buChar char="•"/>
        <a:defRPr sz="12361" kern="1200">
          <a:solidFill>
            <a:schemeClr val="tx1"/>
          </a:solidFill>
          <a:latin typeface="+mn-lt"/>
          <a:ea typeface="+mn-ea"/>
          <a:cs typeface="+mn-cs"/>
        </a:defRPr>
      </a:lvl1pPr>
      <a:lvl2pPr marL="302753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10595" kern="1200">
          <a:solidFill>
            <a:schemeClr val="tx1"/>
          </a:solidFill>
          <a:latin typeface="+mn-lt"/>
          <a:ea typeface="+mn-ea"/>
          <a:cs typeface="+mn-cs"/>
        </a:defRPr>
      </a:lvl2pPr>
      <a:lvl3pPr marL="504588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8829" kern="1200">
          <a:solidFill>
            <a:schemeClr val="tx1"/>
          </a:solidFill>
          <a:latin typeface="+mn-lt"/>
          <a:ea typeface="+mn-ea"/>
          <a:cs typeface="+mn-cs"/>
        </a:defRPr>
      </a:lvl3pPr>
      <a:lvl4pPr marL="706424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908259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110095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311930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513766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7156019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1pPr>
      <a:lvl2pPr marL="2018355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403671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3pPr>
      <a:lvl4pPr marL="6055065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807342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0091776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2110131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4128486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6146841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0A1CF-81FE-334A-8A14-89E7FE0974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3020" y="1398765"/>
            <a:ext cx="29349780" cy="2868435"/>
          </a:xfrm>
        </p:spPr>
        <p:txBody>
          <a:bodyPr>
            <a:normAutofit/>
          </a:bodyPr>
          <a:lstStyle/>
          <a:p>
            <a:pPr algn="l"/>
            <a:r>
              <a:rPr lang="en-US" sz="17300" b="1" dirty="0" err="1">
                <a:latin typeface="DM Sans" pitchFamily="2" charset="77"/>
              </a:rPr>
              <a:t>Cavebound</a:t>
            </a:r>
            <a:r>
              <a:rPr lang="en-US" sz="17300" b="1" dirty="0">
                <a:latin typeface="DM Sans" pitchFamily="2" charset="77"/>
              </a:rPr>
              <a:t> (Crypto miner)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815DF1-A91B-7A4D-9521-8E9BC8893E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3020" y="6097097"/>
            <a:ext cx="32130206" cy="11936903"/>
          </a:xfrm>
        </p:spPr>
        <p:txBody>
          <a:bodyPr>
            <a:normAutofit/>
          </a:bodyPr>
          <a:lstStyle/>
          <a:p>
            <a:pPr algn="l"/>
            <a:endParaRPr lang="en-US" sz="4000" dirty="0">
              <a:latin typeface="Inter Light" panose="02000503000000020004" pitchFamily="2" charset="0"/>
              <a:ea typeface="Inter Light" panose="02000503000000020004" pitchFamily="2" charset="0"/>
            </a:endParaRPr>
          </a:p>
          <a:p>
            <a:pPr algn="l"/>
            <a:r>
              <a:rPr lang="en-US" sz="4000" dirty="0">
                <a:latin typeface="Inter Light" panose="02000503000000020004" pitchFamily="2" charset="0"/>
                <a:ea typeface="Inter Light" panose="02000503000000020004" pitchFamily="2" charset="0"/>
              </a:rPr>
              <a:t>The game I am creating is a multiplayer online mining PVPVE game that is integrated with blockchain technologies and specifically an ecosystem and SDK provided by </a:t>
            </a:r>
            <a:r>
              <a:rPr lang="en-US" sz="4000" dirty="0" err="1">
                <a:latin typeface="Inter Light" panose="02000503000000020004" pitchFamily="2" charset="0"/>
                <a:ea typeface="Inter Light" panose="02000503000000020004" pitchFamily="2" charset="0"/>
              </a:rPr>
              <a:t>Enjin</a:t>
            </a:r>
            <a:r>
              <a:rPr lang="en-US" sz="4000">
                <a:latin typeface="Inter Light" panose="02000503000000020004" pitchFamily="2" charset="0"/>
                <a:ea typeface="Inter Light" panose="02000503000000020004" pitchFamily="2" charset="0"/>
              </a:rPr>
              <a:t>.</a:t>
            </a:r>
            <a:endParaRPr lang="en-US" sz="4000" dirty="0">
              <a:latin typeface="Inter Light" panose="02000503000000020004" pitchFamily="2" charset="0"/>
              <a:ea typeface="Inter Light" panose="02000503000000020004" pitchFamily="2" charset="0"/>
            </a:endParaRPr>
          </a:p>
          <a:p>
            <a:pPr algn="l"/>
            <a:endParaRPr lang="en-US" sz="4000" dirty="0">
              <a:latin typeface="Inter Light" panose="02000503000000020004" pitchFamily="2" charset="0"/>
              <a:ea typeface="Inter Light" panose="02000503000000020004" pitchFamily="2" charset="0"/>
            </a:endParaRPr>
          </a:p>
          <a:p>
            <a:pPr algn="l"/>
            <a:r>
              <a:rPr lang="en-US" sz="4000" dirty="0">
                <a:latin typeface="Inter Light" panose="02000503000000020004" pitchFamily="2" charset="0"/>
                <a:ea typeface="Inter Light" panose="02000503000000020004" pitchFamily="2" charset="0"/>
              </a:rPr>
              <a:t>Contact Details:</a:t>
            </a:r>
          </a:p>
          <a:p>
            <a:pPr algn="l"/>
            <a:endParaRPr lang="en-US" sz="4000" dirty="0">
              <a:latin typeface="Inter Light" panose="02000503000000020004" pitchFamily="2" charset="0"/>
              <a:ea typeface="Inter Light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891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2604f75-035f-4bcf-b8d3-05bab17d453d">
      <Terms xmlns="http://schemas.microsoft.com/office/infopath/2007/PartnerControls"/>
    </lcf76f155ced4ddcb4097134ff3c332f>
    <TaxCatchAll xmlns="e6b9e509-b424-4da0-b943-ec4d48415bba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121EDCB449F27409E57881B74983F07" ma:contentTypeVersion="15" ma:contentTypeDescription="Create a new document." ma:contentTypeScope="" ma:versionID="e8cbf1bc234d9e75b3fb47cf0ddbe8d2">
  <xsd:schema xmlns:xsd="http://www.w3.org/2001/XMLSchema" xmlns:xs="http://www.w3.org/2001/XMLSchema" xmlns:p="http://schemas.microsoft.com/office/2006/metadata/properties" xmlns:ns2="c2604f75-035f-4bcf-b8d3-05bab17d453d" xmlns:ns3="e6b9e509-b424-4da0-b943-ec4d48415bba" targetNamespace="http://schemas.microsoft.com/office/2006/metadata/properties" ma:root="true" ma:fieldsID="cb20f4739b4a7f2dc429abb756e3d79e" ns2:_="" ns3:_="">
    <xsd:import namespace="c2604f75-035f-4bcf-b8d3-05bab17d453d"/>
    <xsd:import namespace="e6b9e509-b424-4da0-b943-ec4d48415b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604f75-035f-4bcf-b8d3-05bab17d45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bddb5b50-755e-41d6-8a3f-9a0e5bc6dc6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b9e509-b424-4da0-b943-ec4d48415bba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58c067be-7639-43bd-96c4-89d39a4ba8b5}" ma:internalName="TaxCatchAll" ma:showField="CatchAllData" ma:web="e6b9e509-b424-4da0-b943-ec4d48415b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B3DE961-962B-4235-AD86-32B7AAFD7FA2}">
  <ds:schemaRefs>
    <ds:schemaRef ds:uri="http://schemas.microsoft.com/office/2006/metadata/properties"/>
    <ds:schemaRef ds:uri="http://schemas.microsoft.com/office/infopath/2007/PartnerControls"/>
    <ds:schemaRef ds:uri="c2604f75-035f-4bcf-b8d3-05bab17d453d"/>
    <ds:schemaRef ds:uri="e6b9e509-b424-4da0-b943-ec4d48415bba"/>
  </ds:schemaRefs>
</ds:datastoreItem>
</file>

<file path=customXml/itemProps2.xml><?xml version="1.0" encoding="utf-8"?>
<ds:datastoreItem xmlns:ds="http://schemas.openxmlformats.org/officeDocument/2006/customXml" ds:itemID="{262E4DBE-4B75-4600-AD88-99A0FA7337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181E940-CB6D-4428-AE62-BAB6E47DE69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2604f75-035f-4bcf-b8d3-05bab17d453d"/>
    <ds:schemaRef ds:uri="e6b9e509-b424-4da0-b943-ec4d48415b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36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DM Sans</vt:lpstr>
      <vt:lpstr>Inter Light</vt:lpstr>
      <vt:lpstr>Office Theme</vt:lpstr>
      <vt:lpstr>Cavebound (Crypto miner)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Phillip McCaskill</dc:creator>
  <cp:lastModifiedBy>(Student) - Andrew Greenslade</cp:lastModifiedBy>
  <cp:revision>2</cp:revision>
  <dcterms:created xsi:type="dcterms:W3CDTF">2023-02-16T15:07:39Z</dcterms:created>
  <dcterms:modified xsi:type="dcterms:W3CDTF">2023-04-11T12:59:07Z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0x0101005121EDCB449F27409E57881B74983F07</vt:lpwstr>
  </property>
</Properties>
</file>