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61" r:id="rId6"/>
    <p:sldId id="257" r:id="rId7"/>
    <p:sldId id="258" r:id="rId8"/>
    <p:sldId id="259" r:id="rId9"/>
    <p:sldId id="263" r:id="rId10"/>
    <p:sldId id="264" r:id="rId11"/>
    <p:sldId id="265" r:id="rId12"/>
    <p:sldId id="262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47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3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746948-C477-904C-3C18-E6BBBC1E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82A2-4F5D-C97E-BF7A-869D6BBD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Progress of: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 err="1">
                <a:solidFill>
                  <a:schemeClr val="tx1"/>
                </a:solidFill>
              </a:rPr>
              <a:t>Cavebound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 Final year Project -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1C26-BD3E-E096-4FC1-02F23A0A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Year 4 - Computer Games development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tx1"/>
                </a:solidFill>
              </a:rPr>
              <a:t>Andrew Greenslade – C00246189</a:t>
            </a:r>
          </a:p>
        </p:txBody>
      </p:sp>
    </p:spTree>
    <p:extLst>
      <p:ext uri="{BB962C8B-B14F-4D97-AF65-F5344CB8AC3E}">
        <p14:creationId xmlns:p14="http://schemas.microsoft.com/office/powerpoint/2010/main" val="361181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543-379C-6E07-79FA-867A683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Images of current Implementations: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CC4D4-BE98-83C9-F0AC-83BDA979E916}"/>
              </a:ext>
            </a:extLst>
          </p:cNvPr>
          <p:cNvSpPr txBox="1"/>
          <p:nvPr/>
        </p:nvSpPr>
        <p:spPr>
          <a:xfrm>
            <a:off x="657225" y="1747494"/>
            <a:ext cx="49434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URP &amp; 2D lighting</a:t>
            </a:r>
          </a:p>
          <a:p>
            <a:endParaRPr lang="en-GB" sz="2800" dirty="0"/>
          </a:p>
          <a:p>
            <a:r>
              <a:rPr lang="en-GB" sz="2000" dirty="0"/>
              <a:t>I have implemented URP and in particular 2d lighting to give  a sense of ambiance and allow them to believe they are underground and lost</a:t>
            </a:r>
            <a:endParaRPr lang="en-GB" sz="14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19A9-5801-1802-5103-95E67264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49" y="1670010"/>
            <a:ext cx="5419725" cy="47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A7D-240F-42EE-39AC-0D1F2EC2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634381"/>
          </a:xfrm>
        </p:spPr>
        <p:txBody>
          <a:bodyPr/>
          <a:lstStyle/>
          <a:p>
            <a:pPr algn="ctr"/>
            <a:r>
              <a:rPr lang="en-GB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938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8796-96F7-575D-4D3A-B8C57338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story of </a:t>
            </a:r>
            <a:r>
              <a:rPr lang="en-GB" dirty="0" err="1"/>
              <a:t>Cavebound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A02C-A721-DF4E-0514-54CF585D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game, </a:t>
            </a:r>
            <a:r>
              <a:rPr lang="en-IE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Cavebound</a:t>
            </a:r>
            <a:r>
              <a:rPr lang="en-IE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is set in a different universe in the year 2042, where big corporations hire miners to drain a planets resource’s (ores) for money. </a:t>
            </a:r>
          </a:p>
          <a:p>
            <a:endParaRPr lang="en-IE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IE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Your goal is to mine the most ores in a set amount of time and store them in your mining ship.</a:t>
            </a:r>
          </a:p>
          <a:p>
            <a:endParaRPr lang="en-IE" sz="2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IE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You can also choose to allow others to do this and steal their resources by eliminating them. </a:t>
            </a:r>
          </a:p>
          <a:p>
            <a:endParaRPr lang="en-IE" sz="2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IE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game is set on different planets that all have different themes and random world generations. </a:t>
            </a:r>
            <a:endParaRPr lang="en-GB" sz="2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BA75-E0CE-3907-A7D3-093FED5D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Cavebound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E451-C3DC-8998-32D8-0B660A47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Cavebound</a:t>
            </a:r>
            <a:r>
              <a:rPr lang="en-GB" sz="2400" dirty="0"/>
              <a:t> is a 2D side scrolling Mining game that features: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IE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Online mining PVPVE gameplay </a:t>
            </a:r>
            <a:r>
              <a:rPr lang="en-I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(Player V Player V Environment)</a:t>
            </a:r>
          </a:p>
          <a:p>
            <a:pPr marL="274320" lvl="1" indent="0">
              <a:buNone/>
            </a:pPr>
            <a:endParaRPr lang="en-IE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/>
            <a:r>
              <a:rPr lang="en-GB" b="1" dirty="0"/>
              <a:t>Blockchain integration: </a:t>
            </a:r>
            <a:r>
              <a:rPr lang="en-GB" dirty="0"/>
              <a:t>fortune wheel spin earned by winning a game/achievements earning.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Achievements: </a:t>
            </a:r>
            <a:r>
              <a:rPr lang="en-GB" dirty="0"/>
              <a:t>custom achievement system that rewards the player.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Different Planet types: </a:t>
            </a:r>
            <a:r>
              <a:rPr lang="en-GB" dirty="0"/>
              <a:t>Planet types like earth,  </a:t>
            </a:r>
            <a:r>
              <a:rPr lang="en-I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Hoth</a:t>
            </a:r>
            <a:r>
              <a:rPr lang="en-I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(Ice), </a:t>
            </a:r>
            <a:r>
              <a:rPr lang="en-I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Mustafar</a:t>
            </a:r>
            <a:r>
              <a:rPr lang="en-I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(Lava/scorched earth), etc.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4F4B-E694-2F31-11B4-5814A794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2594"/>
            <a:ext cx="11258550" cy="1371600"/>
          </a:xfrm>
        </p:spPr>
        <p:txBody>
          <a:bodyPr/>
          <a:lstStyle/>
          <a:p>
            <a:r>
              <a:rPr lang="en-GB" dirty="0"/>
              <a:t>Why I picked this as my F.Y.P (Final Year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5CB9-E53B-7E74-0D3F-6B0DC127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picked this as my FYP (final year project), for some of the following reasons: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I could get a proper insight into how to make a multiplayer networked game,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  <a:p>
            <a:pPr lvl="1"/>
            <a:r>
              <a:rPr lang="en-GB" dirty="0"/>
              <a:t>I could learn about cryptocurrencies and how they integrate into gaming and games development in their current form as well as how they may shape gaming in the future,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 am using technology's (2D tile-sets, Perlin noise, etc.) to help promote myself to use existing technology's in creative and different ways e.g. simple and effective 2D underground level generation.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To encourage myself to not be afraid to experiment with new technology's like blockchain and rendering pipelines.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1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532E-662E-9ECF-0FF7-60C6A1B1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I have implemented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DACA-5782-C7F4-A3C8-AA54C067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 generation</a:t>
            </a:r>
          </a:p>
          <a:p>
            <a:r>
              <a:rPr lang="en-GB" dirty="0"/>
              <a:t>Player spawn room generation</a:t>
            </a:r>
          </a:p>
          <a:p>
            <a:r>
              <a:rPr lang="en-GB" dirty="0"/>
              <a:t>Player spawning</a:t>
            </a:r>
          </a:p>
          <a:p>
            <a:r>
              <a:rPr lang="en-GB" dirty="0"/>
              <a:t>Unity’s new input system</a:t>
            </a:r>
          </a:p>
          <a:p>
            <a:r>
              <a:rPr lang="en-GB" sz="1800" dirty="0"/>
              <a:t>Proof of concept</a:t>
            </a:r>
            <a:r>
              <a:rPr lang="en-GB" dirty="0"/>
              <a:t> Lobby system</a:t>
            </a:r>
          </a:p>
          <a:p>
            <a:r>
              <a:rPr lang="en-GB" dirty="0"/>
              <a:t>Unity’s URP (Universal Rendering pipeline) &amp; 2D lighting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4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543-379C-6E07-79FA-867A683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Images of current Implementations: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CC4D4-BE98-83C9-F0AC-83BDA979E916}"/>
              </a:ext>
            </a:extLst>
          </p:cNvPr>
          <p:cNvSpPr txBox="1"/>
          <p:nvPr/>
        </p:nvSpPr>
        <p:spPr>
          <a:xfrm>
            <a:off x="657225" y="1747494"/>
            <a:ext cx="27908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Map generation</a:t>
            </a:r>
          </a:p>
          <a:p>
            <a:endParaRPr lang="en-GB" dirty="0"/>
          </a:p>
          <a:p>
            <a:r>
              <a:rPr lang="en-GB" dirty="0"/>
              <a:t>Shows the current map generation along with the players spawn rooms, and a border </a:t>
            </a:r>
          </a:p>
          <a:p>
            <a:endParaRPr lang="en-GB" dirty="0"/>
          </a:p>
          <a:p>
            <a:r>
              <a:rPr lang="en-GB" dirty="0"/>
              <a:t>Each corner has a ‘spawn box’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FB183-0C91-5270-05A1-48B31C4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747494"/>
            <a:ext cx="7486650" cy="46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543-379C-6E07-79FA-867A683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of current Implementations: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CC4D4-BE98-83C9-F0AC-83BDA979E916}"/>
              </a:ext>
            </a:extLst>
          </p:cNvPr>
          <p:cNvSpPr txBox="1"/>
          <p:nvPr/>
        </p:nvSpPr>
        <p:spPr>
          <a:xfrm>
            <a:off x="1066800" y="1827597"/>
            <a:ext cx="48291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Spawn Box</a:t>
            </a:r>
          </a:p>
          <a:p>
            <a:endParaRPr lang="en-GB" dirty="0"/>
          </a:p>
          <a:p>
            <a:r>
              <a:rPr lang="en-GB" dirty="0"/>
              <a:t>This will be each players safe space, where they can spawn and have a safe shield (not implemented yet) that will keep them safe while they are in it to combat spawn trapping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EF2A2-BAF0-D8E8-246A-B0CE30DA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1873398"/>
            <a:ext cx="5168638" cy="44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AF31-529F-9C98-3038-F4DC8BC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of current Implementations:</a:t>
            </a:r>
          </a:p>
        </p:txBody>
      </p:sp>
      <p:pic>
        <p:nvPicPr>
          <p:cNvPr id="4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97C7B8EA-A012-F7D8-6012-77620B53D9C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67550" y="1744175"/>
            <a:ext cx="4619625" cy="4619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4FFDEE-1142-86CE-792F-0B4B0E1C3DEE}"/>
              </a:ext>
            </a:extLst>
          </p:cNvPr>
          <p:cNvSpPr txBox="1"/>
          <p:nvPr/>
        </p:nvSpPr>
        <p:spPr>
          <a:xfrm>
            <a:off x="657225" y="1744175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Input system</a:t>
            </a:r>
          </a:p>
          <a:p>
            <a:endParaRPr lang="en-GB" dirty="0"/>
          </a:p>
          <a:p>
            <a:r>
              <a:rPr lang="en-GB" dirty="0"/>
              <a:t>The player will be able to be controlled with a variety of different input devices, such as keyboard and mouse or controller.</a:t>
            </a:r>
          </a:p>
          <a:p>
            <a:endParaRPr lang="en-GB" dirty="0"/>
          </a:p>
          <a:p>
            <a:r>
              <a:rPr lang="en-GB" dirty="0"/>
              <a:t>This will be done using unity's new input system and unity events.</a:t>
            </a:r>
          </a:p>
        </p:txBody>
      </p:sp>
    </p:spTree>
    <p:extLst>
      <p:ext uri="{BB962C8B-B14F-4D97-AF65-F5344CB8AC3E}">
        <p14:creationId xmlns:p14="http://schemas.microsoft.com/office/powerpoint/2010/main" val="20679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543-379C-6E07-79FA-867A683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of current Implementations: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46AEF-BD18-E582-24E3-EF07A36D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3295650"/>
            <a:ext cx="11247998" cy="3116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CC4D4-BE98-83C9-F0AC-83BDA979E916}"/>
              </a:ext>
            </a:extLst>
          </p:cNvPr>
          <p:cNvSpPr txBox="1"/>
          <p:nvPr/>
        </p:nvSpPr>
        <p:spPr>
          <a:xfrm>
            <a:off x="657225" y="1747494"/>
            <a:ext cx="108775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Proof of concept lobby system</a:t>
            </a:r>
          </a:p>
          <a:p>
            <a:endParaRPr lang="en-GB" dirty="0"/>
          </a:p>
          <a:p>
            <a:r>
              <a:rPr lang="en-GB" dirty="0"/>
              <a:t>Shows two clients, one acts as a host , the other a client of that host</a:t>
            </a:r>
          </a:p>
          <a:p>
            <a:r>
              <a:rPr lang="en-GB" dirty="0"/>
              <a:t>The host can remove the second client if they wish.</a:t>
            </a:r>
          </a:p>
        </p:txBody>
      </p:sp>
    </p:spTree>
    <p:extLst>
      <p:ext uri="{BB962C8B-B14F-4D97-AF65-F5344CB8AC3E}">
        <p14:creationId xmlns:p14="http://schemas.microsoft.com/office/powerpoint/2010/main" val="3450767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CDC982DFD724389DC1DE5B80204FC" ma:contentTypeVersion="13" ma:contentTypeDescription="Create a new document." ma:contentTypeScope="" ma:versionID="dbe7db257eb240d45885095e514e2cff">
  <xsd:schema xmlns:xsd="http://www.w3.org/2001/XMLSchema" xmlns:xs="http://www.w3.org/2001/XMLSchema" xmlns:p="http://schemas.microsoft.com/office/2006/metadata/properties" xmlns:ns3="48556a24-f96b-41bd-9234-4c8fb1ec45f4" xmlns:ns4="dd4c0e5d-2996-4a4c-b761-d52b1a88ab3a" targetNamespace="http://schemas.microsoft.com/office/2006/metadata/properties" ma:root="true" ma:fieldsID="89c0150fa174bd290c46c36095821f02" ns3:_="" ns4:_="">
    <xsd:import namespace="48556a24-f96b-41bd-9234-4c8fb1ec45f4"/>
    <xsd:import namespace="dd4c0e5d-2996-4a4c-b761-d52b1a88ab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56a24-f96b-41bd-9234-4c8fb1ec4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c0e5d-2996-4a4c-b761-d52b1a88ab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9E6F7-E1D3-46AD-A9B0-30E7E11B4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556a24-f96b-41bd-9234-4c8fb1ec45f4"/>
    <ds:schemaRef ds:uri="dd4c0e5d-2996-4a4c-b761-d52b1a88ab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ED7D6-6069-4FA0-8FC1-1B8E00515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62EA2-4917-45C4-80A7-5703E70EAD8D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dd4c0e5d-2996-4a4c-b761-d52b1a88ab3a"/>
    <ds:schemaRef ds:uri="http://purl.org/dc/elements/1.1/"/>
    <ds:schemaRef ds:uri="http://schemas.microsoft.com/office/infopath/2007/PartnerControls"/>
    <ds:schemaRef ds:uri="48556a24-f96b-41bd-9234-4c8fb1ec45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549</Words>
  <Application>Microsoft Office PowerPoint</Application>
  <PresentationFormat>Widescreen</PresentationFormat>
  <Paragraphs>69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Garamond</vt:lpstr>
      <vt:lpstr>Gill Sans MT</vt:lpstr>
      <vt:lpstr>Times New Roman</vt:lpstr>
      <vt:lpstr>SavonVTI</vt:lpstr>
      <vt:lpstr>Progress of: Cavebound  Final year Project - Game</vt:lpstr>
      <vt:lpstr>Background story of Cavebound</vt:lpstr>
      <vt:lpstr>What is Cavebound?</vt:lpstr>
      <vt:lpstr>Why I picked this as my F.Y.P (Final Year project)</vt:lpstr>
      <vt:lpstr>Features I have implemented so far</vt:lpstr>
      <vt:lpstr>Images of current Implementations:</vt:lpstr>
      <vt:lpstr>Images of current Implementations:</vt:lpstr>
      <vt:lpstr>Images of current Implementations:</vt:lpstr>
      <vt:lpstr>Images of current Implementations:</vt:lpstr>
      <vt:lpstr>Images of current Implementations: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Progress of: Cavebound  Final year Project - Game</dc:title>
  <dc:creator>(Student) - Andrew Greenslade</dc:creator>
  <cp:lastModifiedBy>(Student) - Andrew Greenslade</cp:lastModifiedBy>
  <cp:revision>4</cp:revision>
  <dcterms:created xsi:type="dcterms:W3CDTF">2022-12-14T19:09:44Z</dcterms:created>
  <dcterms:modified xsi:type="dcterms:W3CDTF">2022-12-14T20:47:29Z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0x010100D3ECDC982DFD724389DC1DE5B80204FC</vt:lpwstr>
  </property>
</Properties>
</file>