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8f55a409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8f55a409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f55a40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f55a40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f55a4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f55a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8f55a40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8f55a40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8f55a40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8f55a40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8f55a40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8f55a40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8f55a40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8f55a40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8f55a40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8f55a40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8f55a409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8f55a409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QR Code Generation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tutorials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Comic Sans MS"/>
                <a:ea typeface="Comic Sans MS"/>
                <a:cs typeface="Comic Sans MS"/>
                <a:sym typeface="Comic Sans MS"/>
              </a:rPr>
              <a:t>You can also give RGB values !</a:t>
            </a:r>
            <a:endParaRPr sz="25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239000" y="2124450"/>
            <a:ext cx="8520600" cy="50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5269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qr.</a:t>
            </a:r>
            <a:r>
              <a:rPr lang="en" sz="5269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make_image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269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back_color</a:t>
            </a:r>
            <a:r>
              <a:rPr lang="en" sz="5269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269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269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195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269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5269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fill_color</a:t>
            </a:r>
            <a:r>
              <a:rPr lang="en" sz="5269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269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269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5269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n" sz="5269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5269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challenge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approaches!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the package “</a:t>
            </a:r>
            <a:r>
              <a:rPr lang="en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qrcode” with the pil dependency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How did i install the package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CMD/Terminal Command: </a:t>
            </a:r>
            <a:endParaRPr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 install qrcode[pil]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488" y="3266202"/>
            <a:ext cx="2437025" cy="16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Example QR Code: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275" y="1017725"/>
            <a:ext cx="38209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Qr code generation in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terminal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windows users: 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ic Sans MS"/>
              <a:buAutoNum type="arabicPeriod"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Shift + right click in the coderdojo folder on your desktop in windows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ic Sans MS"/>
              <a:buAutoNum type="arabicPeriod"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Click on open </a:t>
            </a: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terminal/powershell/cmd/</a:t>
            </a: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here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ic Sans MS"/>
              <a:buAutoNum type="arabicPeriod"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 command: </a:t>
            </a: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qr "Example text or link" &gt; test.png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ic Sans MS"/>
              <a:buAutoNum type="arabicPeriod"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Go to your coderdojo folder and open “test.png”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How to use this in python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4DE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qrcode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 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qrcode.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QRCode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error_correction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qrcode.constants.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ERROR_CORRECT_L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box_size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50">
              <a:solidFill>
                <a:srgbClr val="F39C12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add_data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"https://www.youtube.com/watch?v=dQw4w9WgXcQ"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make_image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img.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"example_python_QR_file_inverted.png"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74DED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1300"/>
            <a:ext cx="8520600" cy="3187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4DE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io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4DE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qrcode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 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qrcode.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QRCode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add_data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"https://www.youtube.com/watch?v=dQw4w9WgXcQ"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A0A1A7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#    Put website or text here</a:t>
            </a:r>
            <a:endParaRPr sz="1050">
              <a:solidFill>
                <a:srgbClr val="A0A1A7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io.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StringIO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print_ascii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(f.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8825"/>
            <a:ext cx="85206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How to use this in python and display the QR code in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terminal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mic Sans MS"/>
                <a:ea typeface="Comic Sans MS"/>
                <a:cs typeface="Comic Sans MS"/>
                <a:sym typeface="Comic Sans MS"/>
              </a:rPr>
              <a:t>A Second challenge approaches! </a:t>
            </a:r>
            <a:endParaRPr sz="5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399100"/>
            <a:ext cx="8520600" cy="21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Change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the color of your qr code 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Google is very much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encouraged, pypi.org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may be of use 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Reminder: The python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is called qrcode 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of inverted Qr code colors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4DE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qrcode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 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qrcode.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QRCode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error_correction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qrcode.constants.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ERROR_CORRECT_L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box_size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39C1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050">
              <a:solidFill>
                <a:srgbClr val="F39C12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add_data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"https://www.youtube.com/watch?v=dQw4w9WgXcQ"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 qr.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make_image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back_color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E8C6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fill_color</a:t>
            </a:r>
            <a:r>
              <a:rPr lang="en" sz="1050">
                <a:solidFill>
                  <a:srgbClr val="EE5D43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img.</a:t>
            </a:r>
            <a:r>
              <a:rPr lang="en" sz="1050">
                <a:solidFill>
                  <a:srgbClr val="FFE66D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6E072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"example_python_QR_file_inverted.png"</a:t>
            </a:r>
            <a:r>
              <a:rPr lang="en" sz="1050">
                <a:solidFill>
                  <a:srgbClr val="D5CED9"/>
                </a:solidFill>
                <a:highlight>
                  <a:srgbClr val="262A3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5CED9"/>
              </a:solidFill>
              <a:highlight>
                <a:srgbClr val="262A3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