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FD9DB-6622-421A-8BEB-5E7E2AFD977E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  <p14:section name="Untitled Section" id="{B073C5D1-0673-4BF2-ABB3-D84458A25A08}">
          <p14:sldIdLst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2111-19B0-4CC5-9CBD-0E5921685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3B681-2049-4788-86E6-AA078975E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851D-A2B5-4EB2-8EB8-7BFCAD1F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7B24-F20A-4F39-A020-CA96BD2B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9150-44F0-4B8F-B9B1-1DB74DDD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356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995-2939-4605-860B-5FBB6ED7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B41C-EE7D-4168-AD56-42CFB744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F843-B725-4D0B-A321-C9A4B2E4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141A-9EDD-4CBE-94EC-16C7853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B895-057C-49C0-88CC-33940735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399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670B6-1C60-418D-84E5-8B70D6B3D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63E3B-3AEB-4E1B-AC9E-0B9BB3CB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920B-9605-4473-AA3B-9E2942A8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DA28-F8E8-45DA-A83E-594BB554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CA49-5CFD-411E-B642-A40219E2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9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AAAF-0CDE-4594-85EF-4F26A8CE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5EDC-EB94-482E-950D-004C3DA5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4263-C71C-4060-B3B9-606280A3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16A9-2E53-4C40-8E30-447C2FFE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D963-13E7-43F2-84A0-CFAE96ED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3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68DF-7C3A-40FD-9401-6A519208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EFFE-3B59-4B63-8119-1D3A8665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F86F-9E42-40CD-AC01-F425FD35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CD10-CC10-4FF1-8E0B-5DEEB2F5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7E6B-05FE-453E-978A-7E13BFC2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5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498E-8BB8-4F89-9763-8EC0A8C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B898-69CE-475C-8131-CC213959F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04F8-E123-48FB-B0F7-8CECD216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58722-FB05-434D-BF15-5AC4FA60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BF08-B7E8-4744-A596-02DF525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421BB-EE1F-4FB6-997B-1503015D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379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8B0F-54BE-411E-8F29-A38AB9D5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884-021E-464F-82D8-28748066C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CE4A-018E-4711-8B48-3DA9CF0F2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212D5-F9A5-44DF-8876-14FEEBB69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BBE38-50E9-4005-8828-3651A70A1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19439-4CA9-4731-AC1C-77C0AFF5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94E9-9448-4326-9252-FFD71164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95390-CFB1-429D-A2D8-75520A22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894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50C5-9EE2-41C6-89FA-045FC7F7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9BB5A-20C2-4082-AAFF-C42BFD19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B198B-4086-4A13-B998-2F82E595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4B8F-C7B2-4BE7-8952-504D7CA2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32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790D2-A998-4FD8-9331-90C7C0EB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54262-484C-4077-B340-3B2E412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3C822-509B-4271-B7F6-A8504BE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29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E57-DAD3-4356-97A0-A8A2813D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0527-7748-4EB8-836E-476D220D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A4280-9C36-40B9-88A0-932570DB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5621D-6495-49D7-A614-E84C330E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D77C-C60B-445D-B841-AE462530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A64F-A8CA-4AB6-8867-46BB7914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509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A0FB-61CD-44D2-9888-FC012D99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6F6A6-E494-4EF1-A0E0-81FE0B990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744FD-2B8D-4289-8B00-E17AA0CD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F68B-31C0-4593-B224-E9A937CD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EC0C-588C-433A-9D84-3D53B54C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CC48-7942-4B39-BBD4-0C738512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06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C6D0E-C80F-4B1B-AC52-E3B927B3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4474B-38CD-4FB9-8456-B1A2594C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457-D7BB-49EB-8BD1-240ECA7CD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FDB5-2CD7-4471-951C-D0091B4397C9}" type="datetimeFigureOut">
              <a:rPr lang="en-IE" smtClean="0"/>
              <a:t>17/10/2022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3554-F7C3-4479-A181-6E26E9F2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6CB-53CA-4B40-85C0-EE7C65F2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E5BF-EBA6-4DC4-9F01-D1F3B8356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4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463B-9233-4598-A1D0-94185D0C6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Prototype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16B4B-8E37-46BA-821E-359BCA3BA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Endless Runner</a:t>
            </a:r>
          </a:p>
        </p:txBody>
      </p:sp>
    </p:spTree>
    <p:extLst>
      <p:ext uri="{BB962C8B-B14F-4D97-AF65-F5344CB8AC3E}">
        <p14:creationId xmlns:p14="http://schemas.microsoft.com/office/powerpoint/2010/main" val="306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3047D-2C22-4756-862B-B0F7CC47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4" y="81982"/>
            <a:ext cx="11900512" cy="66940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E8D4DB-747D-487C-BF98-2B7980898096}"/>
              </a:ext>
            </a:extLst>
          </p:cNvPr>
          <p:cNvSpPr/>
          <p:nvPr/>
        </p:nvSpPr>
        <p:spPr>
          <a:xfrm>
            <a:off x="3481026" y="239636"/>
            <a:ext cx="756745" cy="687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5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28957-8B79-45CF-B74D-61C3A601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4" y="138738"/>
            <a:ext cx="11698712" cy="65805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421AA5-72E5-467B-AAD7-B503C4EC82E6}"/>
              </a:ext>
            </a:extLst>
          </p:cNvPr>
          <p:cNvSpPr/>
          <p:nvPr/>
        </p:nvSpPr>
        <p:spPr>
          <a:xfrm>
            <a:off x="7580061" y="2869324"/>
            <a:ext cx="718907" cy="763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11FB0-D320-430C-9A4C-E838BA3CD291}"/>
              </a:ext>
            </a:extLst>
          </p:cNvPr>
          <p:cNvSpPr/>
          <p:nvPr/>
        </p:nvSpPr>
        <p:spPr>
          <a:xfrm>
            <a:off x="6313564" y="3545139"/>
            <a:ext cx="718907" cy="763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6692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5B64D-A975-4EF2-BA15-2D8EB48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182881"/>
            <a:ext cx="11541760" cy="64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9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71021-A8DC-4EC9-B3DE-93E3A4DC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182881"/>
            <a:ext cx="11541760" cy="64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02D93-6D46-4271-97F0-1F4EA8FF4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9" y="170269"/>
            <a:ext cx="11586602" cy="65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D57FB-8E54-40AE-885A-4A6C978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" y="126125"/>
            <a:ext cx="11743558" cy="66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58054-97CE-497B-B3D4-B1198B506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5" y="145044"/>
            <a:ext cx="11676290" cy="65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585B5-1099-41AC-9AF6-E8E96075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" y="156079"/>
            <a:ext cx="11637054" cy="6545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504DB6-3D86-48E5-916D-D7048FB741D7}"/>
              </a:ext>
            </a:extLst>
          </p:cNvPr>
          <p:cNvSpPr/>
          <p:nvPr/>
        </p:nvSpPr>
        <p:spPr>
          <a:xfrm>
            <a:off x="3663906" y="227023"/>
            <a:ext cx="529722" cy="6873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93159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90649C-049E-4040-A653-F63DEBC6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" y="44144"/>
            <a:ext cx="12035046" cy="67697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A9810C-F9CD-41EB-92F7-8B7075CCAA0C}"/>
              </a:ext>
            </a:extLst>
          </p:cNvPr>
          <p:cNvSpPr/>
          <p:nvPr/>
        </p:nvSpPr>
        <p:spPr>
          <a:xfrm>
            <a:off x="3481026" y="239636"/>
            <a:ext cx="756745" cy="687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C74B0-D506-430E-A3BB-6C37416A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1" y="63063"/>
            <a:ext cx="11967778" cy="6731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AA54DF-EB0B-401A-B4AA-04E9BCC13B3B}"/>
              </a:ext>
            </a:extLst>
          </p:cNvPr>
          <p:cNvSpPr/>
          <p:nvPr/>
        </p:nvSpPr>
        <p:spPr>
          <a:xfrm>
            <a:off x="3481026" y="239636"/>
            <a:ext cx="756745" cy="687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150E8-E337-4B17-87C0-9EC7B071AB83}"/>
              </a:ext>
            </a:extLst>
          </p:cNvPr>
          <p:cNvSpPr/>
          <p:nvPr/>
        </p:nvSpPr>
        <p:spPr>
          <a:xfrm>
            <a:off x="9453004" y="239636"/>
            <a:ext cx="668458" cy="57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0688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Paper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Prototype</dc:title>
  <dc:creator>gameuser</dc:creator>
  <cp:lastModifiedBy>gameuser</cp:lastModifiedBy>
  <cp:revision>7</cp:revision>
  <dcterms:created xsi:type="dcterms:W3CDTF">2022-10-17T09:21:03Z</dcterms:created>
  <dcterms:modified xsi:type="dcterms:W3CDTF">2022-10-17T10:04:29Z</dcterms:modified>
</cp:coreProperties>
</file>