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E15F-5C2A-40DA-B83F-4F0335135D5C}" type="datetimeFigureOut">
              <a:rPr lang="uk-UA" smtClean="0"/>
              <a:t>14.05.2017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5CA-B9D2-4516-9619-1B593A2DD2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903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E15F-5C2A-40DA-B83F-4F0335135D5C}" type="datetimeFigureOut">
              <a:rPr lang="uk-UA" smtClean="0"/>
              <a:t>14.05.2017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5CA-B9D2-4516-9619-1B593A2DD2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690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E15F-5C2A-40DA-B83F-4F0335135D5C}" type="datetimeFigureOut">
              <a:rPr lang="uk-UA" smtClean="0"/>
              <a:t>14.05.2017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5CA-B9D2-4516-9619-1B593A2DD2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448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E15F-5C2A-40DA-B83F-4F0335135D5C}" type="datetimeFigureOut">
              <a:rPr lang="uk-UA" smtClean="0"/>
              <a:t>14.05.2017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5CA-B9D2-4516-9619-1B593A2DD2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840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E15F-5C2A-40DA-B83F-4F0335135D5C}" type="datetimeFigureOut">
              <a:rPr lang="uk-UA" smtClean="0"/>
              <a:t>14.05.2017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5CA-B9D2-4516-9619-1B593A2DD2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743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E15F-5C2A-40DA-B83F-4F0335135D5C}" type="datetimeFigureOut">
              <a:rPr lang="uk-UA" smtClean="0"/>
              <a:t>14.05.2017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5CA-B9D2-4516-9619-1B593A2DD2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443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E15F-5C2A-40DA-B83F-4F0335135D5C}" type="datetimeFigureOut">
              <a:rPr lang="uk-UA" smtClean="0"/>
              <a:t>14.05.2017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5CA-B9D2-4516-9619-1B593A2DD2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742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E15F-5C2A-40DA-B83F-4F0335135D5C}" type="datetimeFigureOut">
              <a:rPr lang="uk-UA" smtClean="0"/>
              <a:t>14.05.2017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5CA-B9D2-4516-9619-1B593A2DD2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437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E15F-5C2A-40DA-B83F-4F0335135D5C}" type="datetimeFigureOut">
              <a:rPr lang="uk-UA" smtClean="0"/>
              <a:t>14.05.2017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5CA-B9D2-4516-9619-1B593A2DD2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214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E15F-5C2A-40DA-B83F-4F0335135D5C}" type="datetimeFigureOut">
              <a:rPr lang="uk-UA" smtClean="0"/>
              <a:t>14.05.2017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5CA-B9D2-4516-9619-1B593A2DD2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004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E15F-5C2A-40DA-B83F-4F0335135D5C}" type="datetimeFigureOut">
              <a:rPr lang="uk-UA" smtClean="0"/>
              <a:t>14.05.2017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05CA-B9D2-4516-9619-1B593A2DD2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46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2E15F-5C2A-40DA-B83F-4F0335135D5C}" type="datetimeFigureOut">
              <a:rPr lang="uk-UA" smtClean="0"/>
              <a:t>14.05.2017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05CA-B9D2-4516-9619-1B593A2DD2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297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3701143" y="2622948"/>
            <a:ext cx="9144000" cy="984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anose="03040602040607080904" pitchFamily="66" charset="0"/>
              </a:rPr>
              <a:t>Health</a:t>
            </a:r>
            <a:r>
              <a:rPr lang="en-US" sz="88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anose="03040602040607080904" pitchFamily="66" charset="0"/>
              </a:rPr>
              <a:t>ty</a:t>
            </a:r>
            <a:endParaRPr lang="uk-UA" sz="8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697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52371" y="36512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alibri Light (Заголовки)"/>
              </a:rPr>
              <a:t>Monetization</a:t>
            </a:r>
            <a:endParaRPr lang="uk-UA" dirty="0">
              <a:latin typeface="Calibri Light (Заголовки)"/>
            </a:endParaRPr>
          </a:p>
        </p:txBody>
      </p:sp>
      <p:pic>
        <p:nvPicPr>
          <p:cNvPr id="3076" name="Picture 4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086"/>
            <a:ext cx="3229203" cy="322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4044720" y="1893660"/>
            <a:ext cx="6463622" cy="49423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latin typeface="Arial Rounded MT Bold" panose="020F0704030504030204" pitchFamily="34" charset="0"/>
              </a:rPr>
              <a:t>Advertise of goods</a:t>
            </a:r>
          </a:p>
          <a:p>
            <a:r>
              <a:rPr lang="en-US" sz="2600" dirty="0" smtClean="0">
                <a:latin typeface="Arial Rounded MT Bold" panose="020F0704030504030204" pitchFamily="34" charset="0"/>
              </a:rPr>
              <a:t>Cooperation with markets</a:t>
            </a:r>
          </a:p>
          <a:p>
            <a:r>
              <a:rPr lang="en-US" sz="2600" dirty="0" smtClean="0">
                <a:latin typeface="Arial Rounded MT Bold" panose="020F0704030504030204" pitchFamily="34" charset="0"/>
              </a:rPr>
              <a:t>Additional features for subscribe</a:t>
            </a:r>
          </a:p>
        </p:txBody>
      </p:sp>
    </p:spTree>
    <p:extLst>
      <p:ext uri="{BB962C8B-B14F-4D97-AF65-F5344CB8AC3E}">
        <p14:creationId xmlns:p14="http://schemas.microsoft.com/office/powerpoint/2010/main" val="30960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0086" y="2673180"/>
            <a:ext cx="5286829" cy="8885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 Light (Заголовки)"/>
              </a:rPr>
              <a:t>Take care about your health.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2" y="1440542"/>
            <a:ext cx="3476172" cy="3476172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562429" y="674345"/>
            <a:ext cx="10515600" cy="1532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5400" dirty="0" smtClean="0">
                <a:latin typeface="Script MT Bold" panose="03040602040607080904" pitchFamily="66" charset="0"/>
              </a:rPr>
              <a:t>Thanks for your attention.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9477829" y="5758034"/>
            <a:ext cx="9144000" cy="984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anose="03040602040607080904" pitchFamily="66" charset="0"/>
              </a:rPr>
              <a:t>Health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anose="03040602040607080904" pitchFamily="66" charset="0"/>
              </a:rPr>
              <a:t>ty</a:t>
            </a:r>
            <a:endParaRPr lang="uk-UA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1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5570" y="45049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000" b="1" i="1" dirty="0" smtClean="0">
                <a:latin typeface="Script MT Bold" panose="03040602040607080904" pitchFamily="66" charset="0"/>
              </a:rPr>
              <a:t>Our pain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570" y="1474896"/>
            <a:ext cx="10515600" cy="4351338"/>
          </a:xfrm>
        </p:spPr>
        <p:txBody>
          <a:bodyPr/>
          <a:lstStyle/>
          <a:p>
            <a:r>
              <a:rPr lang="uk-UA" b="1" dirty="0" err="1" smtClean="0"/>
              <a:t>Obesity</a:t>
            </a:r>
            <a:endParaRPr lang="uk-UA" dirty="0" smtClean="0"/>
          </a:p>
          <a:p>
            <a:r>
              <a:rPr lang="en-US" b="1" dirty="0" smtClean="0">
                <a:latin typeface="Calibri (Основной текст)"/>
              </a:rPr>
              <a:t>Spend Time and money on your own nutritionist</a:t>
            </a:r>
            <a:endParaRPr lang="uk-UA" dirty="0">
              <a:latin typeface="Calibri (Основной текст)"/>
            </a:endParaRPr>
          </a:p>
        </p:txBody>
      </p:sp>
      <p:pic>
        <p:nvPicPr>
          <p:cNvPr id="4" name="Рисунок 3" descr="https://upload.wikimedia.org/wikipedia/commons/thumb/8/8e/Anglosphere_2007_overweight_rate.png/350px-Anglosphere_2007_overweight_rat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92" y="2660074"/>
            <a:ext cx="5313541" cy="3527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File:USObesityRate1960-2004.sv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33" y="2660076"/>
            <a:ext cx="4945729" cy="3527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534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82" y="498021"/>
            <a:ext cx="10648647" cy="598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172" y="118382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Script MT Bold" panose="03040602040607080904" pitchFamily="66" charset="0"/>
              </a:rPr>
              <a:t>Our potential clients</a:t>
            </a:r>
            <a:endParaRPr lang="uk-UA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069292" y="2094821"/>
            <a:ext cx="1930400" cy="650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Age: 25-45</a:t>
            </a:r>
          </a:p>
        </p:txBody>
      </p:sp>
      <p:sp>
        <p:nvSpPr>
          <p:cNvPr id="6" name="Выноска-облако 5"/>
          <p:cNvSpPr/>
          <p:nvPr/>
        </p:nvSpPr>
        <p:spPr>
          <a:xfrm>
            <a:off x="6589485" y="186418"/>
            <a:ext cx="2618016" cy="144394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Hi! My name is Bod.</a:t>
            </a:r>
            <a:endParaRPr lang="uk-UA" sz="2000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1069292" y="3227892"/>
            <a:ext cx="3393850" cy="65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smtClean="0">
                <a:latin typeface="Arial Rounded MT Bold" panose="020F0704030504030204" pitchFamily="34" charset="0"/>
              </a:rPr>
              <a:t>Salary &gt; = average</a:t>
            </a: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1069292" y="4204092"/>
            <a:ext cx="3393850" cy="65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smtClean="0">
                <a:latin typeface="Arial Rounded MT Bold" panose="020F0704030504030204" pitchFamily="34" charset="0"/>
              </a:rPr>
              <a:t>Lifestyle: sedentary</a:t>
            </a:r>
          </a:p>
          <a:p>
            <a:pPr marL="0" indent="0">
              <a:buNone/>
            </a:pPr>
            <a:endParaRPr lang="en-US" sz="2600" dirty="0" smtClean="0">
              <a:latin typeface="Arial Rounded MT Bold" panose="020F0704030504030204" pitchFamily="34" charset="0"/>
            </a:endParaRPr>
          </a:p>
        </p:txBody>
      </p:sp>
      <p:sp>
        <p:nvSpPr>
          <p:cNvPr id="11" name="Подзаголовок 2"/>
          <p:cNvSpPr txBox="1">
            <a:spLocks/>
          </p:cNvSpPr>
          <p:nvPr/>
        </p:nvSpPr>
        <p:spPr>
          <a:xfrm>
            <a:off x="7056321" y="2173370"/>
            <a:ext cx="4302359" cy="650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smtClean="0">
                <a:latin typeface="Arial Rounded MT Bold" panose="020F0704030504030204" pitchFamily="34" charset="0"/>
              </a:rPr>
              <a:t>Markets: </a:t>
            </a:r>
          </a:p>
          <a:p>
            <a:pPr marL="0" indent="0">
              <a:buNone/>
            </a:pPr>
            <a:r>
              <a:rPr lang="en-US" sz="2600" dirty="0" smtClean="0">
                <a:latin typeface="Arial Rounded MT Bold" panose="020F0704030504030204" pitchFamily="34" charset="0"/>
              </a:rPr>
              <a:t>West Europe and USA</a:t>
            </a:r>
          </a:p>
        </p:txBody>
      </p:sp>
      <p:sp>
        <p:nvSpPr>
          <p:cNvPr id="12" name="Подзаголовок 2"/>
          <p:cNvSpPr txBox="1">
            <a:spLocks/>
          </p:cNvSpPr>
          <p:nvPr/>
        </p:nvSpPr>
        <p:spPr>
          <a:xfrm>
            <a:off x="7056321" y="3553216"/>
            <a:ext cx="2958536" cy="65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Lazy character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19" y="997454"/>
            <a:ext cx="18002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2514" y="446303"/>
            <a:ext cx="3650657" cy="5933856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475692" y="1690687"/>
            <a:ext cx="6463622" cy="49423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latin typeface="Arial Rounded MT Bold" panose="020F0704030504030204" pitchFamily="34" charset="0"/>
              </a:rPr>
              <a:t>Get information product right now.</a:t>
            </a:r>
          </a:p>
          <a:p>
            <a:r>
              <a:rPr lang="en-US" sz="2600" dirty="0" smtClean="0">
                <a:latin typeface="Arial Rounded MT Bold" panose="020F0704030504030204" pitchFamily="34" charset="0"/>
              </a:rPr>
              <a:t>Get balanced </a:t>
            </a:r>
            <a:r>
              <a:rPr lang="en-US" sz="2600" dirty="0" smtClean="0">
                <a:latin typeface="Arial Rounded MT Bold" panose="020F0704030504030204" pitchFamily="34" charset="0"/>
              </a:rPr>
              <a:t>ration</a:t>
            </a:r>
            <a:endParaRPr lang="en-US" sz="26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Arial Rounded MT Bold" panose="020F0704030504030204" pitchFamily="34" charset="0"/>
              </a:rPr>
              <a:t>* In Future</a:t>
            </a:r>
          </a:p>
          <a:p>
            <a:r>
              <a:rPr lang="en-US" sz="2600" dirty="0" smtClean="0">
                <a:latin typeface="Arial Rounded MT Bold" panose="020F0704030504030204" pitchFamily="34" charset="0"/>
              </a:rPr>
              <a:t>Purchase product in our Application</a:t>
            </a:r>
          </a:p>
          <a:p>
            <a:r>
              <a:rPr lang="en-US" sz="2600" dirty="0" smtClean="0">
                <a:latin typeface="Arial Rounded MT Bold" panose="020F0704030504030204" pitchFamily="34" charset="0"/>
              </a:rPr>
              <a:t>Get the  cheapest products depend on Salary</a:t>
            </a:r>
          </a:p>
        </p:txBody>
      </p:sp>
    </p:spTree>
    <p:extLst>
      <p:ext uri="{BB962C8B-B14F-4D97-AF65-F5344CB8AC3E}">
        <p14:creationId xmlns:p14="http://schemas.microsoft.com/office/powerpoint/2010/main" val="120901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450834"/>
            <a:ext cx="3414712" cy="60356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376" y="450834"/>
            <a:ext cx="3400736" cy="60356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896" y="450834"/>
            <a:ext cx="3411704" cy="603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4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 (Заголовки)"/>
              </a:rPr>
              <a:t>What problems we solve?</a:t>
            </a:r>
            <a:endParaRPr lang="uk-UA" dirty="0">
              <a:latin typeface="Calibri Light (Заголовки)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2085" y="1888673"/>
            <a:ext cx="5025570" cy="365578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50856" y="1888673"/>
            <a:ext cx="5646057" cy="365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71700" y="1159329"/>
            <a:ext cx="7616372" cy="5609771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17286" y="118382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alibri Light (Заголовки)"/>
              </a:rPr>
              <a:t>Our competitors</a:t>
            </a:r>
            <a:endParaRPr lang="uk-UA" dirty="0">
              <a:latin typeface="Calibri Light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20259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800" y="193221"/>
            <a:ext cx="10515600" cy="1325563"/>
          </a:xfrm>
        </p:spPr>
        <p:txBody>
          <a:bodyPr/>
          <a:lstStyle/>
          <a:p>
            <a:r>
              <a:rPr lang="en-US" dirty="0" err="1" smtClean="0">
                <a:latin typeface="Calibri Light (Заголовки)"/>
              </a:rPr>
              <a:t>ShopWell</a:t>
            </a:r>
            <a:endParaRPr lang="uk-UA" dirty="0">
              <a:latin typeface="Calibri Light (Заголовки)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9386" y="548368"/>
            <a:ext cx="3395414" cy="6061444"/>
          </a:xfrm>
          <a:prstGeom prst="rect">
            <a:avLst/>
          </a:prstGeom>
        </p:spPr>
      </p:pic>
      <p:pic>
        <p:nvPicPr>
          <p:cNvPr id="2052" name="Picture 4" descr="Картинки по запросу shopwell ap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0" y="161925"/>
            <a:ext cx="1162542" cy="116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3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96</Words>
  <Application>Microsoft Office PowerPoint</Application>
  <PresentationFormat>Широкоэкранный</PresentationFormat>
  <Paragraphs>30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Arial Rounded MT Bold</vt:lpstr>
      <vt:lpstr>Calibri</vt:lpstr>
      <vt:lpstr>Calibri (Основной текст)</vt:lpstr>
      <vt:lpstr>Calibri Light</vt:lpstr>
      <vt:lpstr>Calibri Light (Заголовки)</vt:lpstr>
      <vt:lpstr>Script MT Bold</vt:lpstr>
      <vt:lpstr>Тема Office</vt:lpstr>
      <vt:lpstr>Презентация PowerPoint</vt:lpstr>
      <vt:lpstr>Our pain </vt:lpstr>
      <vt:lpstr>Презентация PowerPoint</vt:lpstr>
      <vt:lpstr>Our potential clients</vt:lpstr>
      <vt:lpstr>Opportunities</vt:lpstr>
      <vt:lpstr>Презентация PowerPoint</vt:lpstr>
      <vt:lpstr>What problems we solve?</vt:lpstr>
      <vt:lpstr>Our competitors</vt:lpstr>
      <vt:lpstr>ShopWell</vt:lpstr>
      <vt:lpstr>Monetization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Мищенко</dc:creator>
  <cp:lastModifiedBy>Андрей Мищенко</cp:lastModifiedBy>
  <cp:revision>20</cp:revision>
  <dcterms:created xsi:type="dcterms:W3CDTF">2017-05-13T23:54:47Z</dcterms:created>
  <dcterms:modified xsi:type="dcterms:W3CDTF">2017-05-14T14:02:06Z</dcterms:modified>
</cp:coreProperties>
</file>