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6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0039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41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78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4937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34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432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9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73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5211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5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1409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26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7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9193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0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7306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8D3711-8145-43E3-BCFB-1645E9B834AE}" type="datetimeFigureOut">
              <a:rPr lang="en-KE" smtClean="0"/>
              <a:t>11/01/2024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C08F62-5F4E-4246-BB78-6340813F782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0003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A0DA-B864-B7E1-2EDA-B806294FD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Text Versioning system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5EDB5-B0D2-525E-4ABF-40C93045D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Details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9683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6F36-489C-6002-B7EC-1CF7C2B4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K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768BB4-6F7D-5B95-2503-48264ADB2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790115"/>
            <a:ext cx="5470525" cy="327777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E315-F3DA-2179-3548-08888634D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text Versioning System is an application for management and tracking of different versions of text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 provides a reliable solution for users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5129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E437-471B-98A5-C251-C5CE6A40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74F0EB-881D-03F4-E1A9-AA18FDBA6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808383"/>
            <a:ext cx="6172200" cy="35383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96368-631F-B74F-8CBE-F99F877AE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interface is clean and user-friendly.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design prominently features a text area for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Key functionalities such as saving versions, deleting versions, and version selection are easily accessible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6148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F7E5-25EF-222A-18B9-32BBC3D3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versions</a:t>
            </a:r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2B220F-C739-22CA-1473-C56CD0C41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113" y="1775791"/>
            <a:ext cx="5848350" cy="2438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5E54-F80A-E7EB-E619-8C069A4E1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Saving versions of the text versioning system is a straightforward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Users can click the "Save Version" button to store the current text as a new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 is not possible to save an empty content.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8979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9F55-3E81-4679-DCE7-B88A93A3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Selection</a:t>
            </a:r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845DB7-457D-A642-59B8-17A08455C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3071818"/>
            <a:ext cx="5470525" cy="7143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C8F8E-9545-8C77-E626-2E599545A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version selection dropdown is a pivotal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have the flexibility to choose a specific version from the dropdown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load and view their content as it existed in previous changes.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6280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5A01-5088-5546-1BCF-A5BF8281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Versions</a:t>
            </a:r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BBDD75-C199-8A11-1FB1-E17A111CD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175" y="1921565"/>
            <a:ext cx="5610225" cy="13119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EA8D8-0222-1086-3622-2848812B0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Deleting versions is also allowed in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Users can remove a selected version, but not without a confirmation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6975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39B8-B926-1EAC-41CC-04D226B9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mode</a:t>
            </a:r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9305FA-B6A1-4368-B64E-62FE74747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55304"/>
            <a:ext cx="6172200" cy="20642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29370-A7EF-ED4E-62BA-730DB0AC7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caters to user preferences with a dark mode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enhances the overall user experience with an alternative visual style.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7693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E6C5-66F0-0CFC-8A48-442040A4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version details</a:t>
            </a:r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00074C-CAE5-ED8F-76A4-1878E8B25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113" y="2524125"/>
            <a:ext cx="5362575" cy="21406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9032E-A000-EE8A-15E1-8AD00C27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"Selected Version Details" section provides users with a comprehensive overview of the chosen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displays not only the initial and modified text but also the timestamp of the selected version.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9987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4FD94C-5AC1-0DAF-B2E7-8EFD4E56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851C9-20FD-9AE4-A972-EFEE30A3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Advanced Versioning System offers a robust solution for users seeking efficient text version control.</a:t>
            </a:r>
          </a:p>
          <a:p>
            <a:r>
              <a:rPr lang="en-US" dirty="0"/>
              <a:t> User-friendly interface and intuitive functionalities provide seamless experience in managing textual changes.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600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275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Söhne</vt:lpstr>
      <vt:lpstr>Organic</vt:lpstr>
      <vt:lpstr>Advanced Text Versioning system</vt:lpstr>
      <vt:lpstr>Introduction</vt:lpstr>
      <vt:lpstr>User interface</vt:lpstr>
      <vt:lpstr>Saving versions</vt:lpstr>
      <vt:lpstr>Version Selection</vt:lpstr>
      <vt:lpstr>Deleting Versions</vt:lpstr>
      <vt:lpstr>Dark mode</vt:lpstr>
      <vt:lpstr>Selected version details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Text Versioning system</dc:title>
  <dc:creator>User</dc:creator>
  <cp:lastModifiedBy>User</cp:lastModifiedBy>
  <cp:revision>3</cp:revision>
  <dcterms:created xsi:type="dcterms:W3CDTF">2024-01-11T18:39:56Z</dcterms:created>
  <dcterms:modified xsi:type="dcterms:W3CDTF">2024-01-11T19:04:23Z</dcterms:modified>
</cp:coreProperties>
</file>