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4" r:id="rId2"/>
    <p:sldId id="259" r:id="rId3"/>
    <p:sldId id="256" r:id="rId4"/>
    <p:sldId id="257" r:id="rId5"/>
    <p:sldId id="258" r:id="rId6"/>
    <p:sldId id="261" r:id="rId7"/>
    <p:sldId id="262" r:id="rId8"/>
    <p:sldId id="263" r:id="rId9"/>
    <p:sldId id="260" r:id="rId10"/>
  </p:sldIdLst>
  <p:sldSz cx="12801600" cy="6400800"/>
  <p:notesSz cx="6980238" cy="9236075"/>
  <p:defaultTextStyle>
    <a:defPPr>
      <a:defRPr lang="en-US"/>
    </a:defPPr>
    <a:lvl1pPr marL="0" algn="l" defTabSz="581833" rtl="0" eaLnBrk="1" latinLnBrk="0" hangingPunct="1">
      <a:defRPr sz="2291" kern="1200">
        <a:solidFill>
          <a:schemeClr val="tx1"/>
        </a:solidFill>
        <a:latin typeface="+mn-lt"/>
        <a:ea typeface="+mn-ea"/>
        <a:cs typeface="+mn-cs"/>
      </a:defRPr>
    </a:lvl1pPr>
    <a:lvl2pPr marL="581833" algn="l" defTabSz="581833" rtl="0" eaLnBrk="1" latinLnBrk="0" hangingPunct="1">
      <a:defRPr sz="2291" kern="1200">
        <a:solidFill>
          <a:schemeClr val="tx1"/>
        </a:solidFill>
        <a:latin typeface="+mn-lt"/>
        <a:ea typeface="+mn-ea"/>
        <a:cs typeface="+mn-cs"/>
      </a:defRPr>
    </a:lvl2pPr>
    <a:lvl3pPr marL="1163665" algn="l" defTabSz="581833" rtl="0" eaLnBrk="1" latinLnBrk="0" hangingPunct="1">
      <a:defRPr sz="2291" kern="1200">
        <a:solidFill>
          <a:schemeClr val="tx1"/>
        </a:solidFill>
        <a:latin typeface="+mn-lt"/>
        <a:ea typeface="+mn-ea"/>
        <a:cs typeface="+mn-cs"/>
      </a:defRPr>
    </a:lvl3pPr>
    <a:lvl4pPr marL="1745498" algn="l" defTabSz="581833" rtl="0" eaLnBrk="1" latinLnBrk="0" hangingPunct="1">
      <a:defRPr sz="2291" kern="1200">
        <a:solidFill>
          <a:schemeClr val="tx1"/>
        </a:solidFill>
        <a:latin typeface="+mn-lt"/>
        <a:ea typeface="+mn-ea"/>
        <a:cs typeface="+mn-cs"/>
      </a:defRPr>
    </a:lvl4pPr>
    <a:lvl5pPr marL="2327331" algn="l" defTabSz="581833" rtl="0" eaLnBrk="1" latinLnBrk="0" hangingPunct="1">
      <a:defRPr sz="2291" kern="1200">
        <a:solidFill>
          <a:schemeClr val="tx1"/>
        </a:solidFill>
        <a:latin typeface="+mn-lt"/>
        <a:ea typeface="+mn-ea"/>
        <a:cs typeface="+mn-cs"/>
      </a:defRPr>
    </a:lvl5pPr>
    <a:lvl6pPr marL="2909164" algn="l" defTabSz="581833" rtl="0" eaLnBrk="1" latinLnBrk="0" hangingPunct="1">
      <a:defRPr sz="2291" kern="1200">
        <a:solidFill>
          <a:schemeClr val="tx1"/>
        </a:solidFill>
        <a:latin typeface="+mn-lt"/>
        <a:ea typeface="+mn-ea"/>
        <a:cs typeface="+mn-cs"/>
      </a:defRPr>
    </a:lvl6pPr>
    <a:lvl7pPr marL="3490996" algn="l" defTabSz="581833" rtl="0" eaLnBrk="1" latinLnBrk="0" hangingPunct="1">
      <a:defRPr sz="2291" kern="1200">
        <a:solidFill>
          <a:schemeClr val="tx1"/>
        </a:solidFill>
        <a:latin typeface="+mn-lt"/>
        <a:ea typeface="+mn-ea"/>
        <a:cs typeface="+mn-cs"/>
      </a:defRPr>
    </a:lvl7pPr>
    <a:lvl8pPr marL="4072829" algn="l" defTabSz="581833" rtl="0" eaLnBrk="1" latinLnBrk="0" hangingPunct="1">
      <a:defRPr sz="2291" kern="1200">
        <a:solidFill>
          <a:schemeClr val="tx1"/>
        </a:solidFill>
        <a:latin typeface="+mn-lt"/>
        <a:ea typeface="+mn-ea"/>
        <a:cs typeface="+mn-cs"/>
      </a:defRPr>
    </a:lvl8pPr>
    <a:lvl9pPr marL="4654662" algn="l" defTabSz="581833" rtl="0" eaLnBrk="1" latinLnBrk="0" hangingPunct="1">
      <a:defRPr sz="22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7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19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24" autoAdjust="0"/>
    <p:restoredTop sz="94498" autoAdjust="0"/>
  </p:normalViewPr>
  <p:slideViewPr>
    <p:cSldViewPr snapToObjects="1">
      <p:cViewPr varScale="1">
        <p:scale>
          <a:sx n="105" d="100"/>
          <a:sy n="105" d="100"/>
        </p:scale>
        <p:origin x="126" y="270"/>
      </p:cViewPr>
      <p:guideLst>
        <p:guide orient="horz" pos="2017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22" y="108"/>
      </p:cViewPr>
      <p:guideLst>
        <p:guide orient="horz" pos="2909"/>
        <p:guide pos="21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461804"/>
          </a:xfrm>
          <a:prstGeom prst="rect">
            <a:avLst/>
          </a:prstGeom>
        </p:spPr>
        <p:txBody>
          <a:bodyPr vert="horz" lIns="92659" tIns="46330" rIns="92659" bIns="4633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3853" y="0"/>
            <a:ext cx="3024770" cy="461804"/>
          </a:xfrm>
          <a:prstGeom prst="rect">
            <a:avLst/>
          </a:prstGeom>
        </p:spPr>
        <p:txBody>
          <a:bodyPr vert="horz" lIns="92659" tIns="46330" rIns="92659" bIns="46330" rtlCol="0"/>
          <a:lstStyle>
            <a:lvl1pPr algn="r">
              <a:defRPr sz="1200"/>
            </a:lvl1pPr>
          </a:lstStyle>
          <a:p>
            <a:fld id="{AEC203E9-3C4B-E945-9B22-01ED04313CA9}" type="datetime1">
              <a:rPr lang="en-CA" smtClean="0"/>
              <a:t>21/06/2013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24770" cy="461804"/>
          </a:xfrm>
          <a:prstGeom prst="rect">
            <a:avLst/>
          </a:prstGeom>
        </p:spPr>
        <p:txBody>
          <a:bodyPr vert="horz" lIns="92659" tIns="46330" rIns="92659" bIns="4633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3853" y="8772668"/>
            <a:ext cx="3024770" cy="461804"/>
          </a:xfrm>
          <a:prstGeom prst="rect">
            <a:avLst/>
          </a:prstGeom>
        </p:spPr>
        <p:txBody>
          <a:bodyPr vert="horz" lIns="92659" tIns="46330" rIns="92659" bIns="46330" rtlCol="0" anchor="b"/>
          <a:lstStyle>
            <a:lvl1pPr algn="r">
              <a:defRPr sz="1200"/>
            </a:lvl1pPr>
          </a:lstStyle>
          <a:p>
            <a:fld id="{2C0A1A8C-1988-954D-8E2C-8EFECB9A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049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461804"/>
          </a:xfrm>
          <a:prstGeom prst="rect">
            <a:avLst/>
          </a:prstGeom>
        </p:spPr>
        <p:txBody>
          <a:bodyPr vert="horz" lIns="92659" tIns="46330" rIns="92659" bIns="4633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3853" y="0"/>
            <a:ext cx="3024770" cy="461804"/>
          </a:xfrm>
          <a:prstGeom prst="rect">
            <a:avLst/>
          </a:prstGeom>
        </p:spPr>
        <p:txBody>
          <a:bodyPr vert="horz" lIns="92659" tIns="46330" rIns="92659" bIns="46330" rtlCol="0"/>
          <a:lstStyle>
            <a:lvl1pPr algn="r">
              <a:defRPr sz="1200"/>
            </a:lvl1pPr>
          </a:lstStyle>
          <a:p>
            <a:fld id="{162672D6-15D6-2D45-B765-DB409C3382F1}" type="datetime1">
              <a:rPr lang="en-CA" smtClean="0"/>
              <a:t>21/06/2013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2250" y="785813"/>
            <a:ext cx="6537325" cy="3268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59" tIns="46330" rIns="92659" bIns="4633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024" y="4387136"/>
            <a:ext cx="5584190" cy="4156234"/>
          </a:xfrm>
          <a:prstGeom prst="rect">
            <a:avLst/>
          </a:prstGeom>
        </p:spPr>
        <p:txBody>
          <a:bodyPr vert="horz" lIns="92659" tIns="46330" rIns="92659" bIns="4633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24770" cy="461804"/>
          </a:xfrm>
          <a:prstGeom prst="rect">
            <a:avLst/>
          </a:prstGeom>
        </p:spPr>
        <p:txBody>
          <a:bodyPr vert="horz" lIns="92659" tIns="46330" rIns="92659" bIns="4633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3853" y="8772668"/>
            <a:ext cx="3024770" cy="461804"/>
          </a:xfrm>
          <a:prstGeom prst="rect">
            <a:avLst/>
          </a:prstGeom>
        </p:spPr>
        <p:txBody>
          <a:bodyPr vert="horz" lIns="92659" tIns="46330" rIns="92659" bIns="46330" rtlCol="0" anchor="b"/>
          <a:lstStyle>
            <a:lvl1pPr algn="r">
              <a:defRPr sz="1200"/>
            </a:lvl1pPr>
          </a:lstStyle>
          <a:p>
            <a:fld id="{703894D0-71F6-5D45-BEF8-8FF9CB93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85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81833" rtl="0" eaLnBrk="1" latinLnBrk="0" hangingPunct="1">
      <a:defRPr sz="1527" kern="1200">
        <a:solidFill>
          <a:schemeClr val="tx1"/>
        </a:solidFill>
        <a:latin typeface="+mn-lt"/>
        <a:ea typeface="+mn-ea"/>
        <a:cs typeface="+mn-cs"/>
      </a:defRPr>
    </a:lvl1pPr>
    <a:lvl2pPr marL="581833" algn="l" defTabSz="581833" rtl="0" eaLnBrk="1" latinLnBrk="0" hangingPunct="1">
      <a:defRPr sz="1527" kern="1200">
        <a:solidFill>
          <a:schemeClr val="tx1"/>
        </a:solidFill>
        <a:latin typeface="+mn-lt"/>
        <a:ea typeface="+mn-ea"/>
        <a:cs typeface="+mn-cs"/>
      </a:defRPr>
    </a:lvl2pPr>
    <a:lvl3pPr marL="1163665" algn="l" defTabSz="581833" rtl="0" eaLnBrk="1" latinLnBrk="0" hangingPunct="1">
      <a:defRPr sz="1527" kern="1200">
        <a:solidFill>
          <a:schemeClr val="tx1"/>
        </a:solidFill>
        <a:latin typeface="+mn-lt"/>
        <a:ea typeface="+mn-ea"/>
        <a:cs typeface="+mn-cs"/>
      </a:defRPr>
    </a:lvl3pPr>
    <a:lvl4pPr marL="1745498" algn="l" defTabSz="581833" rtl="0" eaLnBrk="1" latinLnBrk="0" hangingPunct="1">
      <a:defRPr sz="1527" kern="1200">
        <a:solidFill>
          <a:schemeClr val="tx1"/>
        </a:solidFill>
        <a:latin typeface="+mn-lt"/>
        <a:ea typeface="+mn-ea"/>
        <a:cs typeface="+mn-cs"/>
      </a:defRPr>
    </a:lvl4pPr>
    <a:lvl5pPr marL="2327331" algn="l" defTabSz="581833" rtl="0" eaLnBrk="1" latinLnBrk="0" hangingPunct="1">
      <a:defRPr sz="1527" kern="1200">
        <a:solidFill>
          <a:schemeClr val="tx1"/>
        </a:solidFill>
        <a:latin typeface="+mn-lt"/>
        <a:ea typeface="+mn-ea"/>
        <a:cs typeface="+mn-cs"/>
      </a:defRPr>
    </a:lvl5pPr>
    <a:lvl6pPr marL="2909164" algn="l" defTabSz="581833" rtl="0" eaLnBrk="1" latinLnBrk="0" hangingPunct="1">
      <a:defRPr sz="1527" kern="1200">
        <a:solidFill>
          <a:schemeClr val="tx1"/>
        </a:solidFill>
        <a:latin typeface="+mn-lt"/>
        <a:ea typeface="+mn-ea"/>
        <a:cs typeface="+mn-cs"/>
      </a:defRPr>
    </a:lvl6pPr>
    <a:lvl7pPr marL="3490996" algn="l" defTabSz="581833" rtl="0" eaLnBrk="1" latinLnBrk="0" hangingPunct="1">
      <a:defRPr sz="1527" kern="1200">
        <a:solidFill>
          <a:schemeClr val="tx1"/>
        </a:solidFill>
        <a:latin typeface="+mn-lt"/>
        <a:ea typeface="+mn-ea"/>
        <a:cs typeface="+mn-cs"/>
      </a:defRPr>
    </a:lvl7pPr>
    <a:lvl8pPr marL="4072829" algn="l" defTabSz="581833" rtl="0" eaLnBrk="1" latinLnBrk="0" hangingPunct="1">
      <a:defRPr sz="1527" kern="1200">
        <a:solidFill>
          <a:schemeClr val="tx1"/>
        </a:solidFill>
        <a:latin typeface="+mn-lt"/>
        <a:ea typeface="+mn-ea"/>
        <a:cs typeface="+mn-cs"/>
      </a:defRPr>
    </a:lvl8pPr>
    <a:lvl9pPr marL="4654662" algn="l" defTabSz="581833" rtl="0" eaLnBrk="1" latinLnBrk="0" hangingPunct="1">
      <a:defRPr sz="15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3" y="787400"/>
            <a:ext cx="6529387" cy="3265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894D0-71F6-5D45-BEF8-8FF9CB937C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72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894D0-71F6-5D45-BEF8-8FF9CB937C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2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9D79-6A48-134E-B0F2-731A2600BB25}" type="datetimeFigureOut">
              <a:rPr lang="en-US" smtClean="0"/>
              <a:t>6/21/2013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435F-8A50-0141-87C8-54D06D9F9D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99771" y="2283935"/>
            <a:ext cx="3732725" cy="1191405"/>
          </a:xfrm>
          <a:prstGeom prst="rect">
            <a:avLst/>
          </a:prstGeom>
        </p:spPr>
        <p:txBody>
          <a:bodyPr anchor="ctr" anchorCtr="0"/>
          <a:lstStyle>
            <a:lvl1pPr algn="ctr">
              <a:defRPr sz="2036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349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6908" y="3946499"/>
            <a:ext cx="1891145" cy="5233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527" b="1">
                <a:solidFill>
                  <a:schemeClr val="bg1"/>
                </a:solidFill>
              </a:defRPr>
            </a:lvl1pPr>
            <a:lvl2pPr marL="581924" indent="0">
              <a:buNone/>
              <a:defRPr sz="2546" b="1"/>
            </a:lvl2pPr>
            <a:lvl3pPr marL="1163848" indent="0">
              <a:buNone/>
              <a:defRPr sz="2291" b="1"/>
            </a:lvl3pPr>
            <a:lvl4pPr marL="1745772" indent="0">
              <a:buNone/>
              <a:defRPr sz="2036" b="1"/>
            </a:lvl4pPr>
            <a:lvl5pPr marL="2327697" indent="0">
              <a:buNone/>
              <a:defRPr sz="2036" b="1"/>
            </a:lvl5pPr>
            <a:lvl6pPr marL="2909621" indent="0">
              <a:buNone/>
              <a:defRPr sz="2036" b="1"/>
            </a:lvl6pPr>
            <a:lvl7pPr marL="3491545" indent="0">
              <a:buNone/>
              <a:defRPr sz="2036" b="1"/>
            </a:lvl7pPr>
            <a:lvl8pPr marL="4073469" indent="0">
              <a:buNone/>
              <a:defRPr sz="2036" b="1"/>
            </a:lvl8pPr>
            <a:lvl9pPr marL="4655393" indent="0">
              <a:buNone/>
              <a:defRPr sz="2036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6908" y="4469894"/>
            <a:ext cx="1891145" cy="15023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27">
                <a:solidFill>
                  <a:schemeClr val="bg1"/>
                </a:solidFill>
              </a:defRPr>
            </a:lvl1pPr>
            <a:lvl2pPr>
              <a:defRPr sz="1527">
                <a:solidFill>
                  <a:schemeClr val="bg1"/>
                </a:solidFill>
              </a:defRPr>
            </a:lvl2pPr>
            <a:lvl3pPr>
              <a:defRPr sz="1527">
                <a:solidFill>
                  <a:schemeClr val="bg1"/>
                </a:solidFill>
              </a:defRPr>
            </a:lvl3pPr>
            <a:lvl4pPr>
              <a:defRPr sz="1527"/>
            </a:lvl4pPr>
            <a:lvl5pPr>
              <a:defRPr sz="1782"/>
            </a:lvl5pPr>
            <a:lvl6pPr>
              <a:defRPr sz="2036"/>
            </a:lvl6pPr>
            <a:lvl7pPr>
              <a:defRPr sz="2036"/>
            </a:lvl7pPr>
            <a:lvl8pPr>
              <a:defRPr sz="2036"/>
            </a:lvl8pPr>
            <a:lvl9pPr>
              <a:defRPr sz="2036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A39D79-6A48-134E-B0F2-731A2600BB25}" type="datetimeFigureOut">
              <a:rPr lang="en-US" smtClean="0"/>
              <a:pPr/>
              <a:t>6/21/2013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AC435F-8A50-0141-87C8-54D06D9F9D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4227589" y="3932275"/>
            <a:ext cx="1891145" cy="5233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527" b="1">
                <a:solidFill>
                  <a:schemeClr val="bg1"/>
                </a:solidFill>
              </a:defRPr>
            </a:lvl1pPr>
            <a:lvl2pPr marL="581924" indent="0">
              <a:buNone/>
              <a:defRPr sz="2546" b="1"/>
            </a:lvl2pPr>
            <a:lvl3pPr marL="1163848" indent="0">
              <a:buNone/>
              <a:defRPr sz="2291" b="1"/>
            </a:lvl3pPr>
            <a:lvl4pPr marL="1745772" indent="0">
              <a:buNone/>
              <a:defRPr sz="2036" b="1"/>
            </a:lvl4pPr>
            <a:lvl5pPr marL="2327697" indent="0">
              <a:buNone/>
              <a:defRPr sz="2036" b="1"/>
            </a:lvl5pPr>
            <a:lvl6pPr marL="2909621" indent="0">
              <a:buNone/>
              <a:defRPr sz="2036" b="1"/>
            </a:lvl6pPr>
            <a:lvl7pPr marL="3491545" indent="0">
              <a:buNone/>
              <a:defRPr sz="2036" b="1"/>
            </a:lvl7pPr>
            <a:lvl8pPr marL="4073469" indent="0">
              <a:buNone/>
              <a:defRPr sz="2036" b="1"/>
            </a:lvl8pPr>
            <a:lvl9pPr marL="4655393" indent="0">
              <a:buNone/>
              <a:defRPr sz="2036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4"/>
          </p:nvPr>
        </p:nvSpPr>
        <p:spPr>
          <a:xfrm>
            <a:off x="4227591" y="4455671"/>
            <a:ext cx="1891145" cy="15023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27">
                <a:solidFill>
                  <a:schemeClr val="bg1"/>
                </a:solidFill>
              </a:defRPr>
            </a:lvl1pPr>
            <a:lvl2pPr>
              <a:defRPr sz="1527">
                <a:solidFill>
                  <a:schemeClr val="bg1"/>
                </a:solidFill>
              </a:defRPr>
            </a:lvl2pPr>
            <a:lvl3pPr>
              <a:defRPr sz="1527">
                <a:solidFill>
                  <a:schemeClr val="bg1"/>
                </a:solidFill>
              </a:defRPr>
            </a:lvl3pPr>
            <a:lvl4pPr>
              <a:defRPr sz="1527"/>
            </a:lvl4pPr>
            <a:lvl5pPr>
              <a:defRPr sz="1782"/>
            </a:lvl5pPr>
            <a:lvl6pPr>
              <a:defRPr sz="2036"/>
            </a:lvl6pPr>
            <a:lvl7pPr>
              <a:defRPr sz="2036"/>
            </a:lvl7pPr>
            <a:lvl8pPr>
              <a:defRPr sz="2036"/>
            </a:lvl8pPr>
            <a:lvl9pPr>
              <a:defRPr sz="2036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5"/>
          </p:nvPr>
        </p:nvSpPr>
        <p:spPr>
          <a:xfrm>
            <a:off x="6538268" y="3932275"/>
            <a:ext cx="1891145" cy="5233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527" b="1">
                <a:solidFill>
                  <a:schemeClr val="bg1"/>
                </a:solidFill>
              </a:defRPr>
            </a:lvl1pPr>
            <a:lvl2pPr marL="581924" indent="0">
              <a:buNone/>
              <a:defRPr sz="2546" b="1"/>
            </a:lvl2pPr>
            <a:lvl3pPr marL="1163848" indent="0">
              <a:buNone/>
              <a:defRPr sz="2291" b="1"/>
            </a:lvl3pPr>
            <a:lvl4pPr marL="1745772" indent="0">
              <a:buNone/>
              <a:defRPr sz="2036" b="1"/>
            </a:lvl4pPr>
            <a:lvl5pPr marL="2327697" indent="0">
              <a:buNone/>
              <a:defRPr sz="2036" b="1"/>
            </a:lvl5pPr>
            <a:lvl6pPr marL="2909621" indent="0">
              <a:buNone/>
              <a:defRPr sz="2036" b="1"/>
            </a:lvl6pPr>
            <a:lvl7pPr marL="3491545" indent="0">
              <a:buNone/>
              <a:defRPr sz="2036" b="1"/>
            </a:lvl7pPr>
            <a:lvl8pPr marL="4073469" indent="0">
              <a:buNone/>
              <a:defRPr sz="2036" b="1"/>
            </a:lvl8pPr>
            <a:lvl9pPr marL="4655393" indent="0">
              <a:buNone/>
              <a:defRPr sz="2036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16"/>
          </p:nvPr>
        </p:nvSpPr>
        <p:spPr>
          <a:xfrm>
            <a:off x="6538270" y="4455671"/>
            <a:ext cx="1891145" cy="15023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27">
                <a:solidFill>
                  <a:schemeClr val="bg1"/>
                </a:solidFill>
              </a:defRPr>
            </a:lvl1pPr>
            <a:lvl2pPr>
              <a:defRPr sz="1527">
                <a:solidFill>
                  <a:schemeClr val="bg1"/>
                </a:solidFill>
              </a:defRPr>
            </a:lvl2pPr>
            <a:lvl3pPr>
              <a:defRPr sz="1527">
                <a:solidFill>
                  <a:schemeClr val="bg1"/>
                </a:solidFill>
              </a:defRPr>
            </a:lvl3pPr>
            <a:lvl4pPr>
              <a:defRPr sz="1527"/>
            </a:lvl4pPr>
            <a:lvl5pPr>
              <a:defRPr sz="1782"/>
            </a:lvl5pPr>
            <a:lvl6pPr>
              <a:defRPr sz="2036"/>
            </a:lvl6pPr>
            <a:lvl7pPr>
              <a:defRPr sz="2036"/>
            </a:lvl7pPr>
            <a:lvl8pPr>
              <a:defRPr sz="2036"/>
            </a:lvl8pPr>
            <a:lvl9pPr>
              <a:defRPr sz="2036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7"/>
          </p:nvPr>
        </p:nvSpPr>
        <p:spPr>
          <a:xfrm>
            <a:off x="8851098" y="3923864"/>
            <a:ext cx="1891145" cy="5233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527" b="1">
                <a:solidFill>
                  <a:schemeClr val="bg1"/>
                </a:solidFill>
              </a:defRPr>
            </a:lvl1pPr>
            <a:lvl2pPr marL="581924" indent="0">
              <a:buNone/>
              <a:defRPr sz="2546" b="1"/>
            </a:lvl2pPr>
            <a:lvl3pPr marL="1163848" indent="0">
              <a:buNone/>
              <a:defRPr sz="2291" b="1"/>
            </a:lvl3pPr>
            <a:lvl4pPr marL="1745772" indent="0">
              <a:buNone/>
              <a:defRPr sz="2036" b="1"/>
            </a:lvl4pPr>
            <a:lvl5pPr marL="2327697" indent="0">
              <a:buNone/>
              <a:defRPr sz="2036" b="1"/>
            </a:lvl5pPr>
            <a:lvl6pPr marL="2909621" indent="0">
              <a:buNone/>
              <a:defRPr sz="2036" b="1"/>
            </a:lvl6pPr>
            <a:lvl7pPr marL="3491545" indent="0">
              <a:buNone/>
              <a:defRPr sz="2036" b="1"/>
            </a:lvl7pPr>
            <a:lvl8pPr marL="4073469" indent="0">
              <a:buNone/>
              <a:defRPr sz="2036" b="1"/>
            </a:lvl8pPr>
            <a:lvl9pPr marL="4655393" indent="0">
              <a:buNone/>
              <a:defRPr sz="2036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half" idx="18"/>
          </p:nvPr>
        </p:nvSpPr>
        <p:spPr>
          <a:xfrm>
            <a:off x="8848945" y="4447260"/>
            <a:ext cx="1891145" cy="15023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27">
                <a:solidFill>
                  <a:schemeClr val="bg1"/>
                </a:solidFill>
              </a:defRPr>
            </a:lvl1pPr>
            <a:lvl2pPr>
              <a:defRPr sz="1527">
                <a:solidFill>
                  <a:schemeClr val="bg1"/>
                </a:solidFill>
              </a:defRPr>
            </a:lvl2pPr>
            <a:lvl3pPr>
              <a:defRPr sz="1527">
                <a:solidFill>
                  <a:schemeClr val="bg1"/>
                </a:solidFill>
              </a:defRPr>
            </a:lvl3pPr>
            <a:lvl4pPr>
              <a:defRPr sz="1527"/>
            </a:lvl4pPr>
            <a:lvl5pPr>
              <a:defRPr sz="1782"/>
            </a:lvl5pPr>
            <a:lvl6pPr>
              <a:defRPr sz="2036"/>
            </a:lvl6pPr>
            <a:lvl7pPr>
              <a:defRPr sz="2036"/>
            </a:lvl7pPr>
            <a:lvl8pPr>
              <a:defRPr sz="2036"/>
            </a:lvl8pPr>
            <a:lvl9pPr>
              <a:defRPr sz="2036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499771" y="2283934"/>
            <a:ext cx="3732725" cy="1172004"/>
          </a:xfrm>
          <a:prstGeom prst="rect">
            <a:avLst/>
          </a:prstGeom>
        </p:spPr>
        <p:txBody>
          <a:bodyPr anchor="ctr" anchorCtr="0"/>
          <a:lstStyle>
            <a:lvl1pPr algn="ctr">
              <a:defRPr sz="2036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731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836" y="2281013"/>
            <a:ext cx="3689066" cy="1194327"/>
          </a:xfrm>
          <a:prstGeom prst="rect">
            <a:avLst/>
          </a:prstGeom>
        </p:spPr>
        <p:txBody>
          <a:bodyPr anchor="t" anchorCtr="0"/>
          <a:lstStyle>
            <a:lvl1pPr algn="ctr">
              <a:defRPr sz="2036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531" y="3841927"/>
            <a:ext cx="6416071" cy="199530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527">
                <a:solidFill>
                  <a:schemeClr val="bg1"/>
                </a:solidFill>
              </a:defRPr>
            </a:lvl1pPr>
            <a:lvl2pPr>
              <a:defRPr sz="1527">
                <a:solidFill>
                  <a:schemeClr val="bg1"/>
                </a:solidFill>
              </a:defRPr>
            </a:lvl2pPr>
            <a:lvl3pPr>
              <a:defRPr sz="1527">
                <a:solidFill>
                  <a:schemeClr val="bg1"/>
                </a:solidFill>
              </a:defRPr>
            </a:lvl3pPr>
            <a:lvl4pPr>
              <a:defRPr sz="1527">
                <a:solidFill>
                  <a:schemeClr val="bg1"/>
                </a:solidFill>
              </a:defRPr>
            </a:lvl4pPr>
            <a:lvl5pPr>
              <a:defRPr sz="1527">
                <a:solidFill>
                  <a:schemeClr val="bg1"/>
                </a:solidFill>
              </a:defRPr>
            </a:lvl5pPr>
            <a:lvl6pPr>
              <a:defRPr sz="2546"/>
            </a:lvl6pPr>
            <a:lvl7pPr>
              <a:defRPr sz="2546"/>
            </a:lvl7pPr>
            <a:lvl8pPr>
              <a:defRPr sz="2546"/>
            </a:lvl8pPr>
            <a:lvl9pPr>
              <a:defRPr sz="2546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A39D79-6A48-134E-B0F2-731A2600BB25}" type="datetimeFigureOut">
              <a:rPr lang="en-US" smtClean="0"/>
              <a:pPr/>
              <a:t>6/21/2013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AC435F-8A50-0141-87C8-54D06D9F9D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568765" y="3841927"/>
            <a:ext cx="2967832" cy="199530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527">
                <a:solidFill>
                  <a:schemeClr val="bg1"/>
                </a:solidFill>
              </a:defRPr>
            </a:lvl1pPr>
            <a:lvl2pPr>
              <a:defRPr sz="1527">
                <a:solidFill>
                  <a:schemeClr val="bg1"/>
                </a:solidFill>
              </a:defRPr>
            </a:lvl2pPr>
            <a:lvl3pPr>
              <a:defRPr sz="1527">
                <a:solidFill>
                  <a:schemeClr val="bg1"/>
                </a:solidFill>
              </a:defRPr>
            </a:lvl3pPr>
            <a:lvl4pPr>
              <a:defRPr sz="1527">
                <a:solidFill>
                  <a:schemeClr val="bg1"/>
                </a:solidFill>
              </a:defRPr>
            </a:lvl4pPr>
            <a:lvl5pPr>
              <a:defRPr sz="1782">
                <a:solidFill>
                  <a:schemeClr val="bg1"/>
                </a:solidFill>
              </a:defRPr>
            </a:lvl5pPr>
            <a:lvl6pPr>
              <a:defRPr sz="2546"/>
            </a:lvl6pPr>
            <a:lvl7pPr>
              <a:defRPr sz="2546"/>
            </a:lvl7pPr>
            <a:lvl8pPr>
              <a:defRPr sz="2546"/>
            </a:lvl8pPr>
            <a:lvl9pPr>
              <a:defRPr sz="2546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652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475340"/>
            <a:ext cx="12801600" cy="25002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27">
                <a:solidFill>
                  <a:schemeClr val="bg1"/>
                </a:solidFill>
              </a:defRPr>
            </a:lvl1pPr>
            <a:lvl2pPr>
              <a:defRPr sz="1527">
                <a:solidFill>
                  <a:schemeClr val="bg1"/>
                </a:solidFill>
              </a:defRPr>
            </a:lvl2pPr>
            <a:lvl3pPr>
              <a:defRPr sz="1527">
                <a:solidFill>
                  <a:schemeClr val="bg1"/>
                </a:solidFill>
              </a:defRPr>
            </a:lvl3pPr>
            <a:lvl4pPr>
              <a:defRPr sz="1527">
                <a:solidFill>
                  <a:schemeClr val="bg1"/>
                </a:solidFill>
              </a:defRPr>
            </a:lvl4pPr>
            <a:lvl5pPr>
              <a:defRPr sz="152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A39D79-6A48-134E-B0F2-731A2600BB25}" type="datetimeFigureOut">
              <a:rPr lang="en-US" smtClean="0"/>
              <a:pPr/>
              <a:t>6/21/2013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AC435F-8A50-0141-87C8-54D06D9F9D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99771" y="2281013"/>
            <a:ext cx="3732725" cy="1194327"/>
          </a:xfrm>
          <a:prstGeom prst="rect">
            <a:avLst/>
          </a:prstGeom>
        </p:spPr>
        <p:txBody>
          <a:bodyPr anchor="ctr" anchorCtr="0"/>
          <a:lstStyle>
            <a:lvl1pPr algn="ctr">
              <a:defRPr sz="2036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44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13" y="2162465"/>
            <a:ext cx="2560320" cy="19202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27">
                <a:solidFill>
                  <a:schemeClr val="bg1"/>
                </a:solidFill>
              </a:defRPr>
            </a:lvl1pPr>
            <a:lvl2pPr marL="581924" indent="0">
              <a:buNone/>
              <a:defRPr sz="3564"/>
            </a:lvl2pPr>
            <a:lvl3pPr marL="1163848" indent="0">
              <a:buNone/>
              <a:defRPr sz="3055"/>
            </a:lvl3pPr>
            <a:lvl4pPr marL="1745772" indent="0">
              <a:buNone/>
              <a:defRPr sz="2546"/>
            </a:lvl4pPr>
            <a:lvl5pPr marL="2327697" indent="0">
              <a:buNone/>
              <a:defRPr sz="2546"/>
            </a:lvl5pPr>
            <a:lvl6pPr marL="2909621" indent="0">
              <a:buNone/>
              <a:defRPr sz="2546"/>
            </a:lvl6pPr>
            <a:lvl7pPr marL="3491545" indent="0">
              <a:buNone/>
              <a:defRPr sz="2546"/>
            </a:lvl7pPr>
            <a:lvl8pPr marL="4073469" indent="0">
              <a:buNone/>
              <a:defRPr sz="2546"/>
            </a:lvl8pPr>
            <a:lvl9pPr marL="4655393" indent="0">
              <a:buNone/>
              <a:defRPr sz="2546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A39D79-6A48-134E-B0F2-731A2600BB25}" type="datetimeFigureOut">
              <a:rPr lang="en-US" smtClean="0"/>
              <a:pPr/>
              <a:t>6/21/2013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AC435F-8A50-0141-87C8-54D06D9F9D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2561560" y="2162465"/>
            <a:ext cx="2560320" cy="19202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27">
                <a:solidFill>
                  <a:schemeClr val="bg1"/>
                </a:solidFill>
              </a:defRPr>
            </a:lvl1pPr>
            <a:lvl2pPr marL="581924" indent="0">
              <a:buNone/>
              <a:defRPr sz="3564"/>
            </a:lvl2pPr>
            <a:lvl3pPr marL="1163848" indent="0">
              <a:buNone/>
              <a:defRPr sz="3055"/>
            </a:lvl3pPr>
            <a:lvl4pPr marL="1745772" indent="0">
              <a:buNone/>
              <a:defRPr sz="2546"/>
            </a:lvl4pPr>
            <a:lvl5pPr marL="2327697" indent="0">
              <a:buNone/>
              <a:defRPr sz="2546"/>
            </a:lvl5pPr>
            <a:lvl6pPr marL="2909621" indent="0">
              <a:buNone/>
              <a:defRPr sz="2546"/>
            </a:lvl6pPr>
            <a:lvl7pPr marL="3491545" indent="0">
              <a:buNone/>
              <a:defRPr sz="2546"/>
            </a:lvl7pPr>
            <a:lvl8pPr marL="4073469" indent="0">
              <a:buNone/>
              <a:defRPr sz="2546"/>
            </a:lvl8pPr>
            <a:lvl9pPr marL="4655393" indent="0">
              <a:buNone/>
              <a:defRPr sz="2546"/>
            </a:lvl9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/>
          </p:nvPr>
        </p:nvSpPr>
        <p:spPr>
          <a:xfrm>
            <a:off x="5119708" y="2162465"/>
            <a:ext cx="2560320" cy="19202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27">
                <a:solidFill>
                  <a:schemeClr val="bg1"/>
                </a:solidFill>
              </a:defRPr>
            </a:lvl1pPr>
            <a:lvl2pPr marL="581924" indent="0">
              <a:buNone/>
              <a:defRPr sz="3564"/>
            </a:lvl2pPr>
            <a:lvl3pPr marL="1163848" indent="0">
              <a:buNone/>
              <a:defRPr sz="3055"/>
            </a:lvl3pPr>
            <a:lvl4pPr marL="1745772" indent="0">
              <a:buNone/>
              <a:defRPr sz="2546"/>
            </a:lvl4pPr>
            <a:lvl5pPr marL="2327697" indent="0">
              <a:buNone/>
              <a:defRPr sz="2546"/>
            </a:lvl5pPr>
            <a:lvl6pPr marL="2909621" indent="0">
              <a:buNone/>
              <a:defRPr sz="2546"/>
            </a:lvl6pPr>
            <a:lvl7pPr marL="3491545" indent="0">
              <a:buNone/>
              <a:defRPr sz="2546"/>
            </a:lvl7pPr>
            <a:lvl8pPr marL="4073469" indent="0">
              <a:buNone/>
              <a:defRPr sz="2546"/>
            </a:lvl8pPr>
            <a:lvl9pPr marL="4655393" indent="0">
              <a:buNone/>
              <a:defRPr sz="2546"/>
            </a:lvl9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7677855" y="2162465"/>
            <a:ext cx="2560320" cy="19202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27">
                <a:solidFill>
                  <a:schemeClr val="bg1"/>
                </a:solidFill>
              </a:defRPr>
            </a:lvl1pPr>
            <a:lvl2pPr marL="581924" indent="0">
              <a:buNone/>
              <a:defRPr sz="3564"/>
            </a:lvl2pPr>
            <a:lvl3pPr marL="1163848" indent="0">
              <a:buNone/>
              <a:defRPr sz="3055"/>
            </a:lvl3pPr>
            <a:lvl4pPr marL="1745772" indent="0">
              <a:buNone/>
              <a:defRPr sz="2546"/>
            </a:lvl4pPr>
            <a:lvl5pPr marL="2327697" indent="0">
              <a:buNone/>
              <a:defRPr sz="2546"/>
            </a:lvl5pPr>
            <a:lvl6pPr marL="2909621" indent="0">
              <a:buNone/>
              <a:defRPr sz="2546"/>
            </a:lvl6pPr>
            <a:lvl7pPr marL="3491545" indent="0">
              <a:buNone/>
              <a:defRPr sz="2546"/>
            </a:lvl7pPr>
            <a:lvl8pPr marL="4073469" indent="0">
              <a:buNone/>
              <a:defRPr sz="2546"/>
            </a:lvl8pPr>
            <a:lvl9pPr marL="4655393" indent="0">
              <a:buNone/>
              <a:defRPr sz="2546"/>
            </a:lvl9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10241280" y="2162465"/>
            <a:ext cx="2560320" cy="19202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27">
                <a:solidFill>
                  <a:schemeClr val="bg1"/>
                </a:solidFill>
              </a:defRPr>
            </a:lvl1pPr>
            <a:lvl2pPr marL="581924" indent="0">
              <a:buNone/>
              <a:defRPr sz="3564"/>
            </a:lvl2pPr>
            <a:lvl3pPr marL="1163848" indent="0">
              <a:buNone/>
              <a:defRPr sz="3055"/>
            </a:lvl3pPr>
            <a:lvl4pPr marL="1745772" indent="0">
              <a:buNone/>
              <a:defRPr sz="2546"/>
            </a:lvl4pPr>
            <a:lvl5pPr marL="2327697" indent="0">
              <a:buNone/>
              <a:defRPr sz="2546"/>
            </a:lvl5pPr>
            <a:lvl6pPr marL="2909621" indent="0">
              <a:buNone/>
              <a:defRPr sz="2546"/>
            </a:lvl6pPr>
            <a:lvl7pPr marL="3491545" indent="0">
              <a:buNone/>
              <a:defRPr sz="2546"/>
            </a:lvl7pPr>
            <a:lvl8pPr marL="4073469" indent="0">
              <a:buNone/>
              <a:defRPr sz="2546"/>
            </a:lvl8pPr>
            <a:lvl9pPr marL="4655393" indent="0">
              <a:buNone/>
              <a:defRPr sz="2546"/>
            </a:lvl9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/>
          </p:nvPr>
        </p:nvSpPr>
        <p:spPr>
          <a:xfrm>
            <a:off x="3413" y="4073039"/>
            <a:ext cx="2560320" cy="19202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27">
                <a:solidFill>
                  <a:schemeClr val="bg1"/>
                </a:solidFill>
              </a:defRPr>
            </a:lvl1pPr>
            <a:lvl2pPr marL="581924" indent="0">
              <a:buNone/>
              <a:defRPr sz="3564"/>
            </a:lvl2pPr>
            <a:lvl3pPr marL="1163848" indent="0">
              <a:buNone/>
              <a:defRPr sz="3055"/>
            </a:lvl3pPr>
            <a:lvl4pPr marL="1745772" indent="0">
              <a:buNone/>
              <a:defRPr sz="2546"/>
            </a:lvl4pPr>
            <a:lvl5pPr marL="2327697" indent="0">
              <a:buNone/>
              <a:defRPr sz="2546"/>
            </a:lvl5pPr>
            <a:lvl6pPr marL="2909621" indent="0">
              <a:buNone/>
              <a:defRPr sz="2546"/>
            </a:lvl6pPr>
            <a:lvl7pPr marL="3491545" indent="0">
              <a:buNone/>
              <a:defRPr sz="2546"/>
            </a:lvl7pPr>
            <a:lvl8pPr marL="4073469" indent="0">
              <a:buNone/>
              <a:defRPr sz="2546"/>
            </a:lvl8pPr>
            <a:lvl9pPr marL="4655393" indent="0">
              <a:buNone/>
              <a:defRPr sz="2546"/>
            </a:lvl9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/>
          </p:nvPr>
        </p:nvSpPr>
        <p:spPr>
          <a:xfrm>
            <a:off x="2561560" y="4073039"/>
            <a:ext cx="2560320" cy="19202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27">
                <a:solidFill>
                  <a:schemeClr val="bg1"/>
                </a:solidFill>
              </a:defRPr>
            </a:lvl1pPr>
            <a:lvl2pPr marL="581924" indent="0">
              <a:buNone/>
              <a:defRPr sz="3564"/>
            </a:lvl2pPr>
            <a:lvl3pPr marL="1163848" indent="0">
              <a:buNone/>
              <a:defRPr sz="3055"/>
            </a:lvl3pPr>
            <a:lvl4pPr marL="1745772" indent="0">
              <a:buNone/>
              <a:defRPr sz="2546"/>
            </a:lvl4pPr>
            <a:lvl5pPr marL="2327697" indent="0">
              <a:buNone/>
              <a:defRPr sz="2546"/>
            </a:lvl5pPr>
            <a:lvl6pPr marL="2909621" indent="0">
              <a:buNone/>
              <a:defRPr sz="2546"/>
            </a:lvl6pPr>
            <a:lvl7pPr marL="3491545" indent="0">
              <a:buNone/>
              <a:defRPr sz="2546"/>
            </a:lvl7pPr>
            <a:lvl8pPr marL="4073469" indent="0">
              <a:buNone/>
              <a:defRPr sz="2546"/>
            </a:lvl8pPr>
            <a:lvl9pPr marL="4655393" indent="0">
              <a:buNone/>
              <a:defRPr sz="2546"/>
            </a:lvl9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9"/>
          </p:nvPr>
        </p:nvSpPr>
        <p:spPr>
          <a:xfrm>
            <a:off x="5119708" y="4073039"/>
            <a:ext cx="2560320" cy="19202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27">
                <a:solidFill>
                  <a:schemeClr val="bg1"/>
                </a:solidFill>
              </a:defRPr>
            </a:lvl1pPr>
            <a:lvl2pPr marL="581924" indent="0">
              <a:buNone/>
              <a:defRPr sz="3564"/>
            </a:lvl2pPr>
            <a:lvl3pPr marL="1163848" indent="0">
              <a:buNone/>
              <a:defRPr sz="3055"/>
            </a:lvl3pPr>
            <a:lvl4pPr marL="1745772" indent="0">
              <a:buNone/>
              <a:defRPr sz="2546"/>
            </a:lvl4pPr>
            <a:lvl5pPr marL="2327697" indent="0">
              <a:buNone/>
              <a:defRPr sz="2546"/>
            </a:lvl5pPr>
            <a:lvl6pPr marL="2909621" indent="0">
              <a:buNone/>
              <a:defRPr sz="2546"/>
            </a:lvl6pPr>
            <a:lvl7pPr marL="3491545" indent="0">
              <a:buNone/>
              <a:defRPr sz="2546"/>
            </a:lvl7pPr>
            <a:lvl8pPr marL="4073469" indent="0">
              <a:buNone/>
              <a:defRPr sz="2546"/>
            </a:lvl8pPr>
            <a:lvl9pPr marL="4655393" indent="0">
              <a:buNone/>
              <a:defRPr sz="2546"/>
            </a:lvl9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20"/>
          </p:nvPr>
        </p:nvSpPr>
        <p:spPr>
          <a:xfrm>
            <a:off x="7677855" y="4073039"/>
            <a:ext cx="2560320" cy="19202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27">
                <a:solidFill>
                  <a:schemeClr val="bg1"/>
                </a:solidFill>
              </a:defRPr>
            </a:lvl1pPr>
            <a:lvl2pPr marL="581924" indent="0">
              <a:buNone/>
              <a:defRPr sz="3564"/>
            </a:lvl2pPr>
            <a:lvl3pPr marL="1163848" indent="0">
              <a:buNone/>
              <a:defRPr sz="3055"/>
            </a:lvl3pPr>
            <a:lvl4pPr marL="1745772" indent="0">
              <a:buNone/>
              <a:defRPr sz="2546"/>
            </a:lvl4pPr>
            <a:lvl5pPr marL="2327697" indent="0">
              <a:buNone/>
              <a:defRPr sz="2546"/>
            </a:lvl5pPr>
            <a:lvl6pPr marL="2909621" indent="0">
              <a:buNone/>
              <a:defRPr sz="2546"/>
            </a:lvl6pPr>
            <a:lvl7pPr marL="3491545" indent="0">
              <a:buNone/>
              <a:defRPr sz="2546"/>
            </a:lvl7pPr>
            <a:lvl8pPr marL="4073469" indent="0">
              <a:buNone/>
              <a:defRPr sz="2546"/>
            </a:lvl8pPr>
            <a:lvl9pPr marL="4655393" indent="0">
              <a:buNone/>
              <a:defRPr sz="2546"/>
            </a:lvl9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21"/>
          </p:nvPr>
        </p:nvSpPr>
        <p:spPr>
          <a:xfrm>
            <a:off x="10241280" y="4073039"/>
            <a:ext cx="2560320" cy="19202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27">
                <a:solidFill>
                  <a:schemeClr val="bg1"/>
                </a:solidFill>
              </a:defRPr>
            </a:lvl1pPr>
            <a:lvl2pPr marL="581924" indent="0">
              <a:buNone/>
              <a:defRPr sz="3564"/>
            </a:lvl2pPr>
            <a:lvl3pPr marL="1163848" indent="0">
              <a:buNone/>
              <a:defRPr sz="3055"/>
            </a:lvl3pPr>
            <a:lvl4pPr marL="1745772" indent="0">
              <a:buNone/>
              <a:defRPr sz="2546"/>
            </a:lvl4pPr>
            <a:lvl5pPr marL="2327697" indent="0">
              <a:buNone/>
              <a:defRPr sz="2546"/>
            </a:lvl5pPr>
            <a:lvl6pPr marL="2909621" indent="0">
              <a:buNone/>
              <a:defRPr sz="2546"/>
            </a:lvl6pPr>
            <a:lvl7pPr marL="3491545" indent="0">
              <a:buNone/>
              <a:defRPr sz="2546"/>
            </a:lvl7pPr>
            <a:lvl8pPr marL="4073469" indent="0">
              <a:buNone/>
              <a:defRPr sz="2546"/>
            </a:lvl8pPr>
            <a:lvl9pPr marL="4655393" indent="0">
              <a:buNone/>
              <a:defRPr sz="2546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41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A39D79-6A48-134E-B0F2-731A2600BB25}" type="datetimeFigureOut">
              <a:rPr lang="en-US" smtClean="0"/>
              <a:pPr/>
              <a:t>6/21/2013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AC435F-8A50-0141-87C8-54D06D9F9D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4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8390" y="3750279"/>
            <a:ext cx="3211177" cy="21536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527">
                <a:solidFill>
                  <a:schemeClr val="bg1"/>
                </a:solidFill>
              </a:defRPr>
            </a:lvl1pPr>
            <a:lvl2pPr marL="581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63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4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27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09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9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73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55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A39D79-6A48-134E-B0F2-731A2600BB25}" type="datetimeFigureOut">
              <a:rPr lang="en-US" smtClean="0"/>
              <a:pPr/>
              <a:t>6/21/2013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AC435F-8A50-0141-87C8-54D06D9F9D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99772" y="2283935"/>
            <a:ext cx="3732723" cy="1191405"/>
          </a:xfrm>
          <a:prstGeom prst="rect">
            <a:avLst/>
          </a:prstGeom>
        </p:spPr>
        <p:txBody>
          <a:bodyPr anchor="ctr" anchorCtr="0"/>
          <a:lstStyle>
            <a:lvl1pPr algn="ctr">
              <a:defRPr sz="2546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025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9773" y="3566986"/>
            <a:ext cx="3732723" cy="21507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27">
                <a:solidFill>
                  <a:schemeClr val="bg1"/>
                </a:solidFill>
              </a:defRPr>
            </a:lvl1pPr>
            <a:lvl2pPr>
              <a:defRPr sz="1527">
                <a:solidFill>
                  <a:schemeClr val="bg1"/>
                </a:solidFill>
              </a:defRPr>
            </a:lvl2pPr>
            <a:lvl3pPr>
              <a:defRPr sz="1527">
                <a:solidFill>
                  <a:schemeClr val="bg1"/>
                </a:solidFill>
              </a:defRPr>
            </a:lvl3pPr>
            <a:lvl4pPr>
              <a:defRPr sz="1527">
                <a:solidFill>
                  <a:schemeClr val="bg1"/>
                </a:solidFill>
              </a:defRPr>
            </a:lvl4pPr>
            <a:lvl5pPr>
              <a:defRPr sz="152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A39D79-6A48-134E-B0F2-731A2600BB25}" type="datetimeFigureOut">
              <a:rPr lang="en-US" smtClean="0"/>
              <a:pPr/>
              <a:t>6/21/2013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AC435F-8A50-0141-87C8-54D06D9F9D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99774" y="2283935"/>
            <a:ext cx="3732722" cy="1191405"/>
          </a:xfrm>
          <a:prstGeom prst="rect">
            <a:avLst/>
          </a:prstGeom>
        </p:spPr>
        <p:txBody>
          <a:bodyPr anchor="ctr" anchorCtr="0"/>
          <a:lstStyle>
            <a:lvl1pPr algn="ctr">
              <a:defRPr sz="2036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88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8390" y="4486625"/>
            <a:ext cx="3211177" cy="1463172"/>
          </a:xfrm>
          <a:prstGeom prst="rect">
            <a:avLst/>
          </a:prstGeom>
        </p:spPr>
        <p:txBody>
          <a:bodyPr anchor="t"/>
          <a:lstStyle>
            <a:lvl1pPr algn="l">
              <a:defRPr sz="1527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8390" y="3469602"/>
            <a:ext cx="3211177" cy="10170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82">
                <a:solidFill>
                  <a:schemeClr val="bg1"/>
                </a:solidFill>
              </a:defRPr>
            </a:lvl1pPr>
            <a:lvl2pPr marL="581924" indent="0">
              <a:buNone/>
              <a:defRPr sz="2291">
                <a:solidFill>
                  <a:schemeClr val="tx1">
                    <a:tint val="75000"/>
                  </a:schemeClr>
                </a:solidFill>
              </a:defRPr>
            </a:lvl2pPr>
            <a:lvl3pPr marL="1163848" indent="0">
              <a:buNone/>
              <a:defRPr sz="2036">
                <a:solidFill>
                  <a:schemeClr val="tx1">
                    <a:tint val="75000"/>
                  </a:schemeClr>
                </a:solidFill>
              </a:defRPr>
            </a:lvl3pPr>
            <a:lvl4pPr marL="1745772" indent="0">
              <a:buNone/>
              <a:defRPr sz="1782">
                <a:solidFill>
                  <a:schemeClr val="tx1">
                    <a:tint val="75000"/>
                  </a:schemeClr>
                </a:solidFill>
              </a:defRPr>
            </a:lvl4pPr>
            <a:lvl5pPr marL="2327697" indent="0">
              <a:buNone/>
              <a:defRPr sz="1782">
                <a:solidFill>
                  <a:schemeClr val="tx1">
                    <a:tint val="75000"/>
                  </a:schemeClr>
                </a:solidFill>
              </a:defRPr>
            </a:lvl5pPr>
            <a:lvl6pPr marL="2909621" indent="0">
              <a:buNone/>
              <a:defRPr sz="1782">
                <a:solidFill>
                  <a:schemeClr val="tx1">
                    <a:tint val="75000"/>
                  </a:schemeClr>
                </a:solidFill>
              </a:defRPr>
            </a:lvl6pPr>
            <a:lvl7pPr marL="3491545" indent="0">
              <a:buNone/>
              <a:defRPr sz="1782">
                <a:solidFill>
                  <a:schemeClr val="tx1">
                    <a:tint val="75000"/>
                  </a:schemeClr>
                </a:solidFill>
              </a:defRPr>
            </a:lvl7pPr>
            <a:lvl8pPr marL="4073469" indent="0">
              <a:buNone/>
              <a:defRPr sz="1782">
                <a:solidFill>
                  <a:schemeClr val="tx1">
                    <a:tint val="75000"/>
                  </a:schemeClr>
                </a:solidFill>
              </a:defRPr>
            </a:lvl8pPr>
            <a:lvl9pPr marL="4655393" indent="0">
              <a:buNone/>
              <a:defRPr sz="17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A39D79-6A48-134E-B0F2-731A2600BB25}" type="datetimeFigureOut">
              <a:rPr lang="en-US" smtClean="0"/>
              <a:pPr/>
              <a:t>6/21/2013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AC435F-8A50-0141-87C8-54D06D9F9D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4499772" y="2283934"/>
            <a:ext cx="3732723" cy="1185668"/>
          </a:xfrm>
          <a:prstGeom prst="rect">
            <a:avLst/>
          </a:prstGeom>
        </p:spPr>
        <p:txBody>
          <a:bodyPr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 smtClean="0"/>
              <a:t>Click to edit Master title style</a:t>
            </a:r>
            <a:endParaRPr lang="en-US" sz="2036" dirty="0"/>
          </a:p>
        </p:txBody>
      </p:sp>
    </p:spTree>
    <p:extLst>
      <p:ext uri="{BB962C8B-B14F-4D97-AF65-F5344CB8AC3E}">
        <p14:creationId xmlns:p14="http://schemas.microsoft.com/office/powerpoint/2010/main" val="828855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9771" y="2283934"/>
            <a:ext cx="3732725" cy="1171948"/>
          </a:xfrm>
          <a:prstGeom prst="rect">
            <a:avLst/>
          </a:prstGeom>
        </p:spPr>
        <p:txBody>
          <a:bodyPr anchor="ctr" anchorCtr="0"/>
          <a:lstStyle>
            <a:lvl1pPr algn="ctr">
              <a:defRPr sz="2036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A39D79-6A48-134E-B0F2-731A2600BB25}" type="datetimeFigureOut">
              <a:rPr lang="en-US" smtClean="0"/>
              <a:pPr/>
              <a:t>6/21/2013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AC435F-8A50-0141-87C8-54D06D9F9D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36415" y="3560440"/>
            <a:ext cx="4655127" cy="23042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527">
                <a:solidFill>
                  <a:schemeClr val="bg1"/>
                </a:solidFill>
              </a:defRPr>
            </a:lvl1pPr>
            <a:lvl2pPr>
              <a:defRPr sz="1527">
                <a:solidFill>
                  <a:schemeClr val="bg1"/>
                </a:solidFill>
              </a:defRPr>
            </a:lvl2pPr>
            <a:lvl3pPr>
              <a:defRPr sz="1527">
                <a:solidFill>
                  <a:schemeClr val="bg1"/>
                </a:solidFill>
              </a:defRPr>
            </a:lvl3pPr>
            <a:lvl4pPr>
              <a:defRPr sz="1527">
                <a:solidFill>
                  <a:schemeClr val="bg1"/>
                </a:solidFill>
              </a:defRPr>
            </a:lvl4pPr>
            <a:lvl5pPr>
              <a:defRPr sz="1527">
                <a:solidFill>
                  <a:schemeClr val="bg1"/>
                </a:solidFill>
              </a:defRPr>
            </a:lvl5pPr>
            <a:lvl6pPr>
              <a:defRPr sz="2546"/>
            </a:lvl6pPr>
            <a:lvl7pPr>
              <a:defRPr sz="2546"/>
            </a:lvl7pPr>
            <a:lvl8pPr>
              <a:defRPr sz="2546"/>
            </a:lvl8pPr>
            <a:lvl9pPr>
              <a:defRPr sz="2546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41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8390" y="4720484"/>
            <a:ext cx="3211177" cy="460949"/>
          </a:xfrm>
          <a:prstGeom prst="rect">
            <a:avLst/>
          </a:prstGeom>
        </p:spPr>
        <p:txBody>
          <a:bodyPr anchor="b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71515" y="1563387"/>
            <a:ext cx="5241329" cy="30401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27">
                <a:solidFill>
                  <a:schemeClr val="bg1"/>
                </a:solidFill>
              </a:defRPr>
            </a:lvl1pPr>
            <a:lvl2pPr marL="581924" indent="0">
              <a:buNone/>
              <a:defRPr sz="3564"/>
            </a:lvl2pPr>
            <a:lvl3pPr marL="1163848" indent="0">
              <a:buNone/>
              <a:defRPr sz="3055"/>
            </a:lvl3pPr>
            <a:lvl4pPr marL="1745772" indent="0">
              <a:buNone/>
              <a:defRPr sz="2546"/>
            </a:lvl4pPr>
            <a:lvl5pPr marL="2327697" indent="0">
              <a:buNone/>
              <a:defRPr sz="2546"/>
            </a:lvl5pPr>
            <a:lvl6pPr marL="2909621" indent="0">
              <a:buNone/>
              <a:defRPr sz="2546"/>
            </a:lvl6pPr>
            <a:lvl7pPr marL="3491545" indent="0">
              <a:buNone/>
              <a:defRPr sz="2546"/>
            </a:lvl7pPr>
            <a:lvl8pPr marL="4073469" indent="0">
              <a:buNone/>
              <a:defRPr sz="2546"/>
            </a:lvl8pPr>
            <a:lvl9pPr marL="4655393" indent="0">
              <a:buNone/>
              <a:defRPr sz="2546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58390" y="5303105"/>
            <a:ext cx="3211177" cy="5126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27">
                <a:solidFill>
                  <a:schemeClr val="bg1"/>
                </a:solidFill>
              </a:defRPr>
            </a:lvl1pPr>
            <a:lvl2pPr marL="581924" indent="0">
              <a:buNone/>
              <a:defRPr sz="1527"/>
            </a:lvl2pPr>
            <a:lvl3pPr marL="1163848" indent="0">
              <a:buNone/>
              <a:defRPr sz="1273"/>
            </a:lvl3pPr>
            <a:lvl4pPr marL="1745772" indent="0">
              <a:buNone/>
              <a:defRPr sz="1146"/>
            </a:lvl4pPr>
            <a:lvl5pPr marL="2327697" indent="0">
              <a:buNone/>
              <a:defRPr sz="1146"/>
            </a:lvl5pPr>
            <a:lvl6pPr marL="2909621" indent="0">
              <a:buNone/>
              <a:defRPr sz="1146"/>
            </a:lvl6pPr>
            <a:lvl7pPr marL="3491545" indent="0">
              <a:buNone/>
              <a:defRPr sz="1146"/>
            </a:lvl7pPr>
            <a:lvl8pPr marL="4073469" indent="0">
              <a:buNone/>
              <a:defRPr sz="1146"/>
            </a:lvl8pPr>
            <a:lvl9pPr marL="4655393" indent="0">
              <a:buNone/>
              <a:defRPr sz="1146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A39D79-6A48-134E-B0F2-731A2600BB25}" type="datetimeFigureOut">
              <a:rPr lang="en-US" smtClean="0"/>
              <a:pPr/>
              <a:t>6/21/2013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AC435F-8A50-0141-87C8-54D06D9F9D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8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4092" y="3497429"/>
            <a:ext cx="2474458" cy="24898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527">
                <a:solidFill>
                  <a:schemeClr val="bg1"/>
                </a:solidFill>
              </a:defRPr>
            </a:lvl1pPr>
            <a:lvl2pPr>
              <a:defRPr sz="1527">
                <a:solidFill>
                  <a:schemeClr val="bg1"/>
                </a:solidFill>
              </a:defRPr>
            </a:lvl2pPr>
            <a:lvl3pPr>
              <a:defRPr sz="1527">
                <a:solidFill>
                  <a:schemeClr val="bg1"/>
                </a:solidFill>
              </a:defRPr>
            </a:lvl3pPr>
            <a:lvl4pPr>
              <a:defRPr sz="1782">
                <a:solidFill>
                  <a:schemeClr val="bg1"/>
                </a:solidFill>
              </a:defRPr>
            </a:lvl4pPr>
            <a:lvl5pPr>
              <a:defRPr sz="2546"/>
            </a:lvl5pPr>
            <a:lvl6pPr>
              <a:defRPr sz="2291"/>
            </a:lvl6pPr>
            <a:lvl7pPr>
              <a:defRPr sz="2291"/>
            </a:lvl7pPr>
            <a:lvl8pPr>
              <a:defRPr sz="2291"/>
            </a:lvl8pPr>
            <a:lvl9pPr>
              <a:defRPr sz="2291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3051" y="3497429"/>
            <a:ext cx="2477663" cy="24898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527">
                <a:solidFill>
                  <a:schemeClr val="bg1"/>
                </a:solidFill>
              </a:defRPr>
            </a:lvl1pPr>
            <a:lvl2pPr>
              <a:defRPr sz="1527">
                <a:solidFill>
                  <a:schemeClr val="bg1"/>
                </a:solidFill>
              </a:defRPr>
            </a:lvl2pPr>
            <a:lvl3pPr>
              <a:defRPr sz="1527">
                <a:solidFill>
                  <a:schemeClr val="bg1"/>
                </a:solidFill>
              </a:defRPr>
            </a:lvl3pPr>
            <a:lvl4pPr>
              <a:defRPr sz="1782">
                <a:solidFill>
                  <a:schemeClr val="bg1"/>
                </a:solidFill>
              </a:defRPr>
            </a:lvl4pPr>
            <a:lvl5pPr>
              <a:defRPr sz="1782">
                <a:solidFill>
                  <a:schemeClr val="bg1"/>
                </a:solidFill>
              </a:defRPr>
            </a:lvl5pPr>
            <a:lvl6pPr>
              <a:defRPr sz="2291"/>
            </a:lvl6pPr>
            <a:lvl7pPr>
              <a:defRPr sz="2291"/>
            </a:lvl7pPr>
            <a:lvl8pPr>
              <a:defRPr sz="2291"/>
            </a:lvl8pPr>
            <a:lvl9pPr>
              <a:defRPr sz="2291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A39D79-6A48-134E-B0F2-731A2600BB25}" type="datetimeFigureOut">
              <a:rPr lang="en-US" smtClean="0"/>
              <a:pPr/>
              <a:t>6/21/2013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AC435F-8A50-0141-87C8-54D06D9F9D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499771" y="2280223"/>
            <a:ext cx="3732725" cy="1195116"/>
          </a:xfrm>
          <a:prstGeom prst="rect">
            <a:avLst/>
          </a:prstGeom>
        </p:spPr>
        <p:txBody>
          <a:bodyPr anchor="ctr" anchorCtr="0"/>
          <a:lstStyle>
            <a:lvl1pPr algn="ctr">
              <a:defRPr sz="2036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86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9540" y="3539513"/>
            <a:ext cx="2920232" cy="5233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527" b="1">
                <a:solidFill>
                  <a:schemeClr val="bg1"/>
                </a:solidFill>
              </a:defRPr>
            </a:lvl1pPr>
            <a:lvl2pPr marL="581924" indent="0">
              <a:buNone/>
              <a:defRPr sz="2546" b="1"/>
            </a:lvl2pPr>
            <a:lvl3pPr marL="1163848" indent="0">
              <a:buNone/>
              <a:defRPr sz="2291" b="1"/>
            </a:lvl3pPr>
            <a:lvl4pPr marL="1745772" indent="0">
              <a:buNone/>
              <a:defRPr sz="2036" b="1"/>
            </a:lvl4pPr>
            <a:lvl5pPr marL="2327697" indent="0">
              <a:buNone/>
              <a:defRPr sz="2036" b="1"/>
            </a:lvl5pPr>
            <a:lvl6pPr marL="2909621" indent="0">
              <a:buNone/>
              <a:defRPr sz="2036" b="1"/>
            </a:lvl6pPr>
            <a:lvl7pPr marL="3491545" indent="0">
              <a:buNone/>
              <a:defRPr sz="2036" b="1"/>
            </a:lvl7pPr>
            <a:lvl8pPr marL="4073469" indent="0">
              <a:buNone/>
              <a:defRPr sz="2036" b="1"/>
            </a:lvl8pPr>
            <a:lvl9pPr marL="4655393" indent="0">
              <a:buNone/>
              <a:defRPr sz="2036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9540" y="4116866"/>
            <a:ext cx="2920232" cy="18137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27">
                <a:solidFill>
                  <a:schemeClr val="bg1"/>
                </a:solidFill>
              </a:defRPr>
            </a:lvl1pPr>
            <a:lvl2pPr>
              <a:defRPr sz="1527">
                <a:solidFill>
                  <a:schemeClr val="bg1"/>
                </a:solidFill>
              </a:defRPr>
            </a:lvl2pPr>
            <a:lvl3pPr>
              <a:defRPr sz="1527">
                <a:solidFill>
                  <a:schemeClr val="bg1"/>
                </a:solidFill>
              </a:defRPr>
            </a:lvl3pPr>
            <a:lvl4pPr>
              <a:defRPr sz="1527">
                <a:solidFill>
                  <a:schemeClr val="bg1"/>
                </a:solidFill>
              </a:defRPr>
            </a:lvl4pPr>
            <a:lvl5pPr>
              <a:defRPr sz="1782"/>
            </a:lvl5pPr>
            <a:lvl6pPr>
              <a:defRPr sz="2036"/>
            </a:lvl6pPr>
            <a:lvl7pPr>
              <a:defRPr sz="2036"/>
            </a:lvl7pPr>
            <a:lvl8pPr>
              <a:defRPr sz="2036"/>
            </a:lvl8pPr>
            <a:lvl9pPr>
              <a:defRPr sz="2036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A39D79-6A48-134E-B0F2-731A2600BB25}" type="datetimeFigureOut">
              <a:rPr lang="en-US" smtClean="0"/>
              <a:pPr/>
              <a:t>6/21/2013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AC435F-8A50-0141-87C8-54D06D9F9D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758390" y="3539513"/>
            <a:ext cx="3211175" cy="5233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527" b="1">
                <a:solidFill>
                  <a:schemeClr val="bg1"/>
                </a:solidFill>
              </a:defRPr>
            </a:lvl1pPr>
            <a:lvl2pPr marL="581924" indent="0">
              <a:buNone/>
              <a:defRPr sz="2546" b="1"/>
            </a:lvl2pPr>
            <a:lvl3pPr marL="1163848" indent="0">
              <a:buNone/>
              <a:defRPr sz="2291" b="1"/>
            </a:lvl3pPr>
            <a:lvl4pPr marL="1745772" indent="0">
              <a:buNone/>
              <a:defRPr sz="2036" b="1"/>
            </a:lvl4pPr>
            <a:lvl5pPr marL="2327697" indent="0">
              <a:buNone/>
              <a:defRPr sz="2036" b="1"/>
            </a:lvl5pPr>
            <a:lvl6pPr marL="2909621" indent="0">
              <a:buNone/>
              <a:defRPr sz="2036" b="1"/>
            </a:lvl6pPr>
            <a:lvl7pPr marL="3491545" indent="0">
              <a:buNone/>
              <a:defRPr sz="2036" b="1"/>
            </a:lvl7pPr>
            <a:lvl8pPr marL="4073469" indent="0">
              <a:buNone/>
              <a:defRPr sz="2036" b="1"/>
            </a:lvl8pPr>
            <a:lvl9pPr marL="4655393" indent="0">
              <a:buNone/>
              <a:defRPr sz="2036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4758389" y="4116866"/>
            <a:ext cx="3211175" cy="18137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27">
                <a:solidFill>
                  <a:schemeClr val="bg1"/>
                </a:solidFill>
              </a:defRPr>
            </a:lvl1pPr>
            <a:lvl2pPr>
              <a:defRPr sz="1527">
                <a:solidFill>
                  <a:schemeClr val="bg1"/>
                </a:solidFill>
              </a:defRPr>
            </a:lvl2pPr>
            <a:lvl3pPr>
              <a:defRPr sz="1527">
                <a:solidFill>
                  <a:schemeClr val="bg1"/>
                </a:solidFill>
              </a:defRPr>
            </a:lvl3pPr>
            <a:lvl4pPr>
              <a:defRPr sz="1527">
                <a:solidFill>
                  <a:schemeClr val="bg1"/>
                </a:solidFill>
              </a:defRPr>
            </a:lvl4pPr>
            <a:lvl5pPr>
              <a:defRPr sz="1782"/>
            </a:lvl5pPr>
            <a:lvl6pPr>
              <a:defRPr sz="2036"/>
            </a:lvl6pPr>
            <a:lvl7pPr>
              <a:defRPr sz="2036"/>
            </a:lvl7pPr>
            <a:lvl8pPr>
              <a:defRPr sz="2036"/>
            </a:lvl8pPr>
            <a:lvl9pPr>
              <a:defRPr sz="2036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/>
          </p:nvPr>
        </p:nvSpPr>
        <p:spPr>
          <a:xfrm>
            <a:off x="8233731" y="3539513"/>
            <a:ext cx="2920232" cy="5233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527" b="1">
                <a:solidFill>
                  <a:schemeClr val="bg1"/>
                </a:solidFill>
              </a:defRPr>
            </a:lvl1pPr>
            <a:lvl2pPr marL="581924" indent="0">
              <a:buNone/>
              <a:defRPr sz="2546" b="1"/>
            </a:lvl2pPr>
            <a:lvl3pPr marL="1163848" indent="0">
              <a:buNone/>
              <a:defRPr sz="2291" b="1"/>
            </a:lvl3pPr>
            <a:lvl4pPr marL="1745772" indent="0">
              <a:buNone/>
              <a:defRPr sz="2036" b="1"/>
            </a:lvl4pPr>
            <a:lvl5pPr marL="2327697" indent="0">
              <a:buNone/>
              <a:defRPr sz="2036" b="1"/>
            </a:lvl5pPr>
            <a:lvl6pPr marL="2909621" indent="0">
              <a:buNone/>
              <a:defRPr sz="2036" b="1"/>
            </a:lvl6pPr>
            <a:lvl7pPr marL="3491545" indent="0">
              <a:buNone/>
              <a:defRPr sz="2036" b="1"/>
            </a:lvl7pPr>
            <a:lvl8pPr marL="4073469" indent="0">
              <a:buNone/>
              <a:defRPr sz="2036" b="1"/>
            </a:lvl8pPr>
            <a:lvl9pPr marL="4655393" indent="0">
              <a:buNone/>
              <a:defRPr sz="2036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6"/>
          </p:nvPr>
        </p:nvSpPr>
        <p:spPr>
          <a:xfrm>
            <a:off x="8233731" y="4116866"/>
            <a:ext cx="2920232" cy="18137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27">
                <a:solidFill>
                  <a:schemeClr val="bg1"/>
                </a:solidFill>
              </a:defRPr>
            </a:lvl1pPr>
            <a:lvl2pPr>
              <a:defRPr sz="1527">
                <a:solidFill>
                  <a:schemeClr val="bg1"/>
                </a:solidFill>
              </a:defRPr>
            </a:lvl2pPr>
            <a:lvl3pPr>
              <a:defRPr sz="1527">
                <a:solidFill>
                  <a:schemeClr val="bg1"/>
                </a:solidFill>
              </a:defRPr>
            </a:lvl3pPr>
            <a:lvl4pPr>
              <a:defRPr sz="1527">
                <a:solidFill>
                  <a:schemeClr val="bg1"/>
                </a:solidFill>
              </a:defRPr>
            </a:lvl4pPr>
            <a:lvl5pPr>
              <a:defRPr sz="1782"/>
            </a:lvl5pPr>
            <a:lvl6pPr>
              <a:defRPr sz="2036"/>
            </a:lvl6pPr>
            <a:lvl7pPr>
              <a:defRPr sz="2036"/>
            </a:lvl7pPr>
            <a:lvl8pPr>
              <a:defRPr sz="2036"/>
            </a:lvl8pPr>
            <a:lvl9pPr>
              <a:defRPr sz="2036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499773" y="2283934"/>
            <a:ext cx="3732723" cy="1201621"/>
          </a:xfrm>
          <a:prstGeom prst="rect">
            <a:avLst/>
          </a:prstGeom>
        </p:spPr>
        <p:txBody>
          <a:bodyPr anchor="ctr" anchorCtr="0"/>
          <a:lstStyle>
            <a:lvl1pPr algn="ctr">
              <a:defRPr sz="2036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521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Th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35" y="3539513"/>
            <a:ext cx="1888571" cy="5233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527" b="1">
                <a:solidFill>
                  <a:schemeClr val="bg1"/>
                </a:solidFill>
              </a:defRPr>
            </a:lvl1pPr>
            <a:lvl2pPr marL="581924" indent="0">
              <a:buNone/>
              <a:defRPr sz="2546" b="1"/>
            </a:lvl2pPr>
            <a:lvl3pPr marL="1163848" indent="0">
              <a:buNone/>
              <a:defRPr sz="2291" b="1"/>
            </a:lvl3pPr>
            <a:lvl4pPr marL="1745772" indent="0">
              <a:buNone/>
              <a:defRPr sz="2036" b="1"/>
            </a:lvl4pPr>
            <a:lvl5pPr marL="2327697" indent="0">
              <a:buNone/>
              <a:defRPr sz="2036" b="1"/>
            </a:lvl5pPr>
            <a:lvl6pPr marL="2909621" indent="0">
              <a:buNone/>
              <a:defRPr sz="2036" b="1"/>
            </a:lvl6pPr>
            <a:lvl7pPr marL="3491545" indent="0">
              <a:buNone/>
              <a:defRPr sz="2036" b="1"/>
            </a:lvl7pPr>
            <a:lvl8pPr marL="4073469" indent="0">
              <a:buNone/>
              <a:defRPr sz="2036" b="1"/>
            </a:lvl8pPr>
            <a:lvl9pPr marL="4655393" indent="0">
              <a:buNone/>
              <a:defRPr sz="2036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4335" y="4116866"/>
            <a:ext cx="1888571" cy="18137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527">
                <a:solidFill>
                  <a:schemeClr val="bg1"/>
                </a:solidFill>
              </a:defRPr>
            </a:lvl3pPr>
            <a:lvl4pPr>
              <a:defRPr sz="1527">
                <a:solidFill>
                  <a:schemeClr val="bg1"/>
                </a:solidFill>
              </a:defRPr>
            </a:lvl4pPr>
            <a:lvl5pPr>
              <a:defRPr sz="1782"/>
            </a:lvl5pPr>
            <a:lvl6pPr>
              <a:defRPr sz="2036"/>
            </a:lvl6pPr>
            <a:lvl7pPr>
              <a:defRPr sz="2036"/>
            </a:lvl7pPr>
            <a:lvl8pPr>
              <a:defRPr sz="2036"/>
            </a:lvl8pPr>
            <a:lvl9pPr>
              <a:defRPr sz="2036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A39D79-6A48-134E-B0F2-731A2600BB25}" type="datetimeFigureOut">
              <a:rPr lang="en-US" smtClean="0"/>
              <a:pPr/>
              <a:t>6/21/2013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AC435F-8A50-0141-87C8-54D06D9F9D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499773" y="2283934"/>
            <a:ext cx="3732723" cy="1201621"/>
          </a:xfrm>
          <a:prstGeom prst="rect">
            <a:avLst/>
          </a:prstGeom>
        </p:spPr>
        <p:txBody>
          <a:bodyPr anchor="ctr" anchorCtr="0"/>
          <a:lstStyle>
            <a:lvl1pPr algn="ctr">
              <a:defRPr sz="2036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7609526" y="3539513"/>
            <a:ext cx="1888571" cy="5233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527" b="1">
                <a:solidFill>
                  <a:schemeClr val="bg1"/>
                </a:solidFill>
              </a:defRPr>
            </a:lvl1pPr>
            <a:lvl2pPr marL="581924" indent="0">
              <a:buNone/>
              <a:defRPr sz="2546" b="1"/>
            </a:lvl2pPr>
            <a:lvl3pPr marL="1163848" indent="0">
              <a:buNone/>
              <a:defRPr sz="2291" b="1"/>
            </a:lvl3pPr>
            <a:lvl4pPr marL="1745772" indent="0">
              <a:buNone/>
              <a:defRPr sz="2036" b="1"/>
            </a:lvl4pPr>
            <a:lvl5pPr marL="2327697" indent="0">
              <a:buNone/>
              <a:defRPr sz="2036" b="1"/>
            </a:lvl5pPr>
            <a:lvl6pPr marL="2909621" indent="0">
              <a:buNone/>
              <a:defRPr sz="2036" b="1"/>
            </a:lvl6pPr>
            <a:lvl7pPr marL="3491545" indent="0">
              <a:buNone/>
              <a:defRPr sz="2036" b="1"/>
            </a:lvl7pPr>
            <a:lvl8pPr marL="4073469" indent="0">
              <a:buNone/>
              <a:defRPr sz="2036" b="1"/>
            </a:lvl8pPr>
            <a:lvl9pPr marL="4655393" indent="0">
              <a:buNone/>
              <a:defRPr sz="2036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7609526" y="4116866"/>
            <a:ext cx="1888571" cy="18137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527">
                <a:solidFill>
                  <a:schemeClr val="bg1"/>
                </a:solidFill>
              </a:defRPr>
            </a:lvl3pPr>
            <a:lvl4pPr>
              <a:defRPr sz="1527">
                <a:solidFill>
                  <a:schemeClr val="bg1"/>
                </a:solidFill>
              </a:defRPr>
            </a:lvl4pPr>
            <a:lvl5pPr>
              <a:defRPr sz="1782"/>
            </a:lvl5pPr>
            <a:lvl6pPr>
              <a:defRPr sz="2036"/>
            </a:lvl6pPr>
            <a:lvl7pPr>
              <a:defRPr sz="2036"/>
            </a:lvl7pPr>
            <a:lvl8pPr>
              <a:defRPr sz="2036"/>
            </a:lvl8pPr>
            <a:lvl9pPr>
              <a:defRPr sz="2036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5"/>
          </p:nvPr>
        </p:nvSpPr>
        <p:spPr>
          <a:xfrm>
            <a:off x="3359144" y="3530539"/>
            <a:ext cx="1888571" cy="5233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527" b="1">
                <a:solidFill>
                  <a:schemeClr val="bg1"/>
                </a:solidFill>
              </a:defRPr>
            </a:lvl1pPr>
            <a:lvl2pPr marL="581924" indent="0">
              <a:buNone/>
              <a:defRPr sz="2546" b="1"/>
            </a:lvl2pPr>
            <a:lvl3pPr marL="1163848" indent="0">
              <a:buNone/>
              <a:defRPr sz="2291" b="1"/>
            </a:lvl3pPr>
            <a:lvl4pPr marL="1745772" indent="0">
              <a:buNone/>
              <a:defRPr sz="2036" b="1"/>
            </a:lvl4pPr>
            <a:lvl5pPr marL="2327697" indent="0">
              <a:buNone/>
              <a:defRPr sz="2036" b="1"/>
            </a:lvl5pPr>
            <a:lvl6pPr marL="2909621" indent="0">
              <a:buNone/>
              <a:defRPr sz="2036" b="1"/>
            </a:lvl6pPr>
            <a:lvl7pPr marL="3491545" indent="0">
              <a:buNone/>
              <a:defRPr sz="2036" b="1"/>
            </a:lvl7pPr>
            <a:lvl8pPr marL="4073469" indent="0">
              <a:buNone/>
              <a:defRPr sz="2036" b="1"/>
            </a:lvl8pPr>
            <a:lvl9pPr marL="4655393" indent="0">
              <a:buNone/>
              <a:defRPr sz="2036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6"/>
          </p:nvPr>
        </p:nvSpPr>
        <p:spPr>
          <a:xfrm>
            <a:off x="3359144" y="4107892"/>
            <a:ext cx="1888571" cy="18137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527">
                <a:solidFill>
                  <a:schemeClr val="bg1"/>
                </a:solidFill>
              </a:defRPr>
            </a:lvl3pPr>
            <a:lvl4pPr>
              <a:defRPr sz="1527">
                <a:solidFill>
                  <a:schemeClr val="bg1"/>
                </a:solidFill>
              </a:defRPr>
            </a:lvl4pPr>
            <a:lvl5pPr>
              <a:defRPr sz="1782"/>
            </a:lvl5pPr>
            <a:lvl6pPr>
              <a:defRPr sz="2036"/>
            </a:lvl6pPr>
            <a:lvl7pPr>
              <a:defRPr sz="2036"/>
            </a:lvl7pPr>
            <a:lvl8pPr>
              <a:defRPr sz="2036"/>
            </a:lvl8pPr>
            <a:lvl9pPr>
              <a:defRPr sz="2036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58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-2986"/>
            <a:ext cx="12801595" cy="640079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9540" y="5975600"/>
            <a:ext cx="2920232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7">
                <a:solidFill>
                  <a:schemeClr val="bg1"/>
                </a:solidFill>
              </a:defRPr>
            </a:lvl1pPr>
          </a:lstStyle>
          <a:p>
            <a:fld id="{6DA39D79-6A48-134E-B0F2-731A2600BB25}" type="datetimeFigureOut">
              <a:rPr lang="en-US" smtClean="0"/>
              <a:pPr/>
              <a:t>6/21/2013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58391" y="5975600"/>
            <a:ext cx="3211176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2496" y="5975600"/>
            <a:ext cx="2905144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7">
                <a:solidFill>
                  <a:schemeClr val="bg1"/>
                </a:solidFill>
              </a:defRPr>
            </a:lvl1pPr>
          </a:lstStyle>
          <a:p>
            <a:fld id="{51AC435F-8A50-0141-87C8-54D06D9F9D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50" r:id="rId3"/>
    <p:sldLayoutId id="2147483651" r:id="rId4"/>
    <p:sldLayoutId id="2147483658" r:id="rId5"/>
    <p:sldLayoutId id="2147483657" r:id="rId6"/>
    <p:sldLayoutId id="2147483652" r:id="rId7"/>
    <p:sldLayoutId id="2147483660" r:id="rId8"/>
    <p:sldLayoutId id="2147483662" r:id="rId9"/>
    <p:sldLayoutId id="2147483653" r:id="rId10"/>
    <p:sldLayoutId id="2147483656" r:id="rId11"/>
    <p:sldLayoutId id="2147483661" r:id="rId12"/>
    <p:sldLayoutId id="2147483663" r:id="rId13"/>
    <p:sldLayoutId id="2147483655" r:id="rId14"/>
  </p:sldLayoutIdLst>
  <p:timing>
    <p:tnLst>
      <p:par>
        <p:cTn id="1" dur="indefinite" restart="never" nodeType="tmRoot"/>
      </p:par>
    </p:tnLst>
  </p:timing>
  <p:txStyles>
    <p:titleStyle>
      <a:lvl1pPr algn="ctr" defTabSz="581924" rtl="0" eaLnBrk="1" latinLnBrk="0" hangingPunct="1">
        <a:spcBef>
          <a:spcPct val="0"/>
        </a:spcBef>
        <a:buNone/>
        <a:defRPr sz="2546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36443" indent="-436443" algn="l" defTabSz="581924" rtl="0" eaLnBrk="1" latinLnBrk="0" hangingPunct="1">
        <a:spcBef>
          <a:spcPct val="20000"/>
        </a:spcBef>
        <a:buFont typeface="Arial"/>
        <a:buChar char="•"/>
        <a:defRPr sz="1782" kern="1200">
          <a:solidFill>
            <a:schemeClr val="bg1"/>
          </a:solidFill>
          <a:latin typeface="+mn-lt"/>
          <a:ea typeface="+mn-ea"/>
          <a:cs typeface="+mn-cs"/>
        </a:defRPr>
      </a:lvl1pPr>
      <a:lvl2pPr marL="945627" indent="-363703" algn="l" defTabSz="581924" rtl="0" eaLnBrk="1" latinLnBrk="0" hangingPunct="1">
        <a:spcBef>
          <a:spcPct val="20000"/>
        </a:spcBef>
        <a:buFont typeface="Arial"/>
        <a:buChar char="–"/>
        <a:defRPr sz="1782" kern="1200">
          <a:solidFill>
            <a:schemeClr val="bg1"/>
          </a:solidFill>
          <a:latin typeface="+mn-lt"/>
          <a:ea typeface="+mn-ea"/>
          <a:cs typeface="+mn-cs"/>
        </a:defRPr>
      </a:lvl2pPr>
      <a:lvl3pPr marL="1454810" indent="-290962" algn="l" defTabSz="581924" rtl="0" eaLnBrk="1" latinLnBrk="0" hangingPunct="1">
        <a:spcBef>
          <a:spcPct val="20000"/>
        </a:spcBef>
        <a:buFont typeface="Arial"/>
        <a:buChar char="•"/>
        <a:defRPr sz="1782" kern="1200">
          <a:solidFill>
            <a:schemeClr val="bg1"/>
          </a:solidFill>
          <a:latin typeface="+mn-lt"/>
          <a:ea typeface="+mn-ea"/>
          <a:cs typeface="+mn-cs"/>
        </a:defRPr>
      </a:lvl3pPr>
      <a:lvl4pPr marL="2036735" indent="-290962" algn="l" defTabSz="581924" rtl="0" eaLnBrk="1" latinLnBrk="0" hangingPunct="1">
        <a:spcBef>
          <a:spcPct val="20000"/>
        </a:spcBef>
        <a:buFont typeface="Arial"/>
        <a:buChar char="–"/>
        <a:defRPr sz="1782" kern="1200">
          <a:solidFill>
            <a:schemeClr val="bg1"/>
          </a:solidFill>
          <a:latin typeface="+mn-lt"/>
          <a:ea typeface="+mn-ea"/>
          <a:cs typeface="+mn-cs"/>
        </a:defRPr>
      </a:lvl4pPr>
      <a:lvl5pPr marL="2618659" indent="-290962" algn="l" defTabSz="581924" rtl="0" eaLnBrk="1" latinLnBrk="0" hangingPunct="1">
        <a:spcBef>
          <a:spcPct val="20000"/>
        </a:spcBef>
        <a:buFont typeface="Arial"/>
        <a:buChar char="»"/>
        <a:defRPr sz="1782" kern="1200">
          <a:solidFill>
            <a:schemeClr val="bg1"/>
          </a:solidFill>
          <a:latin typeface="+mn-lt"/>
          <a:ea typeface="+mn-ea"/>
          <a:cs typeface="+mn-cs"/>
        </a:defRPr>
      </a:lvl5pPr>
      <a:lvl6pPr marL="3200583" indent="-290962" algn="l" defTabSz="581924" rtl="0" eaLnBrk="1" latinLnBrk="0" hangingPunct="1">
        <a:spcBef>
          <a:spcPct val="20000"/>
        </a:spcBef>
        <a:buFont typeface="Arial"/>
        <a:buChar char="•"/>
        <a:defRPr sz="2546" kern="1200">
          <a:solidFill>
            <a:schemeClr val="tx1"/>
          </a:solidFill>
          <a:latin typeface="+mn-lt"/>
          <a:ea typeface="+mn-ea"/>
          <a:cs typeface="+mn-cs"/>
        </a:defRPr>
      </a:lvl6pPr>
      <a:lvl7pPr marL="3782507" indent="-290962" algn="l" defTabSz="581924" rtl="0" eaLnBrk="1" latinLnBrk="0" hangingPunct="1">
        <a:spcBef>
          <a:spcPct val="20000"/>
        </a:spcBef>
        <a:buFont typeface="Arial"/>
        <a:buChar char="•"/>
        <a:defRPr sz="2546" kern="1200">
          <a:solidFill>
            <a:schemeClr val="tx1"/>
          </a:solidFill>
          <a:latin typeface="+mn-lt"/>
          <a:ea typeface="+mn-ea"/>
          <a:cs typeface="+mn-cs"/>
        </a:defRPr>
      </a:lvl7pPr>
      <a:lvl8pPr marL="4364431" indent="-290962" algn="l" defTabSz="581924" rtl="0" eaLnBrk="1" latinLnBrk="0" hangingPunct="1">
        <a:spcBef>
          <a:spcPct val="20000"/>
        </a:spcBef>
        <a:buFont typeface="Arial"/>
        <a:buChar char="•"/>
        <a:defRPr sz="2546" kern="1200">
          <a:solidFill>
            <a:schemeClr val="tx1"/>
          </a:solidFill>
          <a:latin typeface="+mn-lt"/>
          <a:ea typeface="+mn-ea"/>
          <a:cs typeface="+mn-cs"/>
        </a:defRPr>
      </a:lvl8pPr>
      <a:lvl9pPr marL="4946355" indent="-290962" algn="l" defTabSz="581924" rtl="0" eaLnBrk="1" latinLnBrk="0" hangingPunct="1">
        <a:spcBef>
          <a:spcPct val="20000"/>
        </a:spcBef>
        <a:buFont typeface="Arial"/>
        <a:buChar char="•"/>
        <a:defRPr sz="25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1924" rtl="0" eaLnBrk="1" latinLnBrk="0" hangingPunct="1">
        <a:defRPr sz="2291" kern="1200">
          <a:solidFill>
            <a:schemeClr val="tx1"/>
          </a:solidFill>
          <a:latin typeface="+mn-lt"/>
          <a:ea typeface="+mn-ea"/>
          <a:cs typeface="+mn-cs"/>
        </a:defRPr>
      </a:lvl1pPr>
      <a:lvl2pPr marL="581924" algn="l" defTabSz="581924" rtl="0" eaLnBrk="1" latinLnBrk="0" hangingPunct="1">
        <a:defRPr sz="2291" kern="1200">
          <a:solidFill>
            <a:schemeClr val="tx1"/>
          </a:solidFill>
          <a:latin typeface="+mn-lt"/>
          <a:ea typeface="+mn-ea"/>
          <a:cs typeface="+mn-cs"/>
        </a:defRPr>
      </a:lvl2pPr>
      <a:lvl3pPr marL="1163848" algn="l" defTabSz="581924" rtl="0" eaLnBrk="1" latinLnBrk="0" hangingPunct="1">
        <a:defRPr sz="2291" kern="1200">
          <a:solidFill>
            <a:schemeClr val="tx1"/>
          </a:solidFill>
          <a:latin typeface="+mn-lt"/>
          <a:ea typeface="+mn-ea"/>
          <a:cs typeface="+mn-cs"/>
        </a:defRPr>
      </a:lvl3pPr>
      <a:lvl4pPr marL="1745772" algn="l" defTabSz="581924" rtl="0" eaLnBrk="1" latinLnBrk="0" hangingPunct="1">
        <a:defRPr sz="2291" kern="1200">
          <a:solidFill>
            <a:schemeClr val="tx1"/>
          </a:solidFill>
          <a:latin typeface="+mn-lt"/>
          <a:ea typeface="+mn-ea"/>
          <a:cs typeface="+mn-cs"/>
        </a:defRPr>
      </a:lvl4pPr>
      <a:lvl5pPr marL="2327697" algn="l" defTabSz="581924" rtl="0" eaLnBrk="1" latinLnBrk="0" hangingPunct="1">
        <a:defRPr sz="2291" kern="1200">
          <a:solidFill>
            <a:schemeClr val="tx1"/>
          </a:solidFill>
          <a:latin typeface="+mn-lt"/>
          <a:ea typeface="+mn-ea"/>
          <a:cs typeface="+mn-cs"/>
        </a:defRPr>
      </a:lvl5pPr>
      <a:lvl6pPr marL="2909621" algn="l" defTabSz="581924" rtl="0" eaLnBrk="1" latinLnBrk="0" hangingPunct="1">
        <a:defRPr sz="2291" kern="1200">
          <a:solidFill>
            <a:schemeClr val="tx1"/>
          </a:solidFill>
          <a:latin typeface="+mn-lt"/>
          <a:ea typeface="+mn-ea"/>
          <a:cs typeface="+mn-cs"/>
        </a:defRPr>
      </a:lvl6pPr>
      <a:lvl7pPr marL="3491545" algn="l" defTabSz="581924" rtl="0" eaLnBrk="1" latinLnBrk="0" hangingPunct="1">
        <a:defRPr sz="2291" kern="1200">
          <a:solidFill>
            <a:schemeClr val="tx1"/>
          </a:solidFill>
          <a:latin typeface="+mn-lt"/>
          <a:ea typeface="+mn-ea"/>
          <a:cs typeface="+mn-cs"/>
        </a:defRPr>
      </a:lvl7pPr>
      <a:lvl8pPr marL="4073469" algn="l" defTabSz="581924" rtl="0" eaLnBrk="1" latinLnBrk="0" hangingPunct="1">
        <a:defRPr sz="2291" kern="1200">
          <a:solidFill>
            <a:schemeClr val="tx1"/>
          </a:solidFill>
          <a:latin typeface="+mn-lt"/>
          <a:ea typeface="+mn-ea"/>
          <a:cs typeface="+mn-cs"/>
        </a:defRPr>
      </a:lvl8pPr>
      <a:lvl9pPr marL="4655393" algn="l" defTabSz="581924" rtl="0" eaLnBrk="1" latinLnBrk="0" hangingPunct="1">
        <a:defRPr sz="22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6" r="5576"/>
          <a:stretch>
            <a:fillRect/>
          </a:stretch>
        </p:blipFill>
        <p:spPr/>
      </p:pic>
      <p:pic>
        <p:nvPicPr>
          <p:cNvPr id="13" name="Picture Placeholder 12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6" r="5896"/>
          <a:stretch>
            <a:fillRect/>
          </a:stretch>
        </p:blipFill>
        <p:spPr/>
      </p:pic>
      <p:pic>
        <p:nvPicPr>
          <p:cNvPr id="14" name="Picture Placeholder 13"/>
          <p:cNvPicPr>
            <a:picLocks noGrp="1" noChangeAspect="1"/>
          </p:cNvPicPr>
          <p:nvPr>
            <p:ph type="pic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5" r="5565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8" r="5738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idx="1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56" b="12156"/>
          <a:stretch>
            <a:fillRect/>
          </a:stretch>
        </p:blipFill>
        <p:spPr/>
      </p:pic>
      <p:pic>
        <p:nvPicPr>
          <p:cNvPr id="17" name="Picture Placeholder 16"/>
          <p:cNvPicPr>
            <a:picLocks noGrp="1" noChangeAspect="1"/>
          </p:cNvPicPr>
          <p:nvPr>
            <p:ph type="pic" idx="17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" b="812"/>
          <a:stretch>
            <a:fillRect/>
          </a:stretch>
        </p:blipFill>
        <p:spPr/>
      </p:pic>
      <p:pic>
        <p:nvPicPr>
          <p:cNvPr id="18" name="Picture Placeholder 17"/>
          <p:cNvPicPr>
            <a:picLocks noGrp="1" noChangeAspect="1"/>
          </p:cNvPicPr>
          <p:nvPr>
            <p:ph type="pic" idx="18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/>
      </p:pic>
      <p:pic>
        <p:nvPicPr>
          <p:cNvPr id="19" name="Picture Placeholder 18"/>
          <p:cNvPicPr>
            <a:picLocks noGrp="1" noChangeAspect="1"/>
          </p:cNvPicPr>
          <p:nvPr>
            <p:ph type="pic" idx="19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43" r="39143"/>
          <a:stretch>
            <a:fillRect/>
          </a:stretch>
        </p:blipFill>
        <p:spPr/>
      </p:pic>
      <p:pic>
        <p:nvPicPr>
          <p:cNvPr id="20" name="Picture Placeholder 19"/>
          <p:cNvPicPr>
            <a:picLocks noGrp="1" noChangeAspect="1"/>
          </p:cNvPicPr>
          <p:nvPr>
            <p:ph type="pic" idx="20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9" b="25119"/>
          <a:stretch>
            <a:fillRect/>
          </a:stretch>
        </p:blipFill>
        <p:spPr/>
      </p:pic>
      <p:pic>
        <p:nvPicPr>
          <p:cNvPr id="21" name="Picture Placeholder 20"/>
          <p:cNvPicPr>
            <a:picLocks noGrp="1" noChangeAspect="1"/>
          </p:cNvPicPr>
          <p:nvPr>
            <p:ph type="pic" idx="21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771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10000">
        <p14:conveyor dir="l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268" y="3567113"/>
            <a:ext cx="3248801" cy="2151062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Dome Content Easily?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1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8000"/>
    </mc:Choice>
    <mc:Fallback xmlns="">
      <p:transition spd="slow" advTm="8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new PowerPoint Dome Tool makes it easy to create wrap-around presentations for a digital dome.</a:t>
            </a:r>
          </a:p>
          <a:p>
            <a:endParaRPr lang="en-US" dirty="0" smtClean="0"/>
          </a:p>
          <a:p>
            <a:r>
              <a:rPr lang="en-US" dirty="0" smtClean="0"/>
              <a:t>The template works with Microsoft PowerPoint, Google Docs, and </a:t>
            </a:r>
            <a:r>
              <a:rPr lang="en-US" dirty="0" err="1" smtClean="0"/>
              <a:t>LibreOffice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360° PowerPoint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5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 advTm="15241">
        <p15:prstTrans prst="pageCurlDouble"/>
      </p:transition>
    </mc:Choice>
    <mc:Fallback xmlns="">
      <p:transition spd="slow" advTm="1524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Experience a Space Walk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179" y="4116388"/>
            <a:ext cx="2721768" cy="1814512"/>
          </a:xfrm>
        </p:spPr>
      </p:pic>
      <p:sp>
        <p:nvSpPr>
          <p:cNvPr id="41" name="Text Placeholder 40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smtClean="0"/>
              <a:t>View Earth From Orbit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78" y="4116388"/>
            <a:ext cx="2722432" cy="1814512"/>
          </a:xfrm>
        </p:spPr>
      </p:pic>
      <p:sp>
        <p:nvSpPr>
          <p:cNvPr id="9" name="Text Placeholder 8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smtClean="0"/>
              <a:t>Fly With the Cosmonauts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848" y="4116388"/>
            <a:ext cx="2732441" cy="181451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Wide Format Slides in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5118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 advTm="11114">
        <p15:prstTrans prst="prestige"/>
      </p:transition>
    </mc:Choice>
    <mc:Fallback xmlns="">
      <p:transition spd="slow" advTm="1111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Prepare Wide Format Slides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The PowerPoint Dome tool makes it easy for end users to prepare their own slides with a series of 14 pre-made dome compatible layouts.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the tool do?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Export 360°x90° Slides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The Dome template creates slides in a wide screen format that is compatible with all digital fulldome projections systems.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smtClean="0"/>
              <a:t>Drag and Drop Conversions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6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The droplet utility allows end users to convert their slides into Domemaster formatted 1080p, 2k, or 4K images.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50290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 advTm="30910">
        <p15:prstTrans prst="curtains"/>
      </p:transition>
    </mc:Choice>
    <mc:Fallback xmlns="">
      <p:transition spd="slow" advTm="3091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3397"/>
            <a:ext cx="12801600" cy="2083593"/>
          </a:xfr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Present Immersive Panoramas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2080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 advTm="7446">
        <p15:prstTrans prst="pageCurlDouble"/>
      </p:transition>
    </mc:Choice>
    <mc:Fallback xmlns="">
      <p:transition spd="slow" advTm="744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Slides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766" y="3560763"/>
            <a:ext cx="4095043" cy="2303462"/>
          </a:xfrm>
        </p:spPr>
      </p:pic>
    </p:spTree>
    <p:extLst>
      <p:ext uri="{BB962C8B-B14F-4D97-AF65-F5344CB8AC3E}">
        <p14:creationId xmlns:p14="http://schemas.microsoft.com/office/powerpoint/2010/main" val="156924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10295">
        <p14:ferris dir="l"/>
      </p:transition>
    </mc:Choice>
    <mc:Fallback xmlns="">
      <p:transition spd="slow" advTm="1029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The PowerPoint Dome template is the easiest way to create presentations for your dome. </a:t>
            </a:r>
          </a:p>
          <a:p>
            <a:endParaRPr lang="en-US" smtClean="0"/>
          </a:p>
          <a:p>
            <a:r>
              <a:rPr lang="en-US" smtClean="0"/>
              <a:t>You can download the template from AndrewHazelden.com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Dome Template Availability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89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12868">
        <p14:ripple/>
      </p:transition>
    </mc:Choice>
    <mc:Fallback xmlns="">
      <p:transition spd="slow" advTm="1286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Thanks for Watching!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0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9802">
        <p14:vortex dir="r"/>
      </p:transition>
    </mc:Choice>
    <mc:Fallback xmlns="">
      <p:transition spd="slow" advTm="980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</TotalTime>
  <Words>177</Words>
  <Application>Microsoft Office PowerPoint</Application>
  <PresentationFormat>Custom</PresentationFormat>
  <Paragraphs>25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Create Dome Content Easily?</vt:lpstr>
      <vt:lpstr>360° PowerPoint Presentations</vt:lpstr>
      <vt:lpstr>Create Wide Format Slides in Minutes</vt:lpstr>
      <vt:lpstr>What does the tool do?</vt:lpstr>
      <vt:lpstr>Present Immersive Panoramas</vt:lpstr>
      <vt:lpstr>Display Slides</vt:lpstr>
      <vt:lpstr>Dome Template Availability</vt:lpstr>
      <vt:lpstr>Thanks for Watching!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Hazelden</dc:creator>
  <cp:lastModifiedBy>Andrew Hazelden</cp:lastModifiedBy>
  <cp:revision>117</cp:revision>
  <cp:lastPrinted>2013-05-20T01:28:59Z</cp:lastPrinted>
  <dcterms:created xsi:type="dcterms:W3CDTF">2013-05-20T00:10:16Z</dcterms:created>
  <dcterms:modified xsi:type="dcterms:W3CDTF">2013-06-21T20:59:14Z</dcterms:modified>
</cp:coreProperties>
</file>