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44" d="100"/>
          <a:sy n="44" d="100"/>
        </p:scale>
        <p:origin x="222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5" Type="http://schemas.microsoft.com/office/2015/10/relationships/revisionInfo" Target="revisionInfo.xml"/><Relationship Id="rId4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3"/>
              <a:ext cx="11463096" cy="4268221"/>
              <a:chOff x="0" y="0"/>
              <a:chExt cx="11463095" cy="426822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0"/>
                <a:ext cx="10692880" cy="4268220"/>
                <a:chOff x="0" y="0"/>
                <a:chExt cx="10692878" cy="4268219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0692878" cy="4268219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31481" y="247883"/>
                  <a:ext cx="958151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Questões Orientadora – Categoria Geral</a:t>
                  </a:r>
                  <a:r>
                    <a:rPr lang="pt-BR" dirty="0" smtClean="0"/>
                    <a:t>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477369" y="76944"/>
                  <a:ext cx="4152145" cy="5149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sz="3000" dirty="0" smtClean="0"/>
                    <a:t>Atividades Orientadoras</a:t>
                  </a:r>
                  <a:endParaRPr sz="3000" dirty="0"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23" name="Retângulo"/>
          <p:cNvSpPr/>
          <p:nvPr/>
        </p:nvSpPr>
        <p:spPr>
          <a:xfrm>
            <a:off x="0" y="4487002"/>
            <a:ext cx="10748865" cy="426822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Retângulo"/>
          <p:cNvSpPr/>
          <p:nvPr/>
        </p:nvSpPr>
        <p:spPr>
          <a:xfrm>
            <a:off x="0" y="8931484"/>
            <a:ext cx="10748865" cy="4784516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Problems/Opportunities"/>
          <p:cNvSpPr txBox="1"/>
          <p:nvPr/>
        </p:nvSpPr>
        <p:spPr>
          <a:xfrm>
            <a:off x="14669" y="4688352"/>
            <a:ext cx="10663544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Questões Orientadoras – Categoria Atividades</a:t>
            </a:r>
            <a:endParaRPr dirty="0"/>
          </a:p>
        </p:txBody>
      </p:sp>
      <p:sp>
        <p:nvSpPr>
          <p:cNvPr id="28" name="[a preencher]"/>
          <p:cNvSpPr txBox="1"/>
          <p:nvPr/>
        </p:nvSpPr>
        <p:spPr>
          <a:xfrm>
            <a:off x="317241" y="5720009"/>
            <a:ext cx="11249635" cy="598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[a preencher]</a:t>
            </a:r>
            <a:endParaRPr dirty="0"/>
          </a:p>
        </p:txBody>
      </p:sp>
      <p:sp>
        <p:nvSpPr>
          <p:cNvPr id="29" name="Problems/Opportunities"/>
          <p:cNvSpPr txBox="1"/>
          <p:nvPr/>
        </p:nvSpPr>
        <p:spPr>
          <a:xfrm>
            <a:off x="75188" y="9240014"/>
            <a:ext cx="989410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/>
              <a:t>Questões Orientadoras – Categoria </a:t>
            </a:r>
            <a:r>
              <a:rPr lang="pt-BR" dirty="0" smtClean="0"/>
              <a:t>Equipe</a:t>
            </a:r>
            <a:endParaRPr dirty="0"/>
          </a:p>
        </p:txBody>
      </p:sp>
      <p:sp>
        <p:nvSpPr>
          <p:cNvPr id="30" name="[a preencher]"/>
          <p:cNvSpPr txBox="1"/>
          <p:nvPr/>
        </p:nvSpPr>
        <p:spPr>
          <a:xfrm>
            <a:off x="231481" y="10217364"/>
            <a:ext cx="11249635" cy="598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[a preencher]</a:t>
            </a:r>
            <a:endParaRPr dirty="0"/>
          </a:p>
        </p:txBody>
      </p: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731112" y="77757"/>
            <a:ext cx="2220527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Recursos</a:t>
            </a:r>
            <a:endParaRPr dirty="0"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472604" y="77757"/>
            <a:ext cx="2619675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Resultados</a:t>
            </a:r>
            <a:endParaRPr dirty="0"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Teste</dc:creator>
  <cp:lastModifiedBy>Aluno Teste</cp:lastModifiedBy>
  <cp:revision>8</cp:revision>
  <dcterms:modified xsi:type="dcterms:W3CDTF">2024-04-25T21:56:59Z</dcterms:modified>
</cp:coreProperties>
</file>