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44" d="100"/>
          <a:sy n="44" d="100"/>
        </p:scale>
        <p:origin x="624" y="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5" Type="http://schemas.microsoft.com/office/2015/10/relationships/revisionInfo" Target="revisionInfo.xml"/><Relationship Id="rId4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91335" y="-54496"/>
            <a:ext cx="15365248" cy="13716001"/>
            <a:chOff x="2542" y="-144726"/>
            <a:chExt cx="15365247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2542" y="13513"/>
              <a:ext cx="11450483" cy="4904597"/>
              <a:chOff x="0" y="0"/>
              <a:chExt cx="11450482" cy="4904596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0" y="0"/>
                <a:ext cx="10823738" cy="4904596"/>
                <a:chOff x="0" y="0"/>
                <a:chExt cx="10823736" cy="4904595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0823736" cy="49045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b="0"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374149" y="247883"/>
                  <a:ext cx="9296179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>
                      <a:solidFill>
                        <a:srgbClr val="FF0000"/>
                      </a:solidFill>
                    </a:rPr>
                    <a:t>Questões Orientadora – Categoria Geral</a:t>
                  </a:r>
                  <a:endParaRPr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00849" y="982556"/>
                <a:ext cx="11249633" cy="915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800" dirty="0">
                    <a:solidFill>
                      <a:schemeClr val="tx1"/>
                    </a:solidFill>
                  </a:rPr>
                  <a:t>Quais são os desafios tecnológicos para levar um </a:t>
                </a:r>
                <a:r>
                  <a:rPr lang="pt-BR" sz="2800" dirty="0" smtClean="0">
                    <a:solidFill>
                      <a:schemeClr val="tx1"/>
                    </a:solidFill>
                  </a:rPr>
                  <a:t>milhão</a:t>
                </a:r>
              </a:p>
              <a:p>
                <a:r>
                  <a:rPr lang="pt-BR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2800" dirty="0">
                    <a:solidFill>
                      <a:schemeClr val="tx1"/>
                    </a:solidFill>
                  </a:rPr>
                  <a:t>de pessoas a Marte?</a:t>
                </a:r>
                <a:endParaRPr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1026282" y="-144726"/>
              <a:ext cx="4341507" cy="13715999"/>
              <a:chOff x="-1347087" y="-144726"/>
              <a:chExt cx="4341506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347087" y="-144726"/>
                <a:ext cx="4341506" cy="13715997"/>
                <a:chOff x="-1347087" y="-144726"/>
                <a:chExt cx="4341506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347087" y="-144726"/>
                  <a:ext cx="4341506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b="0"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173724" y="33351"/>
                  <a:ext cx="4152144" cy="5149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sz="3000" dirty="0" smtClean="0">
                      <a:solidFill>
                        <a:srgbClr val="FF0000"/>
                      </a:solidFill>
                    </a:rPr>
                    <a:t>Atividades Orientadoras</a:t>
                  </a:r>
                  <a:endParaRPr sz="3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948014" y="1094486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</p:grpSp>
      <p:sp>
        <p:nvSpPr>
          <p:cNvPr id="23" name="Retângulo"/>
          <p:cNvSpPr/>
          <p:nvPr/>
        </p:nvSpPr>
        <p:spPr>
          <a:xfrm>
            <a:off x="-16460" y="5189141"/>
            <a:ext cx="10748865" cy="4269072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4" name="Retângulo"/>
          <p:cNvSpPr/>
          <p:nvPr/>
        </p:nvSpPr>
        <p:spPr>
          <a:xfrm>
            <a:off x="-16461" y="9707044"/>
            <a:ext cx="10748865" cy="3979182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7" name="Problems/Opportunities"/>
          <p:cNvSpPr txBox="1"/>
          <p:nvPr/>
        </p:nvSpPr>
        <p:spPr>
          <a:xfrm>
            <a:off x="79538" y="5189141"/>
            <a:ext cx="10663544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Questões Orientadoras – Categoria Atividades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8" name="[a preencher]"/>
          <p:cNvSpPr txBox="1"/>
          <p:nvPr/>
        </p:nvSpPr>
        <p:spPr>
          <a:xfrm>
            <a:off x="237187" y="5943050"/>
            <a:ext cx="11249635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Como seriam gerenciados os aspectos relacionados ao transporte de volta à Terra?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Problems/Opportunities"/>
          <p:cNvSpPr txBox="1"/>
          <p:nvPr/>
        </p:nvSpPr>
        <p:spPr>
          <a:xfrm>
            <a:off x="172863" y="10056568"/>
            <a:ext cx="989410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>
                <a:solidFill>
                  <a:srgbClr val="FF0000"/>
                </a:solidFill>
              </a:rPr>
              <a:t>Questões Orientadoras – Categoria </a:t>
            </a:r>
            <a:r>
              <a:rPr lang="pt-BR" dirty="0" smtClean="0">
                <a:solidFill>
                  <a:srgbClr val="FF0000"/>
                </a:solidFill>
              </a:rPr>
              <a:t>Equipe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0" name="[a preencher]"/>
          <p:cNvSpPr txBox="1"/>
          <p:nvPr/>
        </p:nvSpPr>
        <p:spPr>
          <a:xfrm>
            <a:off x="31568" y="10847130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Nossa equipe se comunica por meio de grupo no WhatsApp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731112" y="77757"/>
            <a:ext cx="2220527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Recursos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" name="[a preencher]"/>
          <p:cNvSpPr txBox="1"/>
          <p:nvPr/>
        </p:nvSpPr>
        <p:spPr>
          <a:xfrm>
            <a:off x="15584409" y="1216781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Imagens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" name="Main Benchmark"/>
          <p:cNvSpPr txBox="1"/>
          <p:nvPr/>
        </p:nvSpPr>
        <p:spPr>
          <a:xfrm>
            <a:off x="20472604" y="77757"/>
            <a:ext cx="2619675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>
                <a:solidFill>
                  <a:srgbClr val="FF0000"/>
                </a:solidFill>
              </a:rPr>
              <a:t>Resultados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5" name="[a preencher]"/>
          <p:cNvSpPr txBox="1"/>
          <p:nvPr/>
        </p:nvSpPr>
        <p:spPr>
          <a:xfrm>
            <a:off x="61915" y="2754019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dirty="0">
                <a:solidFill>
                  <a:schemeClr val="tx1"/>
                </a:solidFill>
              </a:rPr>
              <a:t>Como seriam as próximas gerações ?</a:t>
            </a:r>
          </a:p>
        </p:txBody>
      </p:sp>
      <p:sp>
        <p:nvSpPr>
          <p:cNvPr id="26" name="[a preencher]"/>
          <p:cNvSpPr txBox="1"/>
          <p:nvPr/>
        </p:nvSpPr>
        <p:spPr>
          <a:xfrm>
            <a:off x="76165" y="2188593"/>
            <a:ext cx="11249635" cy="484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eles sobreviveriam a longo prazo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[a preencher]"/>
          <p:cNvSpPr txBox="1"/>
          <p:nvPr/>
        </p:nvSpPr>
        <p:spPr>
          <a:xfrm>
            <a:off x="160023" y="7078648"/>
            <a:ext cx="11249635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Quais medidas seriam tomadas para garantir segurança e saúde?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38" name="[a preencher]"/>
          <p:cNvSpPr txBox="1"/>
          <p:nvPr/>
        </p:nvSpPr>
        <p:spPr>
          <a:xfrm>
            <a:off x="160024" y="8013357"/>
            <a:ext cx="10441523" cy="1484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Como seria gerado e mantido o suprimento de oxigênio 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para </a:t>
            </a:r>
            <a:r>
              <a:rPr lang="pt-BR" dirty="0">
                <a:solidFill>
                  <a:schemeClr val="tx1"/>
                </a:solidFill>
              </a:rPr>
              <a:t>uma população em Marte?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[a preencher]"/>
          <p:cNvSpPr txBox="1"/>
          <p:nvPr/>
        </p:nvSpPr>
        <p:spPr>
          <a:xfrm>
            <a:off x="79538" y="3257319"/>
            <a:ext cx="11249635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seria gerado e mantido o suprimento de oxigênio para uma população em Marte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[a preencher]"/>
          <p:cNvSpPr txBox="1"/>
          <p:nvPr/>
        </p:nvSpPr>
        <p:spPr>
          <a:xfrm>
            <a:off x="-16460" y="4063644"/>
            <a:ext cx="11249635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 lvl="0"/>
            <a:r>
              <a:rPr lang="pt-BR" sz="2800" dirty="0">
                <a:solidFill>
                  <a:schemeClr val="tx1"/>
                </a:solidFill>
              </a:rPr>
              <a:t>Como essa sociedade poderia crescer e como isso afetaria as relações com a Terra e outras colônias?</a:t>
            </a:r>
          </a:p>
        </p:txBody>
      </p:sp>
      <p:sp>
        <p:nvSpPr>
          <p:cNvPr id="41" name="[a preencher]"/>
          <p:cNvSpPr txBox="1"/>
          <p:nvPr/>
        </p:nvSpPr>
        <p:spPr>
          <a:xfrm>
            <a:off x="61914" y="11369187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Pesquisamos em sites,fóruns e vídeos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" name="[a preencher]"/>
          <p:cNvSpPr txBox="1"/>
          <p:nvPr/>
        </p:nvSpPr>
        <p:spPr>
          <a:xfrm>
            <a:off x="0" y="11944978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Pretendemos fazer um fórum sobre o assunto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" name="[a preencher]"/>
          <p:cNvSpPr txBox="1"/>
          <p:nvPr/>
        </p:nvSpPr>
        <p:spPr>
          <a:xfrm>
            <a:off x="11281203" y="1206932"/>
            <a:ext cx="3828389" cy="9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sz="2800" dirty="0">
                <a:solidFill>
                  <a:schemeClr val="accent1"/>
                </a:solidFill>
              </a:rPr>
              <a:t/>
            </a:r>
            <a:br>
              <a:rPr lang="pt-BR" sz="2800" dirty="0">
                <a:solidFill>
                  <a:schemeClr val="accent1"/>
                </a:solidFill>
              </a:rPr>
            </a:br>
            <a:r>
              <a:rPr lang="pt-BR" sz="2800" dirty="0">
                <a:solidFill>
                  <a:schemeClr val="accent1"/>
                </a:solidFill>
              </a:rPr>
              <a:t>https://</a:t>
            </a:r>
            <a:r>
              <a:rPr lang="pt-BR" sz="2800" dirty="0" smtClean="0">
                <a:solidFill>
                  <a:schemeClr val="accent1"/>
                </a:solidFill>
              </a:rPr>
              <a:t>shre.ink/inmi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45" name="[a preencher]"/>
          <p:cNvSpPr txBox="1"/>
          <p:nvPr/>
        </p:nvSpPr>
        <p:spPr>
          <a:xfrm>
            <a:off x="11233175" y="2772622"/>
            <a:ext cx="334210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accent1"/>
                </a:solidFill>
              </a:rPr>
              <a:t>nasa.gov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" name="[a preencher]"/>
          <p:cNvSpPr txBox="1"/>
          <p:nvPr/>
        </p:nvSpPr>
        <p:spPr>
          <a:xfrm>
            <a:off x="11235126" y="3861626"/>
            <a:ext cx="3591217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>
                <a:solidFill>
                  <a:schemeClr val="accent1"/>
                </a:solidFill>
              </a:rPr>
              <a:t>https://shre.ink/fastcompanybrasil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7" name="[a preencher]"/>
          <p:cNvSpPr txBox="1"/>
          <p:nvPr/>
        </p:nvSpPr>
        <p:spPr>
          <a:xfrm>
            <a:off x="15584409" y="1796880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Informações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" name="[a preencher]"/>
          <p:cNvSpPr txBox="1"/>
          <p:nvPr/>
        </p:nvSpPr>
        <p:spPr>
          <a:xfrm>
            <a:off x="15651703" y="2290881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>
                <a:solidFill>
                  <a:schemeClr val="tx1"/>
                </a:solidFill>
              </a:rPr>
              <a:t>LINKS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604" y="1154305"/>
            <a:ext cx="3308847" cy="33088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928" y="4795227"/>
            <a:ext cx="3671995" cy="28302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70" cy="13587106"/>
            <a:chOff x="0" y="0"/>
            <a:chExt cx="24316269" cy="13587105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172518" y="1024078"/>
                <a:ext cx="11249633" cy="1961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Não há campo magnético em marte e a atmosfera é extremamente fina, o que torna o planeta pobre em gases, calor e praticamente indefeso contra ventos solares.</a:t>
                </a:r>
              </a:p>
              <a:p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8" cy="7714821"/>
              <a:chOff x="0" y="0"/>
              <a:chExt cx="11939486" cy="7714820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55978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20" cy="8339493"/>
              <a:chOff x="0" y="0"/>
              <a:chExt cx="12327519" cy="8339491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02248" y="992529"/>
                <a:ext cx="11249633" cy="1007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Transporte Eficiente</a:t>
                </a:r>
                <a:r>
                  <a:rPr lang="pt-BR" dirty="0"/>
                  <a:t/>
                </a:r>
                <a:br>
                  <a:rPr lang="pt-BR" dirty="0"/>
                </a:br>
                <a:endParaRPr dirty="0"/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3" cy="5810929"/>
              <a:chOff x="0" y="0"/>
              <a:chExt cx="11946312" cy="5810928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528796" y="1084652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 smtClean="0"/>
                  <a:t>Ciêntistas </a:t>
                </a:r>
                <a:r>
                  <a:rPr lang="pt-BR" dirty="0"/>
                  <a:t>e pesquisadores </a:t>
                </a:r>
                <a:endParaRPr dirty="0"/>
              </a:p>
            </p:txBody>
          </p:sp>
        </p:grpSp>
      </p:grpSp>
      <p:sp>
        <p:nvSpPr>
          <p:cNvPr id="23" name="[a preencher]"/>
          <p:cNvSpPr txBox="1"/>
          <p:nvPr/>
        </p:nvSpPr>
        <p:spPr>
          <a:xfrm>
            <a:off x="233276" y="2774373"/>
            <a:ext cx="11768179" cy="2915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Raios cósmicos são formados por partículas de alta energia originadas no espaço e que viajam quase que na velocidade da luz e isso pode prejudicar e muito os astronautas já que a exposição aos raios cósmicos provoca problemas cognitivos para o resto da vida.</a:t>
            </a:r>
          </a:p>
          <a:p>
            <a:endParaRPr dirty="0"/>
          </a:p>
        </p:txBody>
      </p:sp>
      <p:sp>
        <p:nvSpPr>
          <p:cNvPr id="24" name="[a preencher]"/>
          <p:cNvSpPr txBox="1"/>
          <p:nvPr/>
        </p:nvSpPr>
        <p:spPr>
          <a:xfrm>
            <a:off x="233275" y="6993787"/>
            <a:ext cx="11249635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Tecnologia Avançada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  <p:sp>
        <p:nvSpPr>
          <p:cNvPr id="26" name="[a preencher]"/>
          <p:cNvSpPr txBox="1"/>
          <p:nvPr/>
        </p:nvSpPr>
        <p:spPr>
          <a:xfrm>
            <a:off x="250044" y="7722034"/>
            <a:ext cx="11249635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 smtClean="0"/>
              <a:t>Sustentabilidade Ambiental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27" name="Imagem 2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29781" y="1741714"/>
            <a:ext cx="3988553" cy="188052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769" y="2268040"/>
            <a:ext cx="6789110" cy="5677393"/>
          </a:xfrm>
          <a:prstGeom prst="rect">
            <a:avLst/>
          </a:prstGeom>
        </p:spPr>
      </p:pic>
      <p:sp>
        <p:nvSpPr>
          <p:cNvPr id="28" name="[a preencher]"/>
          <p:cNvSpPr txBox="1"/>
          <p:nvPr/>
        </p:nvSpPr>
        <p:spPr>
          <a:xfrm>
            <a:off x="165462" y="8542593"/>
            <a:ext cx="11249635" cy="10073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Suporte à </a:t>
            </a:r>
            <a:r>
              <a:rPr lang="pt-BR" dirty="0" smtClean="0"/>
              <a:t>Vida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  <p:sp>
        <p:nvSpPr>
          <p:cNvPr id="29" name="[a preencher]"/>
          <p:cNvSpPr txBox="1"/>
          <p:nvPr/>
        </p:nvSpPr>
        <p:spPr>
          <a:xfrm>
            <a:off x="165462" y="9241379"/>
            <a:ext cx="11249635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Cooperação </a:t>
            </a:r>
            <a:r>
              <a:rPr lang="pt-BR" dirty="0" smtClean="0"/>
              <a:t>Internacional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243</Words>
  <Application>Microsoft Office PowerPoint</Application>
  <PresentationFormat>Personalizar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Teste</dc:creator>
  <cp:lastModifiedBy>Andrew Paiva Hungaro</cp:lastModifiedBy>
  <cp:revision>21</cp:revision>
  <dcterms:modified xsi:type="dcterms:W3CDTF">2024-05-01T01:04:36Z</dcterms:modified>
</cp:coreProperties>
</file>