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t09iCvvI2AstGcSu+hb557yGp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Rockwell"/>
                <a:ea typeface="Rockwell"/>
                <a:cs typeface="Rockwell"/>
                <a:sym typeface="Rockwell"/>
              </a:defRPr>
            </a:lvl1pPr>
            <a:lvl2pPr indent="-228600" lvl="1" marL="914400" marR="0" rtl="0" algn="l">
              <a:spcBef>
                <a:spcPts val="0"/>
              </a:spcBef>
              <a:spcAft>
                <a:spcPts val="0"/>
              </a:spcAft>
              <a:buSzPts val="1400"/>
              <a:buNone/>
              <a:defRPr b="0" i="0" sz="1200" u="none" cap="none" strike="noStrike">
                <a:latin typeface="Rockwell"/>
                <a:ea typeface="Rockwell"/>
                <a:cs typeface="Rockwell"/>
                <a:sym typeface="Rockwell"/>
              </a:defRPr>
            </a:lvl2pPr>
            <a:lvl3pPr indent="-228600" lvl="2" marL="1371600" marR="0" rtl="0" algn="l">
              <a:spcBef>
                <a:spcPts val="0"/>
              </a:spcBef>
              <a:spcAft>
                <a:spcPts val="0"/>
              </a:spcAft>
              <a:buSzPts val="1400"/>
              <a:buNone/>
              <a:defRPr b="0" i="0" sz="1200" u="none" cap="none" strike="noStrike">
                <a:latin typeface="Rockwell"/>
                <a:ea typeface="Rockwell"/>
                <a:cs typeface="Rockwell"/>
                <a:sym typeface="Rockwell"/>
              </a:defRPr>
            </a:lvl3pPr>
            <a:lvl4pPr indent="-228600" lvl="3" marL="1828800" marR="0" rtl="0" algn="l">
              <a:spcBef>
                <a:spcPts val="0"/>
              </a:spcBef>
              <a:spcAft>
                <a:spcPts val="0"/>
              </a:spcAft>
              <a:buSzPts val="1400"/>
              <a:buNone/>
              <a:defRPr b="0" i="0" sz="1200" u="none" cap="none" strike="noStrike">
                <a:latin typeface="Rockwell"/>
                <a:ea typeface="Rockwell"/>
                <a:cs typeface="Rockwell"/>
                <a:sym typeface="Rockwell"/>
              </a:defRPr>
            </a:lvl4pPr>
            <a:lvl5pPr indent="-228600" lvl="4" marL="2286000" marR="0" rtl="0" algn="l">
              <a:spcBef>
                <a:spcPts val="0"/>
              </a:spcBef>
              <a:spcAft>
                <a:spcPts val="0"/>
              </a:spcAft>
              <a:buSzPts val="1400"/>
              <a:buNone/>
              <a:defRPr b="0" i="0" sz="1200" u="none" cap="none" strike="noStrike">
                <a:latin typeface="Rockwell"/>
                <a:ea typeface="Rockwell"/>
                <a:cs typeface="Rockwell"/>
                <a:sym typeface="Rockwell"/>
              </a:defRPr>
            </a:lvl5pPr>
            <a:lvl6pPr indent="-228600" lvl="5" marL="2743200" marR="0" rtl="0" algn="l">
              <a:spcBef>
                <a:spcPts val="0"/>
              </a:spcBef>
              <a:spcAft>
                <a:spcPts val="0"/>
              </a:spcAft>
              <a:buSzPts val="1400"/>
              <a:buNone/>
              <a:defRPr b="0" i="0" sz="1200" u="none" cap="none" strike="noStrike">
                <a:latin typeface="Rockwell"/>
                <a:ea typeface="Rockwell"/>
                <a:cs typeface="Rockwell"/>
                <a:sym typeface="Rockwell"/>
              </a:defRPr>
            </a:lvl6pPr>
            <a:lvl7pPr indent="-228600" lvl="6" marL="3200400" marR="0" rtl="0" algn="l">
              <a:spcBef>
                <a:spcPts val="0"/>
              </a:spcBef>
              <a:spcAft>
                <a:spcPts val="0"/>
              </a:spcAft>
              <a:buSzPts val="1400"/>
              <a:buNone/>
              <a:defRPr b="0" i="0" sz="1200" u="none" cap="none" strike="noStrike">
                <a:latin typeface="Rockwell"/>
                <a:ea typeface="Rockwell"/>
                <a:cs typeface="Rockwell"/>
                <a:sym typeface="Rockwell"/>
              </a:defRPr>
            </a:lvl7pPr>
            <a:lvl8pPr indent="-228600" lvl="7" marL="3657600" marR="0" rtl="0" algn="l">
              <a:spcBef>
                <a:spcPts val="0"/>
              </a:spcBef>
              <a:spcAft>
                <a:spcPts val="0"/>
              </a:spcAft>
              <a:buSzPts val="1400"/>
              <a:buNone/>
              <a:defRPr b="0" i="0" sz="1200" u="none" cap="none" strike="noStrike">
                <a:latin typeface="Rockwell"/>
                <a:ea typeface="Rockwell"/>
                <a:cs typeface="Rockwell"/>
                <a:sym typeface="Rockwell"/>
              </a:defRPr>
            </a:lvl8pPr>
            <a:lvl9pPr indent="-228600" lvl="8" marL="4114800" marR="0" rtl="0" algn="l">
              <a:spcBef>
                <a:spcPts val="0"/>
              </a:spcBef>
              <a:spcAft>
                <a:spcPts val="0"/>
              </a:spcAft>
              <a:buSzPts val="1400"/>
              <a:buNone/>
              <a:defRPr b="0" i="0" sz="1200" u="none" cap="none" strike="noStrike">
                <a:latin typeface="Rockwell"/>
                <a:ea typeface="Rockwell"/>
                <a:cs typeface="Rockwell"/>
                <a:sym typeface="Rockwel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dda005af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dda005af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Meet Host responsibilities and Expectations are listed in the constitution, as well as detailed timelines for releasing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TGC Board is here as a resource, please take advantage of what we can offer</a:t>
            </a:r>
            <a:endParaRPr/>
          </a:p>
        </p:txBody>
      </p:sp>
      <p:sp>
        <p:nvSpPr>
          <p:cNvPr id="152" name="Google Shape;1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Many TGC meets are possible because gyms have a good relationship with us and agree to host us for a very discounted price</a:t>
            </a:r>
            <a:endParaRPr/>
          </a:p>
        </p:txBody>
      </p:sp>
      <p:sp>
        <p:nvSpPr>
          <p:cNvPr id="74" name="Google Shape;7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Have a safe place to store cash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are selling merch/food, make sure </a:t>
            </a:r>
            <a:r>
              <a:rPr lang="en-US"/>
              <a:t>you</a:t>
            </a:r>
            <a:r>
              <a:rPr lang="en-US"/>
              <a:t> have the correct permits to be doing so</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725f0aca0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725f0aca0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725f0aca0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725f0aca0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15"/>
          <p:cNvSpPr/>
          <p:nvPr/>
        </p:nvSpPr>
        <p:spPr>
          <a:xfrm>
            <a:off x="920833" y="1346945"/>
            <a:ext cx="10222994" cy="80684"/>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4" name="Google Shape;14;p15"/>
          <p:cNvSpPr/>
          <p:nvPr/>
        </p:nvSpPr>
        <p:spPr>
          <a:xfrm>
            <a:off x="920833" y="4299696"/>
            <a:ext cx="10222994" cy="80684"/>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 name="Google Shape;15;p15"/>
          <p:cNvSpPr/>
          <p:nvPr/>
        </p:nvSpPr>
        <p:spPr>
          <a:xfrm>
            <a:off x="920833" y="1484779"/>
            <a:ext cx="10222994" cy="2743201"/>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nvGrpSpPr>
          <p:cNvPr id="16" name="Google Shape;16;p15"/>
          <p:cNvGrpSpPr/>
          <p:nvPr/>
        </p:nvGrpSpPr>
        <p:grpSpPr>
          <a:xfrm>
            <a:off x="9649214" y="4068921"/>
            <a:ext cx="1080906" cy="1080905"/>
            <a:chOff x="0" y="-1"/>
            <a:chExt cx="1080904" cy="1080904"/>
          </a:xfrm>
        </p:grpSpPr>
        <p:sp>
          <p:nvSpPr>
            <p:cNvPr id="17" name="Google Shape;17;p15"/>
            <p:cNvSpPr/>
            <p:nvPr/>
          </p:nvSpPr>
          <p:spPr>
            <a:xfrm>
              <a:off x="0" y="-1"/>
              <a:ext cx="1080904" cy="1080904"/>
            </a:xfrm>
            <a:prstGeom prst="ellipse">
              <a:avLst/>
            </a:prstGeom>
            <a:blipFill rotWithShape="1">
              <a:blip r:embed="rId3">
                <a:alphaModFix/>
              </a:blip>
              <a:tile algn="tl" flip="none" tx="0" sx="100000" ty="0" sy="100000"/>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8" name="Google Shape;18;p15"/>
            <p:cNvSpPr/>
            <p:nvPr/>
          </p:nvSpPr>
          <p:spPr>
            <a:xfrm>
              <a:off x="108090" y="108089"/>
              <a:ext cx="864726" cy="864724"/>
            </a:xfrm>
            <a:prstGeom prst="ellipse">
              <a:avLst/>
            </a:prstGeom>
            <a:no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19" name="Google Shape;19;p15"/>
          <p:cNvSpPr txBox="1"/>
          <p:nvPr>
            <p:ph type="title"/>
          </p:nvPr>
        </p:nvSpPr>
        <p:spPr>
          <a:xfrm>
            <a:off x="1051560" y="1432223"/>
            <a:ext cx="9966960" cy="3035808"/>
          </a:xfrm>
          <a:prstGeom prst="rect">
            <a:avLst/>
          </a:prstGeom>
          <a:noFill/>
          <a:ln>
            <a:noFill/>
          </a:ln>
        </p:spPr>
        <p:txBody>
          <a:bodyPr anchorCtr="0" anchor="ctr" bIns="45700" lIns="45700" spcFirstLastPara="1" rIns="45700" wrap="square" tIns="45700">
            <a:normAutofit/>
          </a:bodyPr>
          <a:lstStyle>
            <a:lvl1pPr lvl="0" algn="l">
              <a:lnSpc>
                <a:spcPct val="80000"/>
              </a:lnSpc>
              <a:spcBef>
                <a:spcPts val="0"/>
              </a:spcBef>
              <a:spcAft>
                <a:spcPts val="0"/>
              </a:spcAft>
              <a:buClr>
                <a:srgbClr val="000000"/>
              </a:buClr>
              <a:buSzPts val="9600"/>
              <a:buFont typeface="Rockwell"/>
              <a:buNone/>
              <a:defRPr sz="96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0" name="Google Shape;20;p15"/>
          <p:cNvSpPr txBox="1"/>
          <p:nvPr>
            <p:ph idx="1" type="body"/>
          </p:nvPr>
        </p:nvSpPr>
        <p:spPr>
          <a:xfrm>
            <a:off x="1069847" y="4389120"/>
            <a:ext cx="7891273" cy="1069849"/>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Clr>
                <a:srgbClr val="000000"/>
              </a:buClr>
              <a:buSzPts val="2200"/>
              <a:buFont typeface="Rockwell"/>
              <a:buNone/>
              <a:defRPr sz="2200"/>
            </a:lvl1pPr>
            <a:lvl2pPr indent="-228600" lvl="1" marL="914400" algn="l">
              <a:lnSpc>
                <a:spcPct val="90000"/>
              </a:lnSpc>
              <a:spcBef>
                <a:spcPts val="1200"/>
              </a:spcBef>
              <a:spcAft>
                <a:spcPts val="0"/>
              </a:spcAft>
              <a:buClr>
                <a:srgbClr val="000000"/>
              </a:buClr>
              <a:buSzPts val="2200"/>
              <a:buFont typeface="Rockwell"/>
              <a:buNone/>
              <a:defRPr sz="2200"/>
            </a:lvl2pPr>
            <a:lvl3pPr indent="-228600" lvl="2" marL="1371600" algn="l">
              <a:lnSpc>
                <a:spcPct val="90000"/>
              </a:lnSpc>
              <a:spcBef>
                <a:spcPts val="1200"/>
              </a:spcBef>
              <a:spcAft>
                <a:spcPts val="0"/>
              </a:spcAft>
              <a:buClr>
                <a:srgbClr val="000000"/>
              </a:buClr>
              <a:buSzPts val="2200"/>
              <a:buFont typeface="Rockwell"/>
              <a:buNone/>
              <a:defRPr sz="2200"/>
            </a:lvl3pPr>
            <a:lvl4pPr indent="-228600" lvl="3" marL="1828800" algn="l">
              <a:lnSpc>
                <a:spcPct val="90000"/>
              </a:lnSpc>
              <a:spcBef>
                <a:spcPts val="1200"/>
              </a:spcBef>
              <a:spcAft>
                <a:spcPts val="0"/>
              </a:spcAft>
              <a:buClr>
                <a:srgbClr val="000000"/>
              </a:buClr>
              <a:buSzPts val="2200"/>
              <a:buFont typeface="Rockwell"/>
              <a:buNone/>
              <a:defRPr sz="2200"/>
            </a:lvl4pPr>
            <a:lvl5pPr indent="-228600" lvl="4" marL="2286000" algn="l">
              <a:lnSpc>
                <a:spcPct val="90000"/>
              </a:lnSpc>
              <a:spcBef>
                <a:spcPts val="1200"/>
              </a:spcBef>
              <a:spcAft>
                <a:spcPts val="0"/>
              </a:spcAft>
              <a:buClr>
                <a:srgbClr val="000000"/>
              </a:buClr>
              <a:buSzPts val="2200"/>
              <a:buFont typeface="Rockwell"/>
              <a:buNone/>
              <a:defRPr sz="2200"/>
            </a:lvl5pPr>
            <a:lvl6pPr indent="-325754" lvl="5" marL="2743200" algn="l">
              <a:lnSpc>
                <a:spcPct val="90000"/>
              </a:lnSpc>
              <a:spcBef>
                <a:spcPts val="1200"/>
              </a:spcBef>
              <a:spcAft>
                <a:spcPts val="0"/>
              </a:spcAft>
              <a:buSzPts val="1530"/>
              <a:buChar char="▪"/>
              <a:defRPr/>
            </a:lvl6pPr>
            <a:lvl7pPr indent="-325754" lvl="6" marL="3200400" algn="l">
              <a:lnSpc>
                <a:spcPct val="90000"/>
              </a:lnSpc>
              <a:spcBef>
                <a:spcPts val="1200"/>
              </a:spcBef>
              <a:spcAft>
                <a:spcPts val="0"/>
              </a:spcAft>
              <a:buSzPts val="1530"/>
              <a:buChar char="▪"/>
              <a:defRPr/>
            </a:lvl7pPr>
            <a:lvl8pPr indent="-325754" lvl="7" marL="3657600" algn="l">
              <a:lnSpc>
                <a:spcPct val="90000"/>
              </a:lnSpc>
              <a:spcBef>
                <a:spcPts val="1200"/>
              </a:spcBef>
              <a:spcAft>
                <a:spcPts val="0"/>
              </a:spcAft>
              <a:buSzPts val="1530"/>
              <a:buChar char="▪"/>
              <a:defRPr/>
            </a:lvl8pPr>
            <a:lvl9pPr indent="-325754" lvl="8" marL="4114800" algn="l">
              <a:lnSpc>
                <a:spcPct val="90000"/>
              </a:lnSpc>
              <a:spcBef>
                <a:spcPts val="1200"/>
              </a:spcBef>
              <a:spcAft>
                <a:spcPts val="0"/>
              </a:spcAft>
              <a:buSzPts val="1530"/>
              <a:buChar char="▪"/>
              <a:defRPr/>
            </a:lvl9pPr>
          </a:lstStyle>
          <a:p/>
        </p:txBody>
      </p:sp>
      <p:sp>
        <p:nvSpPr>
          <p:cNvPr id="21" name="Google Shape;21;p15"/>
          <p:cNvSpPr txBox="1"/>
          <p:nvPr>
            <p:ph idx="12" type="sldNum"/>
          </p:nvPr>
        </p:nvSpPr>
        <p:spPr>
          <a:xfrm>
            <a:off x="9913610" y="4383348"/>
            <a:ext cx="552114" cy="452052"/>
          </a:xfrm>
          <a:prstGeom prst="rect">
            <a:avLst/>
          </a:prstGeom>
          <a:noFill/>
          <a:ln>
            <a:noFill/>
          </a:ln>
        </p:spPr>
        <p:txBody>
          <a:bodyPr anchorCtr="0" anchor="ctr" bIns="45700" lIns="45700" spcFirstLastPara="1" rIns="45700" wrap="square" tIns="45700">
            <a:spAutoFit/>
          </a:bodyPr>
          <a:lstStyle>
            <a:lvl1pPr indent="0" lvl="0" marL="0" marR="0" algn="ctr">
              <a:lnSpc>
                <a:spcPct val="100000"/>
              </a:lnSpc>
              <a:spcBef>
                <a:spcPts val="0"/>
              </a:spcBef>
              <a:spcAft>
                <a:spcPts val="0"/>
              </a:spcAft>
              <a:buClr>
                <a:srgbClr val="FFFFFF"/>
              </a:buClr>
              <a:buSzPts val="2800"/>
              <a:buFont typeface="Rockwell"/>
              <a:buNone/>
              <a:defRPr sz="2800"/>
            </a:lvl1pPr>
            <a:lvl2pPr indent="0" lvl="1" marL="0" marR="0" algn="ctr">
              <a:lnSpc>
                <a:spcPct val="100000"/>
              </a:lnSpc>
              <a:spcBef>
                <a:spcPts val="0"/>
              </a:spcBef>
              <a:spcAft>
                <a:spcPts val="0"/>
              </a:spcAft>
              <a:buClr>
                <a:srgbClr val="FFFFFF"/>
              </a:buClr>
              <a:buSzPts val="2800"/>
              <a:buFont typeface="Rockwell"/>
              <a:buNone/>
              <a:defRPr sz="2800"/>
            </a:lvl2pPr>
            <a:lvl3pPr indent="0" lvl="2" marL="0" marR="0" algn="ctr">
              <a:lnSpc>
                <a:spcPct val="100000"/>
              </a:lnSpc>
              <a:spcBef>
                <a:spcPts val="0"/>
              </a:spcBef>
              <a:spcAft>
                <a:spcPts val="0"/>
              </a:spcAft>
              <a:buClr>
                <a:srgbClr val="FFFFFF"/>
              </a:buClr>
              <a:buSzPts val="2800"/>
              <a:buFont typeface="Rockwell"/>
              <a:buNone/>
              <a:defRPr sz="2800"/>
            </a:lvl3pPr>
            <a:lvl4pPr indent="0" lvl="3" marL="0" marR="0" algn="ctr">
              <a:lnSpc>
                <a:spcPct val="100000"/>
              </a:lnSpc>
              <a:spcBef>
                <a:spcPts val="0"/>
              </a:spcBef>
              <a:spcAft>
                <a:spcPts val="0"/>
              </a:spcAft>
              <a:buClr>
                <a:srgbClr val="FFFFFF"/>
              </a:buClr>
              <a:buSzPts val="2800"/>
              <a:buFont typeface="Rockwell"/>
              <a:buNone/>
              <a:defRPr sz="2800"/>
            </a:lvl4pPr>
            <a:lvl5pPr indent="0" lvl="4" marL="0" marR="0" algn="ctr">
              <a:lnSpc>
                <a:spcPct val="100000"/>
              </a:lnSpc>
              <a:spcBef>
                <a:spcPts val="0"/>
              </a:spcBef>
              <a:spcAft>
                <a:spcPts val="0"/>
              </a:spcAft>
              <a:buClr>
                <a:srgbClr val="FFFFFF"/>
              </a:buClr>
              <a:buSzPts val="2800"/>
              <a:buFont typeface="Rockwell"/>
              <a:buNone/>
              <a:defRPr sz="2800"/>
            </a:lvl5pPr>
            <a:lvl6pPr indent="0" lvl="5" marL="0" marR="0" algn="ctr">
              <a:lnSpc>
                <a:spcPct val="100000"/>
              </a:lnSpc>
              <a:spcBef>
                <a:spcPts val="0"/>
              </a:spcBef>
              <a:spcAft>
                <a:spcPts val="0"/>
              </a:spcAft>
              <a:buClr>
                <a:srgbClr val="FFFFFF"/>
              </a:buClr>
              <a:buSzPts val="2800"/>
              <a:buFont typeface="Rockwell"/>
              <a:buNone/>
              <a:defRPr sz="2800"/>
            </a:lvl6pPr>
            <a:lvl7pPr indent="0" lvl="6" marL="0" marR="0" algn="ctr">
              <a:lnSpc>
                <a:spcPct val="100000"/>
              </a:lnSpc>
              <a:spcBef>
                <a:spcPts val="0"/>
              </a:spcBef>
              <a:spcAft>
                <a:spcPts val="0"/>
              </a:spcAft>
              <a:buClr>
                <a:srgbClr val="FFFFFF"/>
              </a:buClr>
              <a:buSzPts val="2800"/>
              <a:buFont typeface="Rockwell"/>
              <a:buNone/>
              <a:defRPr sz="2800"/>
            </a:lvl7pPr>
            <a:lvl8pPr indent="0" lvl="7" marL="0" marR="0" algn="ctr">
              <a:lnSpc>
                <a:spcPct val="100000"/>
              </a:lnSpc>
              <a:spcBef>
                <a:spcPts val="0"/>
              </a:spcBef>
              <a:spcAft>
                <a:spcPts val="0"/>
              </a:spcAft>
              <a:buClr>
                <a:srgbClr val="FFFFFF"/>
              </a:buClr>
              <a:buSzPts val="2800"/>
              <a:buFont typeface="Rockwell"/>
              <a:buNone/>
              <a:defRPr sz="2800"/>
            </a:lvl8pPr>
            <a:lvl9pPr indent="0" lvl="8" marL="0" marR="0" algn="ctr">
              <a:lnSpc>
                <a:spcPct val="100000"/>
              </a:lnSpc>
              <a:spcBef>
                <a:spcPts val="0"/>
              </a:spcBef>
              <a:spcAft>
                <a:spcPts val="0"/>
              </a:spcAft>
              <a:buClr>
                <a:srgbClr val="FFFFFF"/>
              </a:buClr>
              <a:buSzPts val="2800"/>
              <a:buFont typeface="Rockwell"/>
              <a:buNone/>
              <a:defRPr sz="2800"/>
            </a:lvl9pPr>
          </a:lstStyle>
          <a:p>
            <a:pPr indent="0" lvl="0" marL="0" rtl="0" algn="ct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22" name="Shape 22"/>
        <p:cNvGrpSpPr/>
        <p:nvPr/>
      </p:nvGrpSpPr>
      <p:grpSpPr>
        <a:xfrm>
          <a:off x="0" y="0"/>
          <a:ext cx="0" cy="0"/>
          <a:chOff x="0" y="0"/>
          <a:chExt cx="0" cy="0"/>
        </a:xfrm>
      </p:grpSpPr>
      <p:sp>
        <p:nvSpPr>
          <p:cNvPr id="23" name="Google Shape;23;p16"/>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4" name="Google Shape;24;p16"/>
          <p:cNvSpPr txBox="1"/>
          <p:nvPr>
            <p:ph idx="1" type="body"/>
          </p:nvPr>
        </p:nvSpPr>
        <p:spPr>
          <a:xfrm>
            <a:off x="1069847" y="2121407"/>
            <a:ext cx="10058401" cy="4050793"/>
          </a:xfrm>
          <a:prstGeom prst="rect">
            <a:avLst/>
          </a:prstGeom>
          <a:noFill/>
          <a:ln>
            <a:noFill/>
          </a:ln>
        </p:spPr>
        <p:txBody>
          <a:bodyPr anchorCtr="0" anchor="t" bIns="45700" lIns="45700" spcFirstLastPara="1" rIns="45700"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1200"/>
              </a:spcBef>
              <a:spcAft>
                <a:spcPts val="0"/>
              </a:spcAft>
              <a:buSzPts val="1530"/>
              <a:buChar char="▪"/>
              <a:defRPr/>
            </a:lvl2pPr>
            <a:lvl3pPr indent="-325755" lvl="2" marL="1371600" algn="l">
              <a:lnSpc>
                <a:spcPct val="90000"/>
              </a:lnSpc>
              <a:spcBef>
                <a:spcPts val="1200"/>
              </a:spcBef>
              <a:spcAft>
                <a:spcPts val="0"/>
              </a:spcAft>
              <a:buSzPts val="1530"/>
              <a:buChar char="▪"/>
              <a:defRPr/>
            </a:lvl3pPr>
            <a:lvl4pPr indent="-325755" lvl="3" marL="1828800" algn="l">
              <a:lnSpc>
                <a:spcPct val="90000"/>
              </a:lnSpc>
              <a:spcBef>
                <a:spcPts val="1200"/>
              </a:spcBef>
              <a:spcAft>
                <a:spcPts val="0"/>
              </a:spcAft>
              <a:buSzPts val="1530"/>
              <a:buChar char="▪"/>
              <a:defRPr/>
            </a:lvl4pPr>
            <a:lvl5pPr indent="-325754" lvl="4" marL="2286000" algn="l">
              <a:lnSpc>
                <a:spcPct val="90000"/>
              </a:lnSpc>
              <a:spcBef>
                <a:spcPts val="1200"/>
              </a:spcBef>
              <a:spcAft>
                <a:spcPts val="0"/>
              </a:spcAft>
              <a:buSzPts val="1530"/>
              <a:buChar char="▪"/>
              <a:defRPr/>
            </a:lvl5pPr>
            <a:lvl6pPr indent="-325754" lvl="5" marL="2743200" algn="l">
              <a:lnSpc>
                <a:spcPct val="90000"/>
              </a:lnSpc>
              <a:spcBef>
                <a:spcPts val="1200"/>
              </a:spcBef>
              <a:spcAft>
                <a:spcPts val="0"/>
              </a:spcAft>
              <a:buSzPts val="1530"/>
              <a:buChar char="▪"/>
              <a:defRPr/>
            </a:lvl6pPr>
            <a:lvl7pPr indent="-325754" lvl="6" marL="3200400" algn="l">
              <a:lnSpc>
                <a:spcPct val="90000"/>
              </a:lnSpc>
              <a:spcBef>
                <a:spcPts val="1200"/>
              </a:spcBef>
              <a:spcAft>
                <a:spcPts val="0"/>
              </a:spcAft>
              <a:buSzPts val="1530"/>
              <a:buChar char="▪"/>
              <a:defRPr/>
            </a:lvl7pPr>
            <a:lvl8pPr indent="-325754" lvl="7" marL="3657600" algn="l">
              <a:lnSpc>
                <a:spcPct val="90000"/>
              </a:lnSpc>
              <a:spcBef>
                <a:spcPts val="1200"/>
              </a:spcBef>
              <a:spcAft>
                <a:spcPts val="0"/>
              </a:spcAft>
              <a:buSzPts val="1530"/>
              <a:buChar char="▪"/>
              <a:defRPr/>
            </a:lvl8pPr>
            <a:lvl9pPr indent="-325754" lvl="8" marL="4114800" algn="l">
              <a:lnSpc>
                <a:spcPct val="90000"/>
              </a:lnSpc>
              <a:spcBef>
                <a:spcPts val="1200"/>
              </a:spcBef>
              <a:spcAft>
                <a:spcPts val="0"/>
              </a:spcAft>
              <a:buSzPts val="1530"/>
              <a:buChar char="▪"/>
              <a:defRPr/>
            </a:lvl9pPr>
          </a:lstStyle>
          <a:p/>
        </p:txBody>
      </p:sp>
      <p:sp>
        <p:nvSpPr>
          <p:cNvPr id="25" name="Google Shape;25;p16"/>
          <p:cNvSpPr txBox="1"/>
          <p:nvPr>
            <p:ph idx="12" type="sldNum"/>
          </p:nvPr>
        </p:nvSpPr>
        <p:spPr>
          <a:xfrm>
            <a:off x="11467105" y="6319474"/>
            <a:ext cx="328127" cy="271746"/>
          </a:xfrm>
          <a:prstGeom prst="rect">
            <a:avLst/>
          </a:prstGeom>
          <a:noFill/>
          <a:ln>
            <a:noFill/>
          </a:ln>
        </p:spPr>
        <p:txBody>
          <a:bodyPr anchorCtr="0" anchor="ctr" bIns="45700" lIns="45700" spcFirstLastPara="1" rIns="45700" wrap="square" tIns="45700">
            <a:spAutoFit/>
          </a:bodyPr>
          <a:lstStyle>
            <a:lvl1pPr indent="0" lvl="0"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1pPr>
            <a:lvl2pPr indent="0" lvl="1"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2pPr>
            <a:lvl3pPr indent="0" lvl="2"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3pPr>
            <a:lvl4pPr indent="0" lvl="3"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4pPr>
            <a:lvl5pPr indent="0" lvl="4"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5pPr>
            <a:lvl6pPr indent="0" lvl="5"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6pPr>
            <a:lvl7pPr indent="0" lvl="6"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7pPr>
            <a:lvl8pPr indent="0" lvl="7"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8pPr>
            <a:lvl9pPr indent="0" lvl="8"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26" name="Shape 26"/>
        <p:cNvGrpSpPr/>
        <p:nvPr/>
      </p:nvGrpSpPr>
      <p:grpSpPr>
        <a:xfrm>
          <a:off x="0" y="0"/>
          <a:ext cx="0" cy="0"/>
          <a:chOff x="0" y="0"/>
          <a:chExt cx="0" cy="0"/>
        </a:xfrm>
      </p:grpSpPr>
      <p:sp>
        <p:nvSpPr>
          <p:cNvPr id="27" name="Google Shape;27;p17"/>
          <p:cNvSpPr/>
          <p:nvPr/>
        </p:nvSpPr>
        <p:spPr>
          <a:xfrm>
            <a:off x="0" y="4917988"/>
            <a:ext cx="12192000" cy="1940012"/>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8" name="Google Shape;28;p17"/>
          <p:cNvSpPr txBox="1"/>
          <p:nvPr>
            <p:ph type="title"/>
          </p:nvPr>
        </p:nvSpPr>
        <p:spPr>
          <a:xfrm>
            <a:off x="2167127" y="1225296"/>
            <a:ext cx="9281161" cy="3520441"/>
          </a:xfrm>
          <a:prstGeom prst="rect">
            <a:avLst/>
          </a:prstGeom>
          <a:noFill/>
          <a:ln>
            <a:noFill/>
          </a:ln>
        </p:spPr>
        <p:txBody>
          <a:bodyPr anchorCtr="0" anchor="ctr" bIns="45700" lIns="45700" spcFirstLastPara="1" rIns="45700" wrap="square" tIns="45700">
            <a:normAutofit/>
          </a:bodyPr>
          <a:lstStyle>
            <a:lvl1pPr lvl="0" algn="l">
              <a:lnSpc>
                <a:spcPct val="80000"/>
              </a:lnSpc>
              <a:spcBef>
                <a:spcPts val="0"/>
              </a:spcBef>
              <a:spcAft>
                <a:spcPts val="0"/>
              </a:spcAft>
              <a:buClr>
                <a:srgbClr val="000000"/>
              </a:buClr>
              <a:buSzPts val="8000"/>
              <a:buFont typeface="Rockwell"/>
              <a:buNone/>
              <a:defRPr sz="8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9" name="Google Shape;29;p17"/>
          <p:cNvSpPr txBox="1"/>
          <p:nvPr>
            <p:ph idx="1" type="body"/>
          </p:nvPr>
        </p:nvSpPr>
        <p:spPr>
          <a:xfrm>
            <a:off x="2165774" y="5020055"/>
            <a:ext cx="9052560" cy="10668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Clr>
                <a:srgbClr val="000000"/>
              </a:buClr>
              <a:buSzPts val="1800"/>
              <a:buNone/>
              <a:defRPr/>
            </a:lvl1pPr>
            <a:lvl2pPr indent="-228600" lvl="1" marL="914400" algn="l">
              <a:lnSpc>
                <a:spcPct val="90000"/>
              </a:lnSpc>
              <a:spcBef>
                <a:spcPts val="1200"/>
              </a:spcBef>
              <a:spcAft>
                <a:spcPts val="0"/>
              </a:spcAft>
              <a:buClr>
                <a:srgbClr val="000000"/>
              </a:buClr>
              <a:buSzPts val="1800"/>
              <a:buNone/>
              <a:defRPr/>
            </a:lvl2pPr>
            <a:lvl3pPr indent="-228600" lvl="2" marL="1371600" algn="l">
              <a:lnSpc>
                <a:spcPct val="90000"/>
              </a:lnSpc>
              <a:spcBef>
                <a:spcPts val="1200"/>
              </a:spcBef>
              <a:spcAft>
                <a:spcPts val="0"/>
              </a:spcAft>
              <a:buClr>
                <a:srgbClr val="000000"/>
              </a:buClr>
              <a:buSzPts val="1800"/>
              <a:buNone/>
              <a:defRPr/>
            </a:lvl3pPr>
            <a:lvl4pPr indent="-228600" lvl="3" marL="1828800" algn="l">
              <a:lnSpc>
                <a:spcPct val="90000"/>
              </a:lnSpc>
              <a:spcBef>
                <a:spcPts val="1200"/>
              </a:spcBef>
              <a:spcAft>
                <a:spcPts val="0"/>
              </a:spcAft>
              <a:buClr>
                <a:srgbClr val="000000"/>
              </a:buClr>
              <a:buSzPts val="1800"/>
              <a:buNone/>
              <a:defRPr/>
            </a:lvl4pPr>
            <a:lvl5pPr indent="-228600" lvl="4" marL="2286000" algn="l">
              <a:lnSpc>
                <a:spcPct val="90000"/>
              </a:lnSpc>
              <a:spcBef>
                <a:spcPts val="1200"/>
              </a:spcBef>
              <a:spcAft>
                <a:spcPts val="0"/>
              </a:spcAft>
              <a:buClr>
                <a:srgbClr val="000000"/>
              </a:buClr>
              <a:buSzPts val="1800"/>
              <a:buNone/>
              <a:defRPr/>
            </a:lvl5pPr>
            <a:lvl6pPr indent="-325754" lvl="5" marL="2743200" algn="l">
              <a:lnSpc>
                <a:spcPct val="90000"/>
              </a:lnSpc>
              <a:spcBef>
                <a:spcPts val="1200"/>
              </a:spcBef>
              <a:spcAft>
                <a:spcPts val="0"/>
              </a:spcAft>
              <a:buSzPts val="1530"/>
              <a:buChar char="▪"/>
              <a:defRPr/>
            </a:lvl6pPr>
            <a:lvl7pPr indent="-325754" lvl="6" marL="3200400" algn="l">
              <a:lnSpc>
                <a:spcPct val="90000"/>
              </a:lnSpc>
              <a:spcBef>
                <a:spcPts val="1200"/>
              </a:spcBef>
              <a:spcAft>
                <a:spcPts val="0"/>
              </a:spcAft>
              <a:buSzPts val="1530"/>
              <a:buChar char="▪"/>
              <a:defRPr/>
            </a:lvl7pPr>
            <a:lvl8pPr indent="-325754" lvl="7" marL="3657600" algn="l">
              <a:lnSpc>
                <a:spcPct val="90000"/>
              </a:lnSpc>
              <a:spcBef>
                <a:spcPts val="1200"/>
              </a:spcBef>
              <a:spcAft>
                <a:spcPts val="0"/>
              </a:spcAft>
              <a:buSzPts val="1530"/>
              <a:buChar char="▪"/>
              <a:defRPr/>
            </a:lvl8pPr>
            <a:lvl9pPr indent="-325754" lvl="8" marL="4114800" algn="l">
              <a:lnSpc>
                <a:spcPct val="90000"/>
              </a:lnSpc>
              <a:spcBef>
                <a:spcPts val="1200"/>
              </a:spcBef>
              <a:spcAft>
                <a:spcPts val="0"/>
              </a:spcAft>
              <a:buSzPts val="1530"/>
              <a:buChar char="▪"/>
              <a:defRPr/>
            </a:lvl9pPr>
          </a:lstStyle>
          <a:p/>
        </p:txBody>
      </p:sp>
      <p:grpSp>
        <p:nvGrpSpPr>
          <p:cNvPr id="30" name="Google Shape;30;p17"/>
          <p:cNvGrpSpPr/>
          <p:nvPr/>
        </p:nvGrpSpPr>
        <p:grpSpPr>
          <a:xfrm>
            <a:off x="897399" y="2325846"/>
            <a:ext cx="1080905" cy="1080905"/>
            <a:chOff x="0" y="-1"/>
            <a:chExt cx="1080904" cy="1080904"/>
          </a:xfrm>
        </p:grpSpPr>
        <p:sp>
          <p:nvSpPr>
            <p:cNvPr id="31" name="Google Shape;31;p17"/>
            <p:cNvSpPr/>
            <p:nvPr/>
          </p:nvSpPr>
          <p:spPr>
            <a:xfrm>
              <a:off x="0" y="-1"/>
              <a:ext cx="1080904" cy="1080904"/>
            </a:xfrm>
            <a:prstGeom prst="ellipse">
              <a:avLst/>
            </a:prstGeom>
            <a:blipFill rotWithShape="1">
              <a:blip r:embed="rId3">
                <a:alphaModFix/>
              </a:blip>
              <a:tile algn="tl" flip="none" tx="0" sx="100000" ty="0" sy="100000"/>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32" name="Google Shape;32;p17"/>
            <p:cNvSpPr/>
            <p:nvPr/>
          </p:nvSpPr>
          <p:spPr>
            <a:xfrm>
              <a:off x="108090" y="108089"/>
              <a:ext cx="864726" cy="864724"/>
            </a:xfrm>
            <a:prstGeom prst="ellipse">
              <a:avLst/>
            </a:prstGeom>
            <a:no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33" name="Google Shape;33;p17"/>
          <p:cNvSpPr txBox="1"/>
          <p:nvPr>
            <p:ph idx="12" type="sldNum"/>
          </p:nvPr>
        </p:nvSpPr>
        <p:spPr>
          <a:xfrm>
            <a:off x="1161794" y="2640273"/>
            <a:ext cx="552114" cy="452052"/>
          </a:xfrm>
          <a:prstGeom prst="rect">
            <a:avLst/>
          </a:prstGeom>
          <a:noFill/>
          <a:ln>
            <a:noFill/>
          </a:ln>
        </p:spPr>
        <p:txBody>
          <a:bodyPr anchorCtr="0" anchor="ctr" bIns="45700" lIns="45700" spcFirstLastPara="1" rIns="45700" wrap="square" tIns="45700">
            <a:spAutoFit/>
          </a:bodyPr>
          <a:lstStyle>
            <a:lvl1pPr indent="0" lvl="0" marL="0" marR="0" algn="ctr">
              <a:lnSpc>
                <a:spcPct val="100000"/>
              </a:lnSpc>
              <a:spcBef>
                <a:spcPts val="0"/>
              </a:spcBef>
              <a:spcAft>
                <a:spcPts val="0"/>
              </a:spcAft>
              <a:buClr>
                <a:srgbClr val="FFFFFF"/>
              </a:buClr>
              <a:buSzPts val="2800"/>
              <a:buFont typeface="Rockwell"/>
              <a:buNone/>
              <a:defRPr sz="2800"/>
            </a:lvl1pPr>
            <a:lvl2pPr indent="0" lvl="1" marL="0" marR="0" algn="ctr">
              <a:lnSpc>
                <a:spcPct val="100000"/>
              </a:lnSpc>
              <a:spcBef>
                <a:spcPts val="0"/>
              </a:spcBef>
              <a:spcAft>
                <a:spcPts val="0"/>
              </a:spcAft>
              <a:buClr>
                <a:srgbClr val="FFFFFF"/>
              </a:buClr>
              <a:buSzPts val="2800"/>
              <a:buFont typeface="Rockwell"/>
              <a:buNone/>
              <a:defRPr sz="2800"/>
            </a:lvl2pPr>
            <a:lvl3pPr indent="0" lvl="2" marL="0" marR="0" algn="ctr">
              <a:lnSpc>
                <a:spcPct val="100000"/>
              </a:lnSpc>
              <a:spcBef>
                <a:spcPts val="0"/>
              </a:spcBef>
              <a:spcAft>
                <a:spcPts val="0"/>
              </a:spcAft>
              <a:buClr>
                <a:srgbClr val="FFFFFF"/>
              </a:buClr>
              <a:buSzPts val="2800"/>
              <a:buFont typeface="Rockwell"/>
              <a:buNone/>
              <a:defRPr sz="2800"/>
            </a:lvl3pPr>
            <a:lvl4pPr indent="0" lvl="3" marL="0" marR="0" algn="ctr">
              <a:lnSpc>
                <a:spcPct val="100000"/>
              </a:lnSpc>
              <a:spcBef>
                <a:spcPts val="0"/>
              </a:spcBef>
              <a:spcAft>
                <a:spcPts val="0"/>
              </a:spcAft>
              <a:buClr>
                <a:srgbClr val="FFFFFF"/>
              </a:buClr>
              <a:buSzPts val="2800"/>
              <a:buFont typeface="Rockwell"/>
              <a:buNone/>
              <a:defRPr sz="2800"/>
            </a:lvl4pPr>
            <a:lvl5pPr indent="0" lvl="4" marL="0" marR="0" algn="ctr">
              <a:lnSpc>
                <a:spcPct val="100000"/>
              </a:lnSpc>
              <a:spcBef>
                <a:spcPts val="0"/>
              </a:spcBef>
              <a:spcAft>
                <a:spcPts val="0"/>
              </a:spcAft>
              <a:buClr>
                <a:srgbClr val="FFFFFF"/>
              </a:buClr>
              <a:buSzPts val="2800"/>
              <a:buFont typeface="Rockwell"/>
              <a:buNone/>
              <a:defRPr sz="2800"/>
            </a:lvl5pPr>
            <a:lvl6pPr indent="0" lvl="5" marL="0" marR="0" algn="ctr">
              <a:lnSpc>
                <a:spcPct val="100000"/>
              </a:lnSpc>
              <a:spcBef>
                <a:spcPts val="0"/>
              </a:spcBef>
              <a:spcAft>
                <a:spcPts val="0"/>
              </a:spcAft>
              <a:buClr>
                <a:srgbClr val="FFFFFF"/>
              </a:buClr>
              <a:buSzPts val="2800"/>
              <a:buFont typeface="Rockwell"/>
              <a:buNone/>
              <a:defRPr sz="2800"/>
            </a:lvl6pPr>
            <a:lvl7pPr indent="0" lvl="6" marL="0" marR="0" algn="ctr">
              <a:lnSpc>
                <a:spcPct val="100000"/>
              </a:lnSpc>
              <a:spcBef>
                <a:spcPts val="0"/>
              </a:spcBef>
              <a:spcAft>
                <a:spcPts val="0"/>
              </a:spcAft>
              <a:buClr>
                <a:srgbClr val="FFFFFF"/>
              </a:buClr>
              <a:buSzPts val="2800"/>
              <a:buFont typeface="Rockwell"/>
              <a:buNone/>
              <a:defRPr sz="2800"/>
            </a:lvl7pPr>
            <a:lvl8pPr indent="0" lvl="7" marL="0" marR="0" algn="ctr">
              <a:lnSpc>
                <a:spcPct val="100000"/>
              </a:lnSpc>
              <a:spcBef>
                <a:spcPts val="0"/>
              </a:spcBef>
              <a:spcAft>
                <a:spcPts val="0"/>
              </a:spcAft>
              <a:buClr>
                <a:srgbClr val="FFFFFF"/>
              </a:buClr>
              <a:buSzPts val="2800"/>
              <a:buFont typeface="Rockwell"/>
              <a:buNone/>
              <a:defRPr sz="2800"/>
            </a:lvl8pPr>
            <a:lvl9pPr indent="0" lvl="8" marL="0" marR="0" algn="ctr">
              <a:lnSpc>
                <a:spcPct val="100000"/>
              </a:lnSpc>
              <a:spcBef>
                <a:spcPts val="0"/>
              </a:spcBef>
              <a:spcAft>
                <a:spcPts val="0"/>
              </a:spcAft>
              <a:buClr>
                <a:srgbClr val="FFFFFF"/>
              </a:buClr>
              <a:buSzPts val="2800"/>
              <a:buFont typeface="Rockwell"/>
              <a:buNone/>
              <a:defRPr sz="2800"/>
            </a:lvl9pPr>
          </a:lstStyle>
          <a:p>
            <a:pPr indent="0" lvl="0" marL="0" rtl="0" algn="ct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18"/>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6" name="Google Shape;36;p18"/>
          <p:cNvSpPr txBox="1"/>
          <p:nvPr>
            <p:ph idx="1" type="body"/>
          </p:nvPr>
        </p:nvSpPr>
        <p:spPr>
          <a:xfrm>
            <a:off x="1069847" y="2194560"/>
            <a:ext cx="4754881" cy="3977641"/>
          </a:xfrm>
          <a:prstGeom prst="rect">
            <a:avLst/>
          </a:prstGeom>
          <a:noFill/>
          <a:ln>
            <a:noFill/>
          </a:ln>
        </p:spPr>
        <p:txBody>
          <a:bodyPr anchorCtr="0" anchor="t" bIns="45700" lIns="45700" spcFirstLastPara="1" rIns="45700"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1200"/>
              </a:spcBef>
              <a:spcAft>
                <a:spcPts val="0"/>
              </a:spcAft>
              <a:buSzPts val="1530"/>
              <a:buChar char="▪"/>
              <a:defRPr/>
            </a:lvl2pPr>
            <a:lvl3pPr indent="-325755" lvl="2" marL="1371600" algn="l">
              <a:lnSpc>
                <a:spcPct val="90000"/>
              </a:lnSpc>
              <a:spcBef>
                <a:spcPts val="1200"/>
              </a:spcBef>
              <a:spcAft>
                <a:spcPts val="0"/>
              </a:spcAft>
              <a:buSzPts val="1530"/>
              <a:buChar char="▪"/>
              <a:defRPr/>
            </a:lvl3pPr>
            <a:lvl4pPr indent="-325755" lvl="3" marL="1828800" algn="l">
              <a:lnSpc>
                <a:spcPct val="90000"/>
              </a:lnSpc>
              <a:spcBef>
                <a:spcPts val="1200"/>
              </a:spcBef>
              <a:spcAft>
                <a:spcPts val="0"/>
              </a:spcAft>
              <a:buSzPts val="1530"/>
              <a:buChar char="▪"/>
              <a:defRPr/>
            </a:lvl4pPr>
            <a:lvl5pPr indent="-325754" lvl="4" marL="2286000" algn="l">
              <a:lnSpc>
                <a:spcPct val="90000"/>
              </a:lnSpc>
              <a:spcBef>
                <a:spcPts val="1200"/>
              </a:spcBef>
              <a:spcAft>
                <a:spcPts val="0"/>
              </a:spcAft>
              <a:buSzPts val="1530"/>
              <a:buChar char="▪"/>
              <a:defRPr/>
            </a:lvl5pPr>
            <a:lvl6pPr indent="-325754" lvl="5" marL="2743200" algn="l">
              <a:lnSpc>
                <a:spcPct val="90000"/>
              </a:lnSpc>
              <a:spcBef>
                <a:spcPts val="1200"/>
              </a:spcBef>
              <a:spcAft>
                <a:spcPts val="0"/>
              </a:spcAft>
              <a:buSzPts val="1530"/>
              <a:buChar char="▪"/>
              <a:defRPr/>
            </a:lvl6pPr>
            <a:lvl7pPr indent="-325754" lvl="6" marL="3200400" algn="l">
              <a:lnSpc>
                <a:spcPct val="90000"/>
              </a:lnSpc>
              <a:spcBef>
                <a:spcPts val="1200"/>
              </a:spcBef>
              <a:spcAft>
                <a:spcPts val="0"/>
              </a:spcAft>
              <a:buSzPts val="1530"/>
              <a:buChar char="▪"/>
              <a:defRPr/>
            </a:lvl7pPr>
            <a:lvl8pPr indent="-325754" lvl="7" marL="3657600" algn="l">
              <a:lnSpc>
                <a:spcPct val="90000"/>
              </a:lnSpc>
              <a:spcBef>
                <a:spcPts val="1200"/>
              </a:spcBef>
              <a:spcAft>
                <a:spcPts val="0"/>
              </a:spcAft>
              <a:buSzPts val="1530"/>
              <a:buChar char="▪"/>
              <a:defRPr/>
            </a:lvl8pPr>
            <a:lvl9pPr indent="-325754" lvl="8" marL="4114800" algn="l">
              <a:lnSpc>
                <a:spcPct val="90000"/>
              </a:lnSpc>
              <a:spcBef>
                <a:spcPts val="1200"/>
              </a:spcBef>
              <a:spcAft>
                <a:spcPts val="0"/>
              </a:spcAft>
              <a:buSzPts val="1530"/>
              <a:buChar char="▪"/>
              <a:defRPr/>
            </a:lvl9pPr>
          </a:lstStyle>
          <a:p/>
        </p:txBody>
      </p:sp>
      <p:sp>
        <p:nvSpPr>
          <p:cNvPr id="37" name="Google Shape;37;p18"/>
          <p:cNvSpPr txBox="1"/>
          <p:nvPr>
            <p:ph idx="12" type="sldNum"/>
          </p:nvPr>
        </p:nvSpPr>
        <p:spPr>
          <a:xfrm>
            <a:off x="11467105" y="6319474"/>
            <a:ext cx="328127" cy="271746"/>
          </a:xfrm>
          <a:prstGeom prst="rect">
            <a:avLst/>
          </a:prstGeom>
          <a:noFill/>
          <a:ln>
            <a:noFill/>
          </a:ln>
        </p:spPr>
        <p:txBody>
          <a:bodyPr anchorCtr="0" anchor="ctr" bIns="45700" lIns="45700" spcFirstLastPara="1" rIns="45700" wrap="square" tIns="45700">
            <a:spAutoFit/>
          </a:bodyPr>
          <a:lstStyle>
            <a:lvl1pPr indent="0" lvl="0"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1pPr>
            <a:lvl2pPr indent="0" lvl="1"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2pPr>
            <a:lvl3pPr indent="0" lvl="2"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3pPr>
            <a:lvl4pPr indent="0" lvl="3"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4pPr>
            <a:lvl5pPr indent="0" lvl="4"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5pPr>
            <a:lvl6pPr indent="0" lvl="5"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6pPr>
            <a:lvl7pPr indent="0" lvl="6"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7pPr>
            <a:lvl8pPr indent="0" lvl="7"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8pPr>
            <a:lvl9pPr indent="0" lvl="8"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8" name="Shape 38"/>
        <p:cNvGrpSpPr/>
        <p:nvPr/>
      </p:nvGrpSpPr>
      <p:grpSpPr>
        <a:xfrm>
          <a:off x="0" y="0"/>
          <a:ext cx="0" cy="0"/>
          <a:chOff x="0" y="0"/>
          <a:chExt cx="0" cy="0"/>
        </a:xfrm>
      </p:grpSpPr>
      <p:sp>
        <p:nvSpPr>
          <p:cNvPr id="39" name="Google Shape;39;p19"/>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0" name="Google Shape;40;p19"/>
          <p:cNvSpPr txBox="1"/>
          <p:nvPr>
            <p:ph idx="1" type="body"/>
          </p:nvPr>
        </p:nvSpPr>
        <p:spPr>
          <a:xfrm>
            <a:off x="1066800" y="2048255"/>
            <a:ext cx="4754880" cy="64008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Clr>
                <a:srgbClr val="9E3611"/>
              </a:buClr>
              <a:buSzPts val="2000"/>
              <a:buFont typeface="Rockwell"/>
              <a:buNone/>
              <a:defRPr b="1">
                <a:solidFill>
                  <a:srgbClr val="9E3611"/>
                </a:solidFill>
                <a:latin typeface="Rockwell"/>
                <a:ea typeface="Rockwell"/>
                <a:cs typeface="Rockwell"/>
                <a:sym typeface="Rockwell"/>
              </a:defRPr>
            </a:lvl1pPr>
            <a:lvl2pPr indent="-228600" lvl="1" marL="914400" algn="l">
              <a:lnSpc>
                <a:spcPct val="90000"/>
              </a:lnSpc>
              <a:spcBef>
                <a:spcPts val="1200"/>
              </a:spcBef>
              <a:spcAft>
                <a:spcPts val="0"/>
              </a:spcAft>
              <a:buClr>
                <a:srgbClr val="9E3611"/>
              </a:buClr>
              <a:buSzPts val="2000"/>
              <a:buFont typeface="Rockwell"/>
              <a:buNone/>
              <a:defRPr b="1">
                <a:solidFill>
                  <a:srgbClr val="9E3611"/>
                </a:solidFill>
                <a:latin typeface="Rockwell"/>
                <a:ea typeface="Rockwell"/>
                <a:cs typeface="Rockwell"/>
                <a:sym typeface="Rockwell"/>
              </a:defRPr>
            </a:lvl2pPr>
            <a:lvl3pPr indent="-228600" lvl="2" marL="1371600" algn="l">
              <a:lnSpc>
                <a:spcPct val="90000"/>
              </a:lnSpc>
              <a:spcBef>
                <a:spcPts val="1200"/>
              </a:spcBef>
              <a:spcAft>
                <a:spcPts val="0"/>
              </a:spcAft>
              <a:buClr>
                <a:srgbClr val="9E3611"/>
              </a:buClr>
              <a:buSzPts val="2000"/>
              <a:buFont typeface="Rockwell"/>
              <a:buNone/>
              <a:defRPr b="1">
                <a:solidFill>
                  <a:srgbClr val="9E3611"/>
                </a:solidFill>
                <a:latin typeface="Rockwell"/>
                <a:ea typeface="Rockwell"/>
                <a:cs typeface="Rockwell"/>
                <a:sym typeface="Rockwell"/>
              </a:defRPr>
            </a:lvl3pPr>
            <a:lvl4pPr indent="-228600" lvl="3" marL="1828800" algn="l">
              <a:lnSpc>
                <a:spcPct val="90000"/>
              </a:lnSpc>
              <a:spcBef>
                <a:spcPts val="1200"/>
              </a:spcBef>
              <a:spcAft>
                <a:spcPts val="0"/>
              </a:spcAft>
              <a:buClr>
                <a:srgbClr val="9E3611"/>
              </a:buClr>
              <a:buSzPts val="2000"/>
              <a:buFont typeface="Rockwell"/>
              <a:buNone/>
              <a:defRPr b="1">
                <a:solidFill>
                  <a:srgbClr val="9E3611"/>
                </a:solidFill>
                <a:latin typeface="Rockwell"/>
                <a:ea typeface="Rockwell"/>
                <a:cs typeface="Rockwell"/>
                <a:sym typeface="Rockwell"/>
              </a:defRPr>
            </a:lvl4pPr>
            <a:lvl5pPr indent="-228600" lvl="4" marL="2286000" algn="l">
              <a:lnSpc>
                <a:spcPct val="90000"/>
              </a:lnSpc>
              <a:spcBef>
                <a:spcPts val="1200"/>
              </a:spcBef>
              <a:spcAft>
                <a:spcPts val="0"/>
              </a:spcAft>
              <a:buClr>
                <a:srgbClr val="9E3611"/>
              </a:buClr>
              <a:buSzPts val="2000"/>
              <a:buFont typeface="Rockwell"/>
              <a:buNone/>
              <a:defRPr b="1">
                <a:solidFill>
                  <a:srgbClr val="9E3611"/>
                </a:solidFill>
                <a:latin typeface="Rockwell"/>
                <a:ea typeface="Rockwell"/>
                <a:cs typeface="Rockwell"/>
                <a:sym typeface="Rockwell"/>
              </a:defRPr>
            </a:lvl5pPr>
            <a:lvl6pPr indent="-325754" lvl="5" marL="2743200" algn="l">
              <a:lnSpc>
                <a:spcPct val="90000"/>
              </a:lnSpc>
              <a:spcBef>
                <a:spcPts val="1200"/>
              </a:spcBef>
              <a:spcAft>
                <a:spcPts val="0"/>
              </a:spcAft>
              <a:buSzPts val="1530"/>
              <a:buChar char="▪"/>
              <a:defRPr/>
            </a:lvl6pPr>
            <a:lvl7pPr indent="-325754" lvl="6" marL="3200400" algn="l">
              <a:lnSpc>
                <a:spcPct val="90000"/>
              </a:lnSpc>
              <a:spcBef>
                <a:spcPts val="1200"/>
              </a:spcBef>
              <a:spcAft>
                <a:spcPts val="0"/>
              </a:spcAft>
              <a:buSzPts val="1530"/>
              <a:buChar char="▪"/>
              <a:defRPr/>
            </a:lvl7pPr>
            <a:lvl8pPr indent="-325754" lvl="7" marL="3657600" algn="l">
              <a:lnSpc>
                <a:spcPct val="90000"/>
              </a:lnSpc>
              <a:spcBef>
                <a:spcPts val="1200"/>
              </a:spcBef>
              <a:spcAft>
                <a:spcPts val="0"/>
              </a:spcAft>
              <a:buSzPts val="1530"/>
              <a:buChar char="▪"/>
              <a:defRPr/>
            </a:lvl8pPr>
            <a:lvl9pPr indent="-325754" lvl="8" marL="4114800" algn="l">
              <a:lnSpc>
                <a:spcPct val="90000"/>
              </a:lnSpc>
              <a:spcBef>
                <a:spcPts val="1200"/>
              </a:spcBef>
              <a:spcAft>
                <a:spcPts val="0"/>
              </a:spcAft>
              <a:buSzPts val="1530"/>
              <a:buChar char="▪"/>
              <a:defRPr/>
            </a:lvl9pPr>
          </a:lstStyle>
          <a:p/>
        </p:txBody>
      </p:sp>
      <p:sp>
        <p:nvSpPr>
          <p:cNvPr id="41" name="Google Shape;41;p19"/>
          <p:cNvSpPr txBox="1"/>
          <p:nvPr>
            <p:ph idx="2" type="body"/>
          </p:nvPr>
        </p:nvSpPr>
        <p:spPr>
          <a:xfrm>
            <a:off x="6364223" y="2048255"/>
            <a:ext cx="4754881" cy="640082"/>
          </a:xfrm>
          <a:prstGeom prst="rect">
            <a:avLst/>
          </a:prstGeom>
          <a:noFill/>
          <a:ln>
            <a:noFill/>
          </a:ln>
        </p:spPr>
        <p:txBody>
          <a:bodyPr anchorCtr="0" anchor="ctr" bIns="45700" lIns="45700" spcFirstLastPara="1" rIns="45700"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1200"/>
              </a:spcBef>
              <a:spcAft>
                <a:spcPts val="0"/>
              </a:spcAft>
              <a:buSzPts val="1530"/>
              <a:buChar char="▪"/>
              <a:defRPr/>
            </a:lvl2pPr>
            <a:lvl3pPr indent="-325755" lvl="2" marL="1371600" algn="l">
              <a:lnSpc>
                <a:spcPct val="90000"/>
              </a:lnSpc>
              <a:spcBef>
                <a:spcPts val="1200"/>
              </a:spcBef>
              <a:spcAft>
                <a:spcPts val="0"/>
              </a:spcAft>
              <a:buSzPts val="1530"/>
              <a:buChar char="▪"/>
              <a:defRPr/>
            </a:lvl3pPr>
            <a:lvl4pPr indent="-325755" lvl="3" marL="1828800" algn="l">
              <a:lnSpc>
                <a:spcPct val="90000"/>
              </a:lnSpc>
              <a:spcBef>
                <a:spcPts val="1200"/>
              </a:spcBef>
              <a:spcAft>
                <a:spcPts val="0"/>
              </a:spcAft>
              <a:buSzPts val="1530"/>
              <a:buChar char="▪"/>
              <a:defRPr/>
            </a:lvl4pPr>
            <a:lvl5pPr indent="-325754" lvl="4" marL="2286000" algn="l">
              <a:lnSpc>
                <a:spcPct val="90000"/>
              </a:lnSpc>
              <a:spcBef>
                <a:spcPts val="1200"/>
              </a:spcBef>
              <a:spcAft>
                <a:spcPts val="0"/>
              </a:spcAft>
              <a:buSzPts val="1530"/>
              <a:buChar char="▪"/>
              <a:defRPr/>
            </a:lvl5pPr>
            <a:lvl6pPr indent="-325754" lvl="5" marL="2743200" algn="l">
              <a:lnSpc>
                <a:spcPct val="90000"/>
              </a:lnSpc>
              <a:spcBef>
                <a:spcPts val="1200"/>
              </a:spcBef>
              <a:spcAft>
                <a:spcPts val="0"/>
              </a:spcAft>
              <a:buSzPts val="1530"/>
              <a:buChar char="▪"/>
              <a:defRPr/>
            </a:lvl6pPr>
            <a:lvl7pPr indent="-325754" lvl="6" marL="3200400" algn="l">
              <a:lnSpc>
                <a:spcPct val="90000"/>
              </a:lnSpc>
              <a:spcBef>
                <a:spcPts val="1200"/>
              </a:spcBef>
              <a:spcAft>
                <a:spcPts val="0"/>
              </a:spcAft>
              <a:buSzPts val="1530"/>
              <a:buChar char="▪"/>
              <a:defRPr/>
            </a:lvl7pPr>
            <a:lvl8pPr indent="-325754" lvl="7" marL="3657600" algn="l">
              <a:lnSpc>
                <a:spcPct val="90000"/>
              </a:lnSpc>
              <a:spcBef>
                <a:spcPts val="1200"/>
              </a:spcBef>
              <a:spcAft>
                <a:spcPts val="0"/>
              </a:spcAft>
              <a:buSzPts val="1530"/>
              <a:buChar char="▪"/>
              <a:defRPr/>
            </a:lvl8pPr>
            <a:lvl9pPr indent="-325754" lvl="8" marL="4114800" algn="l">
              <a:lnSpc>
                <a:spcPct val="90000"/>
              </a:lnSpc>
              <a:spcBef>
                <a:spcPts val="1200"/>
              </a:spcBef>
              <a:spcAft>
                <a:spcPts val="0"/>
              </a:spcAft>
              <a:buSzPts val="1530"/>
              <a:buChar char="▪"/>
              <a:defRPr/>
            </a:lvl9pPr>
          </a:lstStyle>
          <a:p/>
        </p:txBody>
      </p:sp>
      <p:sp>
        <p:nvSpPr>
          <p:cNvPr id="42" name="Google Shape;42;p19"/>
          <p:cNvSpPr txBox="1"/>
          <p:nvPr>
            <p:ph idx="12" type="sldNum"/>
          </p:nvPr>
        </p:nvSpPr>
        <p:spPr>
          <a:xfrm>
            <a:off x="11467105" y="6319474"/>
            <a:ext cx="328127" cy="271746"/>
          </a:xfrm>
          <a:prstGeom prst="rect">
            <a:avLst/>
          </a:prstGeom>
          <a:noFill/>
          <a:ln>
            <a:noFill/>
          </a:ln>
        </p:spPr>
        <p:txBody>
          <a:bodyPr anchorCtr="0" anchor="ctr" bIns="45700" lIns="45700" spcFirstLastPara="1" rIns="45700" wrap="square" tIns="45700">
            <a:spAutoFit/>
          </a:bodyPr>
          <a:lstStyle>
            <a:lvl1pPr indent="0" lvl="0"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1pPr>
            <a:lvl2pPr indent="0" lvl="1"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2pPr>
            <a:lvl3pPr indent="0" lvl="2"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3pPr>
            <a:lvl4pPr indent="0" lvl="3"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4pPr>
            <a:lvl5pPr indent="0" lvl="4"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5pPr>
            <a:lvl6pPr indent="0" lvl="5"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6pPr>
            <a:lvl7pPr indent="0" lvl="6"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7pPr>
            <a:lvl8pPr indent="0" lvl="7"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8pPr>
            <a:lvl9pPr indent="0" lvl="8"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20"/>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5" name="Google Shape;45;p20"/>
          <p:cNvSpPr txBox="1"/>
          <p:nvPr>
            <p:ph idx="12" type="sldNum"/>
          </p:nvPr>
        </p:nvSpPr>
        <p:spPr>
          <a:xfrm>
            <a:off x="11467105" y="6319474"/>
            <a:ext cx="328127" cy="271746"/>
          </a:xfrm>
          <a:prstGeom prst="rect">
            <a:avLst/>
          </a:prstGeom>
          <a:noFill/>
          <a:ln>
            <a:noFill/>
          </a:ln>
        </p:spPr>
        <p:txBody>
          <a:bodyPr anchorCtr="0" anchor="ctr" bIns="45700" lIns="45700" spcFirstLastPara="1" rIns="45700" wrap="square" tIns="45700">
            <a:spAutoFit/>
          </a:bodyPr>
          <a:lstStyle>
            <a:lvl1pPr indent="0" lvl="0"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1pPr>
            <a:lvl2pPr indent="0" lvl="1"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2pPr>
            <a:lvl3pPr indent="0" lvl="2"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3pPr>
            <a:lvl4pPr indent="0" lvl="3"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4pPr>
            <a:lvl5pPr indent="0" lvl="4"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5pPr>
            <a:lvl6pPr indent="0" lvl="5"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6pPr>
            <a:lvl7pPr indent="0" lvl="6"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7pPr>
            <a:lvl8pPr indent="0" lvl="7"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8pPr>
            <a:lvl9pPr indent="0" lvl="8"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6" name="Shape 46"/>
        <p:cNvGrpSpPr/>
        <p:nvPr/>
      </p:nvGrpSpPr>
      <p:grpSpPr>
        <a:xfrm>
          <a:off x="0" y="0"/>
          <a:ext cx="0" cy="0"/>
          <a:chOff x="0" y="0"/>
          <a:chExt cx="0" cy="0"/>
        </a:xfrm>
      </p:grpSpPr>
      <p:sp>
        <p:nvSpPr>
          <p:cNvPr id="47" name="Google Shape;47;p21"/>
          <p:cNvSpPr txBox="1"/>
          <p:nvPr>
            <p:ph idx="12" type="sldNum"/>
          </p:nvPr>
        </p:nvSpPr>
        <p:spPr>
          <a:xfrm>
            <a:off x="11467105" y="6319474"/>
            <a:ext cx="328127" cy="271746"/>
          </a:xfrm>
          <a:prstGeom prst="rect">
            <a:avLst/>
          </a:prstGeom>
          <a:noFill/>
          <a:ln>
            <a:noFill/>
          </a:ln>
        </p:spPr>
        <p:txBody>
          <a:bodyPr anchorCtr="0" anchor="ctr" bIns="45700" lIns="45700" spcFirstLastPara="1" rIns="45700" wrap="square" tIns="45700">
            <a:spAutoFit/>
          </a:bodyPr>
          <a:lstStyle>
            <a:lvl1pPr indent="0" lvl="0"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1pPr>
            <a:lvl2pPr indent="0" lvl="1"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2pPr>
            <a:lvl3pPr indent="0" lvl="2"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3pPr>
            <a:lvl4pPr indent="0" lvl="3"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4pPr>
            <a:lvl5pPr indent="0" lvl="4"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5pPr>
            <a:lvl6pPr indent="0" lvl="5"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6pPr>
            <a:lvl7pPr indent="0" lvl="6"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7pPr>
            <a:lvl8pPr indent="0" lvl="7"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8pPr>
            <a:lvl9pPr indent="0" lvl="8"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48" name="Shape 48"/>
        <p:cNvGrpSpPr/>
        <p:nvPr/>
      </p:nvGrpSpPr>
      <p:grpSpPr>
        <a:xfrm>
          <a:off x="0" y="0"/>
          <a:ext cx="0" cy="0"/>
          <a:chOff x="0" y="0"/>
          <a:chExt cx="0" cy="0"/>
        </a:xfrm>
      </p:grpSpPr>
      <p:sp>
        <p:nvSpPr>
          <p:cNvPr id="49" name="Google Shape;49;p22"/>
          <p:cNvSpPr/>
          <p:nvPr/>
        </p:nvSpPr>
        <p:spPr>
          <a:xfrm>
            <a:off x="8303739" y="-1"/>
            <a:ext cx="3888260" cy="6858001"/>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50" name="Google Shape;50;p22"/>
          <p:cNvSpPr txBox="1"/>
          <p:nvPr>
            <p:ph type="title"/>
          </p:nvPr>
        </p:nvSpPr>
        <p:spPr>
          <a:xfrm>
            <a:off x="8549640" y="685800"/>
            <a:ext cx="3200401" cy="1737361"/>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Rockwell"/>
              <a:buNone/>
              <a:defRPr b="1"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1" name="Google Shape;51;p22"/>
          <p:cNvSpPr txBox="1"/>
          <p:nvPr>
            <p:ph idx="1" type="body"/>
          </p:nvPr>
        </p:nvSpPr>
        <p:spPr>
          <a:xfrm>
            <a:off x="838200" y="685800"/>
            <a:ext cx="6711696" cy="5020056"/>
          </a:xfrm>
          <a:prstGeom prst="rect">
            <a:avLst/>
          </a:prstGeom>
          <a:noFill/>
          <a:ln>
            <a:noFill/>
          </a:ln>
        </p:spPr>
        <p:txBody>
          <a:bodyPr anchorCtr="0" anchor="t" bIns="45700" lIns="45700" spcFirstLastPara="1" rIns="45700"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1200"/>
              </a:spcBef>
              <a:spcAft>
                <a:spcPts val="0"/>
              </a:spcAft>
              <a:buSzPts val="1530"/>
              <a:buChar char="▪"/>
              <a:defRPr/>
            </a:lvl2pPr>
            <a:lvl3pPr indent="-325755" lvl="2" marL="1371600" algn="l">
              <a:lnSpc>
                <a:spcPct val="90000"/>
              </a:lnSpc>
              <a:spcBef>
                <a:spcPts val="1200"/>
              </a:spcBef>
              <a:spcAft>
                <a:spcPts val="0"/>
              </a:spcAft>
              <a:buSzPts val="1530"/>
              <a:buChar char="▪"/>
              <a:defRPr/>
            </a:lvl3pPr>
            <a:lvl4pPr indent="-325755" lvl="3" marL="1828800" algn="l">
              <a:lnSpc>
                <a:spcPct val="90000"/>
              </a:lnSpc>
              <a:spcBef>
                <a:spcPts val="1200"/>
              </a:spcBef>
              <a:spcAft>
                <a:spcPts val="0"/>
              </a:spcAft>
              <a:buSzPts val="1530"/>
              <a:buChar char="▪"/>
              <a:defRPr/>
            </a:lvl4pPr>
            <a:lvl5pPr indent="-325754" lvl="4" marL="2286000" algn="l">
              <a:lnSpc>
                <a:spcPct val="90000"/>
              </a:lnSpc>
              <a:spcBef>
                <a:spcPts val="1200"/>
              </a:spcBef>
              <a:spcAft>
                <a:spcPts val="0"/>
              </a:spcAft>
              <a:buSzPts val="1530"/>
              <a:buChar char="▪"/>
              <a:defRPr/>
            </a:lvl5pPr>
            <a:lvl6pPr indent="-325754" lvl="5" marL="2743200" algn="l">
              <a:lnSpc>
                <a:spcPct val="90000"/>
              </a:lnSpc>
              <a:spcBef>
                <a:spcPts val="1200"/>
              </a:spcBef>
              <a:spcAft>
                <a:spcPts val="0"/>
              </a:spcAft>
              <a:buSzPts val="1530"/>
              <a:buChar char="▪"/>
              <a:defRPr/>
            </a:lvl6pPr>
            <a:lvl7pPr indent="-325754" lvl="6" marL="3200400" algn="l">
              <a:lnSpc>
                <a:spcPct val="90000"/>
              </a:lnSpc>
              <a:spcBef>
                <a:spcPts val="1200"/>
              </a:spcBef>
              <a:spcAft>
                <a:spcPts val="0"/>
              </a:spcAft>
              <a:buSzPts val="1530"/>
              <a:buChar char="▪"/>
              <a:defRPr/>
            </a:lvl7pPr>
            <a:lvl8pPr indent="-325754" lvl="7" marL="3657600" algn="l">
              <a:lnSpc>
                <a:spcPct val="90000"/>
              </a:lnSpc>
              <a:spcBef>
                <a:spcPts val="1200"/>
              </a:spcBef>
              <a:spcAft>
                <a:spcPts val="0"/>
              </a:spcAft>
              <a:buSzPts val="1530"/>
              <a:buChar char="▪"/>
              <a:defRPr/>
            </a:lvl8pPr>
            <a:lvl9pPr indent="-325754" lvl="8" marL="4114800" algn="l">
              <a:lnSpc>
                <a:spcPct val="90000"/>
              </a:lnSpc>
              <a:spcBef>
                <a:spcPts val="1200"/>
              </a:spcBef>
              <a:spcAft>
                <a:spcPts val="0"/>
              </a:spcAft>
              <a:buSzPts val="1530"/>
              <a:buChar char="▪"/>
              <a:defRPr/>
            </a:lvl9pPr>
          </a:lstStyle>
          <a:p/>
        </p:txBody>
      </p:sp>
      <p:sp>
        <p:nvSpPr>
          <p:cNvPr id="52" name="Google Shape;52;p22"/>
          <p:cNvSpPr txBox="1"/>
          <p:nvPr>
            <p:ph idx="2" type="body"/>
          </p:nvPr>
        </p:nvSpPr>
        <p:spPr>
          <a:xfrm>
            <a:off x="8549640" y="2423160"/>
            <a:ext cx="3200401" cy="3291841"/>
          </a:xfrm>
          <a:prstGeom prst="rect">
            <a:avLst/>
          </a:prstGeom>
          <a:noFill/>
          <a:ln>
            <a:noFill/>
          </a:ln>
        </p:spPr>
        <p:txBody>
          <a:bodyPr anchorCtr="0" anchor="t" bIns="45700" lIns="45700" spcFirstLastPara="1" rIns="45700"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1200"/>
              </a:spcBef>
              <a:spcAft>
                <a:spcPts val="0"/>
              </a:spcAft>
              <a:buSzPts val="1530"/>
              <a:buChar char="▪"/>
              <a:defRPr/>
            </a:lvl2pPr>
            <a:lvl3pPr indent="-325755" lvl="2" marL="1371600" algn="l">
              <a:lnSpc>
                <a:spcPct val="90000"/>
              </a:lnSpc>
              <a:spcBef>
                <a:spcPts val="1200"/>
              </a:spcBef>
              <a:spcAft>
                <a:spcPts val="0"/>
              </a:spcAft>
              <a:buSzPts val="1530"/>
              <a:buChar char="▪"/>
              <a:defRPr/>
            </a:lvl3pPr>
            <a:lvl4pPr indent="-325755" lvl="3" marL="1828800" algn="l">
              <a:lnSpc>
                <a:spcPct val="90000"/>
              </a:lnSpc>
              <a:spcBef>
                <a:spcPts val="1200"/>
              </a:spcBef>
              <a:spcAft>
                <a:spcPts val="0"/>
              </a:spcAft>
              <a:buSzPts val="1530"/>
              <a:buChar char="▪"/>
              <a:defRPr/>
            </a:lvl4pPr>
            <a:lvl5pPr indent="-325754" lvl="4" marL="2286000" algn="l">
              <a:lnSpc>
                <a:spcPct val="90000"/>
              </a:lnSpc>
              <a:spcBef>
                <a:spcPts val="1200"/>
              </a:spcBef>
              <a:spcAft>
                <a:spcPts val="0"/>
              </a:spcAft>
              <a:buSzPts val="1530"/>
              <a:buChar char="▪"/>
              <a:defRPr/>
            </a:lvl5pPr>
            <a:lvl6pPr indent="-325754" lvl="5" marL="2743200" algn="l">
              <a:lnSpc>
                <a:spcPct val="90000"/>
              </a:lnSpc>
              <a:spcBef>
                <a:spcPts val="1200"/>
              </a:spcBef>
              <a:spcAft>
                <a:spcPts val="0"/>
              </a:spcAft>
              <a:buSzPts val="1530"/>
              <a:buChar char="▪"/>
              <a:defRPr/>
            </a:lvl6pPr>
            <a:lvl7pPr indent="-325754" lvl="6" marL="3200400" algn="l">
              <a:lnSpc>
                <a:spcPct val="90000"/>
              </a:lnSpc>
              <a:spcBef>
                <a:spcPts val="1200"/>
              </a:spcBef>
              <a:spcAft>
                <a:spcPts val="0"/>
              </a:spcAft>
              <a:buSzPts val="1530"/>
              <a:buChar char="▪"/>
              <a:defRPr/>
            </a:lvl7pPr>
            <a:lvl8pPr indent="-325754" lvl="7" marL="3657600" algn="l">
              <a:lnSpc>
                <a:spcPct val="90000"/>
              </a:lnSpc>
              <a:spcBef>
                <a:spcPts val="1200"/>
              </a:spcBef>
              <a:spcAft>
                <a:spcPts val="0"/>
              </a:spcAft>
              <a:buSzPts val="1530"/>
              <a:buChar char="▪"/>
              <a:defRPr/>
            </a:lvl8pPr>
            <a:lvl9pPr indent="-325754" lvl="8" marL="4114800" algn="l">
              <a:lnSpc>
                <a:spcPct val="90000"/>
              </a:lnSpc>
              <a:spcBef>
                <a:spcPts val="1200"/>
              </a:spcBef>
              <a:spcAft>
                <a:spcPts val="0"/>
              </a:spcAft>
              <a:buSzPts val="1530"/>
              <a:buChar char="▪"/>
              <a:defRPr/>
            </a:lvl9pPr>
          </a:lstStyle>
          <a:p/>
        </p:txBody>
      </p:sp>
      <p:grpSp>
        <p:nvGrpSpPr>
          <p:cNvPr id="53" name="Google Shape;53;p22"/>
          <p:cNvGrpSpPr/>
          <p:nvPr/>
        </p:nvGrpSpPr>
        <p:grpSpPr>
          <a:xfrm>
            <a:off x="11401724" y="6229680"/>
            <a:ext cx="457201" cy="457201"/>
            <a:chOff x="0" y="0"/>
            <a:chExt cx="457200" cy="457200"/>
          </a:xfrm>
        </p:grpSpPr>
        <p:sp>
          <p:nvSpPr>
            <p:cNvPr id="54" name="Google Shape;54;p22"/>
            <p:cNvSpPr/>
            <p:nvPr/>
          </p:nvSpPr>
          <p:spPr>
            <a:xfrm>
              <a:off x="0" y="0"/>
              <a:ext cx="457200" cy="457200"/>
            </a:xfrm>
            <a:prstGeom prst="ellipse">
              <a:avLst/>
            </a:prstGeom>
            <a:blipFill rotWithShape="1">
              <a:blip r:embed="rId3">
                <a:alphaModFix/>
              </a:blip>
              <a:tile algn="tl" flip="none" tx="0" sx="100000" ty="0" sy="100000"/>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55" name="Google Shape;55;p22"/>
            <p:cNvSpPr/>
            <p:nvPr/>
          </p:nvSpPr>
          <p:spPr>
            <a:xfrm>
              <a:off x="29193" y="29192"/>
              <a:ext cx="398815" cy="398817"/>
            </a:xfrm>
            <a:prstGeom prst="ellipse">
              <a:avLst/>
            </a:prstGeom>
            <a:noFill/>
            <a:ln cap="flat" cmpd="sng" w="127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56" name="Google Shape;56;p22"/>
          <p:cNvSpPr txBox="1"/>
          <p:nvPr>
            <p:ph idx="12" type="sldNum"/>
          </p:nvPr>
        </p:nvSpPr>
        <p:spPr>
          <a:xfrm>
            <a:off x="11467105" y="6319474"/>
            <a:ext cx="328127" cy="271746"/>
          </a:xfrm>
          <a:prstGeom prst="rect">
            <a:avLst/>
          </a:prstGeom>
          <a:noFill/>
          <a:ln>
            <a:noFill/>
          </a:ln>
        </p:spPr>
        <p:txBody>
          <a:bodyPr anchorCtr="0" anchor="ctr" bIns="45700" lIns="45700" spcFirstLastPara="1" rIns="45700" wrap="square" tIns="45700">
            <a:spAutoFit/>
          </a:bodyPr>
          <a:lstStyle>
            <a:lvl1pPr indent="0" lvl="0"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1pPr>
            <a:lvl2pPr indent="0" lvl="1"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2pPr>
            <a:lvl3pPr indent="0" lvl="2"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3pPr>
            <a:lvl4pPr indent="0" lvl="3"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4pPr>
            <a:lvl5pPr indent="0" lvl="4"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5pPr>
            <a:lvl6pPr indent="0" lvl="5"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6pPr>
            <a:lvl7pPr indent="0" lvl="6"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7pPr>
            <a:lvl8pPr indent="0" lvl="7"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8pPr>
            <a:lvl9pPr indent="0" lvl="8"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57" name="Shape 57"/>
        <p:cNvGrpSpPr/>
        <p:nvPr/>
      </p:nvGrpSpPr>
      <p:grpSpPr>
        <a:xfrm>
          <a:off x="0" y="0"/>
          <a:ext cx="0" cy="0"/>
          <a:chOff x="0" y="0"/>
          <a:chExt cx="0" cy="0"/>
        </a:xfrm>
      </p:grpSpPr>
      <p:sp>
        <p:nvSpPr>
          <p:cNvPr id="58" name="Google Shape;58;p23"/>
          <p:cNvSpPr/>
          <p:nvPr/>
        </p:nvSpPr>
        <p:spPr>
          <a:xfrm>
            <a:off x="8303739" y="-1"/>
            <a:ext cx="3888260" cy="6858001"/>
          </a:xfrm>
          <a:prstGeom prst="rect">
            <a:avLst/>
          </a:prstGeom>
          <a:blipFill rotWithShape="1">
            <a:blip r:embed="rId2">
              <a:alphaModFix/>
            </a:blip>
            <a:stretch>
              <a:fillRect b="0" l="0" r="0" t="0"/>
            </a:stretch>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59" name="Google Shape;59;p23"/>
          <p:cNvSpPr txBox="1"/>
          <p:nvPr>
            <p:ph type="title"/>
          </p:nvPr>
        </p:nvSpPr>
        <p:spPr>
          <a:xfrm>
            <a:off x="8549640" y="685800"/>
            <a:ext cx="3200401" cy="1737361"/>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Rockwell"/>
              <a:buNone/>
              <a:defRPr b="1"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0" name="Google Shape;60;p23"/>
          <p:cNvSpPr/>
          <p:nvPr>
            <p:ph idx="2" type="pic"/>
          </p:nvPr>
        </p:nvSpPr>
        <p:spPr>
          <a:xfrm>
            <a:off x="0" y="0"/>
            <a:ext cx="8303740" cy="6858000"/>
          </a:xfrm>
          <a:prstGeom prst="rect">
            <a:avLst/>
          </a:prstGeom>
          <a:noFill/>
          <a:ln>
            <a:noFill/>
          </a:ln>
        </p:spPr>
      </p:sp>
      <p:sp>
        <p:nvSpPr>
          <p:cNvPr id="61" name="Google Shape;61;p23"/>
          <p:cNvSpPr txBox="1"/>
          <p:nvPr>
            <p:ph idx="1" type="body"/>
          </p:nvPr>
        </p:nvSpPr>
        <p:spPr>
          <a:xfrm>
            <a:off x="8549640" y="2423160"/>
            <a:ext cx="3200401" cy="3291841"/>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1000"/>
              </a:spcBef>
              <a:spcAft>
                <a:spcPts val="0"/>
              </a:spcAft>
              <a:buClr>
                <a:srgbClr val="9E3611"/>
              </a:buClr>
              <a:buSzPts val="1400"/>
              <a:buFont typeface="Rockwell"/>
              <a:buNone/>
              <a:defRPr sz="1400">
                <a:solidFill>
                  <a:srgbClr val="9E3611"/>
                </a:solidFill>
              </a:defRPr>
            </a:lvl1pPr>
            <a:lvl2pPr indent="-228600" lvl="1" marL="914400" algn="l">
              <a:lnSpc>
                <a:spcPct val="100000"/>
              </a:lnSpc>
              <a:spcBef>
                <a:spcPts val="1000"/>
              </a:spcBef>
              <a:spcAft>
                <a:spcPts val="0"/>
              </a:spcAft>
              <a:buClr>
                <a:srgbClr val="9E3611"/>
              </a:buClr>
              <a:buSzPts val="1400"/>
              <a:buFont typeface="Rockwell"/>
              <a:buNone/>
              <a:defRPr sz="1400">
                <a:solidFill>
                  <a:srgbClr val="9E3611"/>
                </a:solidFill>
              </a:defRPr>
            </a:lvl2pPr>
            <a:lvl3pPr indent="-228600" lvl="2" marL="1371600" algn="l">
              <a:lnSpc>
                <a:spcPct val="100000"/>
              </a:lnSpc>
              <a:spcBef>
                <a:spcPts val="1000"/>
              </a:spcBef>
              <a:spcAft>
                <a:spcPts val="0"/>
              </a:spcAft>
              <a:buClr>
                <a:srgbClr val="9E3611"/>
              </a:buClr>
              <a:buSzPts val="1400"/>
              <a:buFont typeface="Rockwell"/>
              <a:buNone/>
              <a:defRPr sz="1400">
                <a:solidFill>
                  <a:srgbClr val="9E3611"/>
                </a:solidFill>
              </a:defRPr>
            </a:lvl3pPr>
            <a:lvl4pPr indent="-228600" lvl="3" marL="1828800" algn="l">
              <a:lnSpc>
                <a:spcPct val="100000"/>
              </a:lnSpc>
              <a:spcBef>
                <a:spcPts val="1000"/>
              </a:spcBef>
              <a:spcAft>
                <a:spcPts val="0"/>
              </a:spcAft>
              <a:buClr>
                <a:srgbClr val="9E3611"/>
              </a:buClr>
              <a:buSzPts val="1400"/>
              <a:buFont typeface="Rockwell"/>
              <a:buNone/>
              <a:defRPr sz="1400">
                <a:solidFill>
                  <a:srgbClr val="9E3611"/>
                </a:solidFill>
              </a:defRPr>
            </a:lvl4pPr>
            <a:lvl5pPr indent="-228600" lvl="4" marL="2286000" algn="l">
              <a:lnSpc>
                <a:spcPct val="100000"/>
              </a:lnSpc>
              <a:spcBef>
                <a:spcPts val="1000"/>
              </a:spcBef>
              <a:spcAft>
                <a:spcPts val="0"/>
              </a:spcAft>
              <a:buClr>
                <a:srgbClr val="9E3611"/>
              </a:buClr>
              <a:buSzPts val="1400"/>
              <a:buFont typeface="Rockwell"/>
              <a:buNone/>
              <a:defRPr sz="1400">
                <a:solidFill>
                  <a:srgbClr val="9E3611"/>
                </a:solidFill>
              </a:defRPr>
            </a:lvl5pPr>
            <a:lvl6pPr indent="-325754" lvl="5" marL="2743200" algn="l">
              <a:lnSpc>
                <a:spcPct val="90000"/>
              </a:lnSpc>
              <a:spcBef>
                <a:spcPts val="1200"/>
              </a:spcBef>
              <a:spcAft>
                <a:spcPts val="0"/>
              </a:spcAft>
              <a:buSzPts val="1530"/>
              <a:buChar char="▪"/>
              <a:defRPr/>
            </a:lvl6pPr>
            <a:lvl7pPr indent="-325754" lvl="6" marL="3200400" algn="l">
              <a:lnSpc>
                <a:spcPct val="90000"/>
              </a:lnSpc>
              <a:spcBef>
                <a:spcPts val="1200"/>
              </a:spcBef>
              <a:spcAft>
                <a:spcPts val="0"/>
              </a:spcAft>
              <a:buSzPts val="1530"/>
              <a:buChar char="▪"/>
              <a:defRPr/>
            </a:lvl7pPr>
            <a:lvl8pPr indent="-325754" lvl="7" marL="3657600" algn="l">
              <a:lnSpc>
                <a:spcPct val="90000"/>
              </a:lnSpc>
              <a:spcBef>
                <a:spcPts val="1200"/>
              </a:spcBef>
              <a:spcAft>
                <a:spcPts val="0"/>
              </a:spcAft>
              <a:buSzPts val="1530"/>
              <a:buChar char="▪"/>
              <a:defRPr/>
            </a:lvl8pPr>
            <a:lvl9pPr indent="-325754" lvl="8" marL="4114800" algn="l">
              <a:lnSpc>
                <a:spcPct val="90000"/>
              </a:lnSpc>
              <a:spcBef>
                <a:spcPts val="1200"/>
              </a:spcBef>
              <a:spcAft>
                <a:spcPts val="0"/>
              </a:spcAft>
              <a:buSzPts val="1530"/>
              <a:buChar char="▪"/>
              <a:defRPr/>
            </a:lvl9pPr>
          </a:lstStyle>
          <a:p/>
        </p:txBody>
      </p:sp>
      <p:grpSp>
        <p:nvGrpSpPr>
          <p:cNvPr id="62" name="Google Shape;62;p23"/>
          <p:cNvGrpSpPr/>
          <p:nvPr/>
        </p:nvGrpSpPr>
        <p:grpSpPr>
          <a:xfrm>
            <a:off x="11401724" y="6229680"/>
            <a:ext cx="457201" cy="457201"/>
            <a:chOff x="0" y="0"/>
            <a:chExt cx="457200" cy="457200"/>
          </a:xfrm>
        </p:grpSpPr>
        <p:sp>
          <p:nvSpPr>
            <p:cNvPr id="63" name="Google Shape;63;p23"/>
            <p:cNvSpPr/>
            <p:nvPr/>
          </p:nvSpPr>
          <p:spPr>
            <a:xfrm>
              <a:off x="0" y="0"/>
              <a:ext cx="457200" cy="457200"/>
            </a:xfrm>
            <a:prstGeom prst="ellipse">
              <a:avLst/>
            </a:prstGeom>
            <a:blipFill rotWithShape="1">
              <a:blip r:embed="rId3">
                <a:alphaModFix/>
              </a:blip>
              <a:tile algn="tl" flip="none" tx="0" sx="100000" ty="0" sy="100000"/>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64" name="Google Shape;64;p23"/>
            <p:cNvSpPr/>
            <p:nvPr/>
          </p:nvSpPr>
          <p:spPr>
            <a:xfrm>
              <a:off x="29193" y="29192"/>
              <a:ext cx="398815" cy="398817"/>
            </a:xfrm>
            <a:prstGeom prst="ellipse">
              <a:avLst/>
            </a:prstGeom>
            <a:noFill/>
            <a:ln cap="flat" cmpd="sng" w="127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65" name="Google Shape;65;p23"/>
          <p:cNvSpPr txBox="1"/>
          <p:nvPr>
            <p:ph idx="12" type="sldNum"/>
          </p:nvPr>
        </p:nvSpPr>
        <p:spPr>
          <a:xfrm>
            <a:off x="11467105" y="6319474"/>
            <a:ext cx="328127" cy="271746"/>
          </a:xfrm>
          <a:prstGeom prst="rect">
            <a:avLst/>
          </a:prstGeom>
          <a:noFill/>
          <a:ln>
            <a:noFill/>
          </a:ln>
        </p:spPr>
        <p:txBody>
          <a:bodyPr anchorCtr="0" anchor="ctr" bIns="45700" lIns="45700" spcFirstLastPara="1" rIns="45700" wrap="square" tIns="45700">
            <a:spAutoFit/>
          </a:bodyPr>
          <a:lstStyle>
            <a:lvl1pPr indent="0" lvl="0"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1pPr>
            <a:lvl2pPr indent="0" lvl="1"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2pPr>
            <a:lvl3pPr indent="0" lvl="2"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3pPr>
            <a:lvl4pPr indent="0" lvl="3"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4pPr>
            <a:lvl5pPr indent="0" lvl="4"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5pPr>
            <a:lvl6pPr indent="0" lvl="5"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6pPr>
            <a:lvl7pPr indent="0" lvl="6"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7pPr>
            <a:lvl8pPr indent="0" lvl="7"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8pPr>
            <a:lvl9pPr indent="0" lvl="8" marL="0" algn="ctr">
              <a:lnSpc>
                <a:spcPct val="100000"/>
              </a:lnSpc>
              <a:spcBef>
                <a:spcPts val="0"/>
              </a:spcBef>
              <a:spcAft>
                <a:spcPts val="0"/>
              </a:spcAft>
              <a:buClr>
                <a:srgbClr val="FFFFFF"/>
              </a:buClr>
              <a:buSzPts val="1400"/>
              <a:buFont typeface="Rockwell"/>
              <a:buNone/>
              <a:defRPr b="1" sz="14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grpSp>
        <p:nvGrpSpPr>
          <p:cNvPr id="6" name="Google Shape;6;p14"/>
          <p:cNvGrpSpPr/>
          <p:nvPr/>
        </p:nvGrpSpPr>
        <p:grpSpPr>
          <a:xfrm>
            <a:off x="11401724" y="6229680"/>
            <a:ext cx="457201" cy="457201"/>
            <a:chOff x="0" y="0"/>
            <a:chExt cx="457200" cy="457200"/>
          </a:xfrm>
        </p:grpSpPr>
        <p:sp>
          <p:nvSpPr>
            <p:cNvPr id="7" name="Google Shape;7;p14"/>
            <p:cNvSpPr/>
            <p:nvPr/>
          </p:nvSpPr>
          <p:spPr>
            <a:xfrm>
              <a:off x="0" y="0"/>
              <a:ext cx="457200" cy="457200"/>
            </a:xfrm>
            <a:prstGeom prst="ellipse">
              <a:avLst/>
            </a:prstGeom>
            <a:blipFill rotWithShape="1">
              <a:blip r:embed="rId1">
                <a:alphaModFix/>
              </a:blip>
              <a:tile algn="tl" flip="none" tx="0" sx="100000" ty="0" sy="100000"/>
            </a:blip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8" name="Google Shape;8;p14"/>
            <p:cNvSpPr/>
            <p:nvPr/>
          </p:nvSpPr>
          <p:spPr>
            <a:xfrm>
              <a:off x="29193" y="29192"/>
              <a:ext cx="398815" cy="398817"/>
            </a:xfrm>
            <a:prstGeom prst="ellipse">
              <a:avLst/>
            </a:prstGeom>
            <a:noFill/>
            <a:ln cap="flat" cmpd="sng" w="127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9" name="Google Shape;9;p14"/>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1pPr>
            <a:lvl2pPr lvl="1"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2pPr>
            <a:lvl3pPr lvl="2"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3pPr>
            <a:lvl4pPr lvl="3"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4pPr>
            <a:lvl5pPr lvl="4"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5pPr>
            <a:lvl6pPr lvl="5"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6pPr>
            <a:lvl7pPr lvl="6"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7pPr>
            <a:lvl8pPr lvl="7"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8pPr>
            <a:lvl9pPr lvl="8"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9pPr>
          </a:lstStyle>
          <a:p/>
        </p:txBody>
      </p:sp>
      <p:sp>
        <p:nvSpPr>
          <p:cNvPr id="10" name="Google Shape;10;p14"/>
          <p:cNvSpPr txBox="1"/>
          <p:nvPr>
            <p:ph idx="1" type="body"/>
          </p:nvPr>
        </p:nvSpPr>
        <p:spPr>
          <a:xfrm>
            <a:off x="609600" y="1600200"/>
            <a:ext cx="10972800" cy="4525963"/>
          </a:xfrm>
          <a:prstGeom prst="rect">
            <a:avLst/>
          </a:prstGeom>
          <a:noFill/>
          <a:ln>
            <a:noFill/>
          </a:ln>
        </p:spPr>
        <p:txBody>
          <a:bodyPr anchorCtr="0" anchor="t" bIns="45700" lIns="45700" spcFirstLastPara="1" rIns="45700" wrap="square" tIns="45700">
            <a:normAutofit/>
          </a:bodyPr>
          <a:lstStyle>
            <a:lvl1pPr indent="-336550" lvl="0" marL="457200" marR="0" rtl="0" algn="l">
              <a:lnSpc>
                <a:spcPct val="90000"/>
              </a:lnSpc>
              <a:spcBef>
                <a:spcPts val="1200"/>
              </a:spcBef>
              <a:spcAft>
                <a:spcPts val="0"/>
              </a:spcAft>
              <a:buClr>
                <a:srgbClr val="9E3611"/>
              </a:buClr>
              <a:buSzPts val="1700"/>
              <a:buFont typeface="Rockwell"/>
              <a:buChar char="▪"/>
              <a:defRPr b="0" i="0" sz="2000" u="none" cap="none" strike="noStrike">
                <a:solidFill>
                  <a:srgbClr val="000000"/>
                </a:solidFill>
                <a:latin typeface="Rockwell"/>
                <a:ea typeface="Rockwell"/>
                <a:cs typeface="Rockwell"/>
                <a:sym typeface="Rockwell"/>
              </a:defRPr>
            </a:lvl1pPr>
            <a:lvl2pPr indent="-336550" lvl="1" marL="914400" marR="0" rtl="0" algn="l">
              <a:lnSpc>
                <a:spcPct val="90000"/>
              </a:lnSpc>
              <a:spcBef>
                <a:spcPts val="1200"/>
              </a:spcBef>
              <a:spcAft>
                <a:spcPts val="0"/>
              </a:spcAft>
              <a:buClr>
                <a:srgbClr val="9E3611"/>
              </a:buClr>
              <a:buSzPts val="1700"/>
              <a:buFont typeface="Rockwell"/>
              <a:buChar char="▪"/>
              <a:defRPr b="0" i="0" sz="2000" u="none" cap="none" strike="noStrike">
                <a:solidFill>
                  <a:srgbClr val="000000"/>
                </a:solidFill>
                <a:latin typeface="Rockwell"/>
                <a:ea typeface="Rockwell"/>
                <a:cs typeface="Rockwell"/>
                <a:sym typeface="Rockwell"/>
              </a:defRPr>
            </a:lvl2pPr>
            <a:lvl3pPr indent="-336550" lvl="2" marL="1371600" marR="0" rtl="0" algn="l">
              <a:lnSpc>
                <a:spcPct val="90000"/>
              </a:lnSpc>
              <a:spcBef>
                <a:spcPts val="1200"/>
              </a:spcBef>
              <a:spcAft>
                <a:spcPts val="0"/>
              </a:spcAft>
              <a:buClr>
                <a:srgbClr val="9E3611"/>
              </a:buClr>
              <a:buSzPts val="1700"/>
              <a:buFont typeface="Rockwell"/>
              <a:buChar char="▪"/>
              <a:defRPr b="0" i="0" sz="2000" u="none" cap="none" strike="noStrike">
                <a:solidFill>
                  <a:srgbClr val="000000"/>
                </a:solidFill>
                <a:latin typeface="Rockwell"/>
                <a:ea typeface="Rockwell"/>
                <a:cs typeface="Rockwell"/>
                <a:sym typeface="Rockwell"/>
              </a:defRPr>
            </a:lvl3pPr>
            <a:lvl4pPr indent="-336550" lvl="3" marL="1828800" marR="0" rtl="0" algn="l">
              <a:lnSpc>
                <a:spcPct val="90000"/>
              </a:lnSpc>
              <a:spcBef>
                <a:spcPts val="1200"/>
              </a:spcBef>
              <a:spcAft>
                <a:spcPts val="0"/>
              </a:spcAft>
              <a:buClr>
                <a:srgbClr val="9E3611"/>
              </a:buClr>
              <a:buSzPts val="1700"/>
              <a:buFont typeface="Rockwell"/>
              <a:buChar char="▪"/>
              <a:defRPr b="0" i="0" sz="2000" u="none" cap="none" strike="noStrike">
                <a:solidFill>
                  <a:srgbClr val="000000"/>
                </a:solidFill>
                <a:latin typeface="Rockwell"/>
                <a:ea typeface="Rockwell"/>
                <a:cs typeface="Rockwell"/>
                <a:sym typeface="Rockwell"/>
              </a:defRPr>
            </a:lvl4pPr>
            <a:lvl5pPr indent="-336550" lvl="4" marL="2286000" marR="0" rtl="0" algn="l">
              <a:lnSpc>
                <a:spcPct val="90000"/>
              </a:lnSpc>
              <a:spcBef>
                <a:spcPts val="1200"/>
              </a:spcBef>
              <a:spcAft>
                <a:spcPts val="0"/>
              </a:spcAft>
              <a:buClr>
                <a:srgbClr val="9E3611"/>
              </a:buClr>
              <a:buSzPts val="1700"/>
              <a:buFont typeface="Rockwell"/>
              <a:buChar char="▪"/>
              <a:defRPr b="0" i="0" sz="2000" u="none" cap="none" strike="noStrike">
                <a:solidFill>
                  <a:srgbClr val="000000"/>
                </a:solidFill>
                <a:latin typeface="Rockwell"/>
                <a:ea typeface="Rockwell"/>
                <a:cs typeface="Rockwell"/>
                <a:sym typeface="Rockwell"/>
              </a:defRPr>
            </a:lvl5pPr>
            <a:lvl6pPr indent="-336550" lvl="5" marL="2743200" marR="0" rtl="0" algn="l">
              <a:lnSpc>
                <a:spcPct val="90000"/>
              </a:lnSpc>
              <a:spcBef>
                <a:spcPts val="1200"/>
              </a:spcBef>
              <a:spcAft>
                <a:spcPts val="0"/>
              </a:spcAft>
              <a:buClr>
                <a:srgbClr val="9E3611"/>
              </a:buClr>
              <a:buSzPts val="1700"/>
              <a:buFont typeface="Rockwell"/>
              <a:buChar char="▪"/>
              <a:defRPr b="0" i="0" sz="2000" u="none" cap="none" strike="noStrike">
                <a:solidFill>
                  <a:srgbClr val="000000"/>
                </a:solidFill>
                <a:latin typeface="Rockwell"/>
                <a:ea typeface="Rockwell"/>
                <a:cs typeface="Rockwell"/>
                <a:sym typeface="Rockwell"/>
              </a:defRPr>
            </a:lvl6pPr>
            <a:lvl7pPr indent="-336550" lvl="6" marL="3200400" marR="0" rtl="0" algn="l">
              <a:lnSpc>
                <a:spcPct val="90000"/>
              </a:lnSpc>
              <a:spcBef>
                <a:spcPts val="1200"/>
              </a:spcBef>
              <a:spcAft>
                <a:spcPts val="0"/>
              </a:spcAft>
              <a:buClr>
                <a:srgbClr val="9E3611"/>
              </a:buClr>
              <a:buSzPts val="1700"/>
              <a:buFont typeface="Rockwell"/>
              <a:buChar char="▪"/>
              <a:defRPr b="0" i="0" sz="2000" u="none" cap="none" strike="noStrike">
                <a:solidFill>
                  <a:srgbClr val="000000"/>
                </a:solidFill>
                <a:latin typeface="Rockwell"/>
                <a:ea typeface="Rockwell"/>
                <a:cs typeface="Rockwell"/>
                <a:sym typeface="Rockwell"/>
              </a:defRPr>
            </a:lvl7pPr>
            <a:lvl8pPr indent="-336550" lvl="7" marL="3657600" marR="0" rtl="0" algn="l">
              <a:lnSpc>
                <a:spcPct val="90000"/>
              </a:lnSpc>
              <a:spcBef>
                <a:spcPts val="1200"/>
              </a:spcBef>
              <a:spcAft>
                <a:spcPts val="0"/>
              </a:spcAft>
              <a:buClr>
                <a:srgbClr val="9E3611"/>
              </a:buClr>
              <a:buSzPts val="1700"/>
              <a:buFont typeface="Rockwell"/>
              <a:buChar char="▪"/>
              <a:defRPr b="0" i="0" sz="2000" u="none" cap="none" strike="noStrike">
                <a:solidFill>
                  <a:srgbClr val="000000"/>
                </a:solidFill>
                <a:latin typeface="Rockwell"/>
                <a:ea typeface="Rockwell"/>
                <a:cs typeface="Rockwell"/>
                <a:sym typeface="Rockwell"/>
              </a:defRPr>
            </a:lvl8pPr>
            <a:lvl9pPr indent="-336550" lvl="8" marL="4114800" marR="0" rtl="0" algn="l">
              <a:lnSpc>
                <a:spcPct val="90000"/>
              </a:lnSpc>
              <a:spcBef>
                <a:spcPts val="1200"/>
              </a:spcBef>
              <a:spcAft>
                <a:spcPts val="0"/>
              </a:spcAft>
              <a:buClr>
                <a:srgbClr val="9E3611"/>
              </a:buClr>
              <a:buSzPts val="1700"/>
              <a:buFont typeface="Rockwell"/>
              <a:buChar char="▪"/>
              <a:defRPr b="0" i="0" sz="2000" u="none" cap="none" strike="noStrike">
                <a:solidFill>
                  <a:srgbClr val="000000"/>
                </a:solidFill>
                <a:latin typeface="Rockwell"/>
                <a:ea typeface="Rockwell"/>
                <a:cs typeface="Rockwell"/>
                <a:sym typeface="Rockwell"/>
              </a:defRPr>
            </a:lvl9pPr>
          </a:lstStyle>
          <a:p/>
        </p:txBody>
      </p:sp>
      <p:sp>
        <p:nvSpPr>
          <p:cNvPr id="11" name="Google Shape;11;p14"/>
          <p:cNvSpPr txBox="1"/>
          <p:nvPr>
            <p:ph idx="12" type="sldNum"/>
          </p:nvPr>
        </p:nvSpPr>
        <p:spPr>
          <a:xfrm>
            <a:off x="11467105" y="6319474"/>
            <a:ext cx="328127" cy="271746"/>
          </a:xfrm>
          <a:prstGeom prst="rect">
            <a:avLst/>
          </a:prstGeom>
          <a:noFill/>
          <a:ln>
            <a:noFill/>
          </a:ln>
        </p:spPr>
        <p:txBody>
          <a:bodyPr anchorCtr="0" anchor="ctr" bIns="45700" lIns="45700" spcFirstLastPara="1" rIns="45700" wrap="square" tIns="45700">
            <a:spAutoFit/>
          </a:bodyPr>
          <a:lstStyle>
            <a:lvl1pPr indent="0" lvl="0" marL="0" marR="0" rtl="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1pPr>
            <a:lvl2pPr indent="0" lvl="1" marL="0" marR="0" rtl="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2pPr>
            <a:lvl3pPr indent="0" lvl="2" marL="0" marR="0" rtl="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3pPr>
            <a:lvl4pPr indent="0" lvl="3" marL="0" marR="0" rtl="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4pPr>
            <a:lvl5pPr indent="0" lvl="4" marL="0" marR="0" rtl="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5pPr>
            <a:lvl6pPr indent="0" lvl="5" marL="0" marR="0" rtl="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6pPr>
            <a:lvl7pPr indent="0" lvl="6" marL="0" marR="0" rtl="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7pPr>
            <a:lvl8pPr indent="0" lvl="7" marL="0" marR="0" rtl="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8pPr>
            <a:lvl9pPr indent="0" lvl="8" marL="0" marR="0" rtl="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gymjas.com/tx/meetdir.php" TargetMode="External"/><Relationship Id="rId4" Type="http://schemas.openxmlformats.org/officeDocument/2006/relationships/hyperlink" Target="https://www.gymjas.com/tx/meetdir.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idx="4294967295" type="ctrTitle"/>
          </p:nvPr>
        </p:nvSpPr>
        <p:spPr>
          <a:xfrm>
            <a:off x="843051" y="1356414"/>
            <a:ext cx="10418803" cy="4028746"/>
          </a:xfrm>
          <a:prstGeom prst="rect">
            <a:avLst/>
          </a:prstGeom>
          <a:solidFill>
            <a:srgbClr val="FFFFFF"/>
          </a:solidFill>
          <a:ln cap="flat" cmpd="sng" w="9525">
            <a:solidFill>
              <a:schemeClr val="accent1"/>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7500"/>
              <a:buFont typeface="Rockwell"/>
              <a:buNone/>
            </a:pPr>
            <a:r>
              <a:rPr b="0" i="0" lang="en-US" sz="7500" u="none" cap="none" strike="noStrike">
                <a:solidFill>
                  <a:srgbClr val="000000"/>
                </a:solidFill>
                <a:latin typeface="Rockwell"/>
                <a:ea typeface="Rockwell"/>
                <a:cs typeface="Rockwell"/>
                <a:sym typeface="Rockwell"/>
              </a:rPr>
              <a:t> How to Run a Meet</a:t>
            </a:r>
            <a:endParaRPr/>
          </a:p>
        </p:txBody>
      </p:sp>
      <p:sp>
        <p:nvSpPr>
          <p:cNvPr id="71" name="Google Shape;71;p1"/>
          <p:cNvSpPr txBox="1"/>
          <p:nvPr>
            <p:ph idx="4294967295" type="subTitle"/>
          </p:nvPr>
        </p:nvSpPr>
        <p:spPr>
          <a:xfrm>
            <a:off x="1069848" y="4389120"/>
            <a:ext cx="7891272" cy="1069849"/>
          </a:xfrm>
          <a:prstGeom prst="rect">
            <a:avLst/>
          </a:prstGeom>
          <a:noFill/>
          <a:ln>
            <a:noFill/>
          </a:ln>
        </p:spPr>
        <p:txBody>
          <a:bodyPr anchorCtr="0" anchor="t" bIns="45700" lIns="45700" spcFirstLastPara="1" rIns="45700" wrap="square" tIns="45700">
            <a:normAutofit/>
          </a:bodyPr>
          <a:lstStyle/>
          <a:p>
            <a:pPr indent="0" lvl="0" marL="0" marR="0" rtl="0" algn="l">
              <a:lnSpc>
                <a:spcPct val="90000"/>
              </a:lnSpc>
              <a:spcBef>
                <a:spcPts val="0"/>
              </a:spcBef>
              <a:spcAft>
                <a:spcPts val="0"/>
              </a:spcAft>
              <a:buClr>
                <a:srgbClr val="000000"/>
              </a:buClr>
              <a:buSzPts val="2200"/>
              <a:buFont typeface="Rockwell"/>
              <a:buNone/>
            </a:pPr>
            <a:r>
              <a:rPr b="0" i="0" lang="en-US" sz="2200" u="none" cap="none" strike="noStrike">
                <a:solidFill>
                  <a:srgbClr val="000000"/>
                </a:solidFill>
                <a:latin typeface="Rockwell"/>
                <a:ea typeface="Rockwell"/>
                <a:cs typeface="Rockwell"/>
                <a:sym typeface="Rockwell"/>
              </a:rPr>
              <a:t>TEXAS GYMNASTICS CONFERENCE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WARM UP FORMAT OPTIONS</a:t>
            </a:r>
            <a:endParaRPr/>
          </a:p>
        </p:txBody>
      </p:sp>
      <p:sp>
        <p:nvSpPr>
          <p:cNvPr id="125" name="Google Shape;125;p9"/>
          <p:cNvSpPr txBox="1"/>
          <p:nvPr>
            <p:ph idx="1" type="body"/>
          </p:nvPr>
        </p:nvSpPr>
        <p:spPr>
          <a:xfrm>
            <a:off x="1069847" y="2121407"/>
            <a:ext cx="10058401" cy="4050793"/>
          </a:xfrm>
          <a:prstGeom prst="rect">
            <a:avLst/>
          </a:prstGeom>
          <a:noFill/>
          <a:ln>
            <a:noFill/>
          </a:ln>
        </p:spPr>
        <p:txBody>
          <a:bodyPr anchorCtr="0" anchor="t" bIns="45700" lIns="45700" spcFirstLastPara="1" rIns="45700" wrap="square" tIns="45700">
            <a:normAutofit/>
          </a:bodyPr>
          <a:lstStyle/>
          <a:p>
            <a:pPr indent="-182879" lvl="0" marL="182879" rtl="0" algn="l">
              <a:lnSpc>
                <a:spcPct val="90000"/>
              </a:lnSpc>
              <a:spcBef>
                <a:spcPts val="0"/>
              </a:spcBef>
              <a:spcAft>
                <a:spcPts val="0"/>
              </a:spcAft>
              <a:buSzPts val="1700"/>
              <a:buChar char="▪"/>
            </a:pPr>
            <a:r>
              <a:rPr lang="en-US"/>
              <a:t>Traditional Format</a:t>
            </a:r>
            <a:endParaRPr/>
          </a:p>
          <a:p>
            <a:pPr indent="-182879" lvl="1" marL="457200" rtl="0" algn="l">
              <a:lnSpc>
                <a:spcPct val="90000"/>
              </a:lnSpc>
              <a:spcBef>
                <a:spcPts val="400"/>
              </a:spcBef>
              <a:spcAft>
                <a:spcPts val="0"/>
              </a:spcAft>
              <a:buSzPts val="1530"/>
              <a:buChar char="▪"/>
            </a:pPr>
            <a:r>
              <a:rPr lang="en-US" sz="1800"/>
              <a:t>Warm-up all 4 events then compete all 4 events after 30 second touch warm-up</a:t>
            </a:r>
            <a:endParaRPr/>
          </a:p>
          <a:p>
            <a:pPr indent="-182879" lvl="1" marL="457200" rtl="0" algn="l">
              <a:lnSpc>
                <a:spcPct val="90000"/>
              </a:lnSpc>
              <a:spcBef>
                <a:spcPts val="400"/>
              </a:spcBef>
              <a:spcAft>
                <a:spcPts val="0"/>
              </a:spcAft>
              <a:buSzPts val="1530"/>
              <a:buChar char="▪"/>
            </a:pPr>
            <a:r>
              <a:rPr lang="en-US" sz="1800"/>
              <a:t>Good for single session</a:t>
            </a:r>
            <a:endParaRPr/>
          </a:p>
          <a:p>
            <a:pPr indent="-182879" lvl="1" marL="457200" rtl="0" algn="l">
              <a:lnSpc>
                <a:spcPct val="90000"/>
              </a:lnSpc>
              <a:spcBef>
                <a:spcPts val="400"/>
              </a:spcBef>
              <a:spcAft>
                <a:spcPts val="0"/>
              </a:spcAft>
              <a:buSzPts val="1530"/>
              <a:buChar char="▪"/>
            </a:pPr>
            <a:r>
              <a:rPr lang="en-US" sz="1800"/>
              <a:t>Save money on judges</a:t>
            </a:r>
            <a:endParaRPr/>
          </a:p>
          <a:p>
            <a:pPr indent="-182879" lvl="0" marL="182879" rtl="0" algn="l">
              <a:lnSpc>
                <a:spcPct val="90000"/>
              </a:lnSpc>
              <a:spcBef>
                <a:spcPts val="1200"/>
              </a:spcBef>
              <a:spcAft>
                <a:spcPts val="0"/>
              </a:spcAft>
              <a:buSzPts val="1700"/>
              <a:buChar char="▪"/>
            </a:pPr>
            <a:r>
              <a:rPr lang="en-US"/>
              <a:t>Modified </a:t>
            </a:r>
            <a:r>
              <a:rPr lang="en-US"/>
              <a:t>Capitol Cup Format</a:t>
            </a:r>
            <a:endParaRPr/>
          </a:p>
          <a:p>
            <a:pPr indent="-182878" lvl="1" marL="457200" rtl="0" algn="l">
              <a:lnSpc>
                <a:spcPct val="90000"/>
              </a:lnSpc>
              <a:spcBef>
                <a:spcPts val="400"/>
              </a:spcBef>
              <a:spcAft>
                <a:spcPts val="0"/>
              </a:spcAft>
              <a:buSzPts val="1530"/>
              <a:buChar char="▪"/>
            </a:pPr>
            <a:r>
              <a:rPr lang="en-US" sz="1800"/>
              <a:t>Timed warm-up on each event immediately preceding competition on that event</a:t>
            </a:r>
            <a:endParaRPr sz="1800"/>
          </a:p>
          <a:p>
            <a:pPr indent="-245745" lvl="2" marL="777238" rtl="0" algn="l">
              <a:lnSpc>
                <a:spcPct val="90000"/>
              </a:lnSpc>
              <a:spcBef>
                <a:spcPts val="400"/>
              </a:spcBef>
              <a:spcAft>
                <a:spcPts val="0"/>
              </a:spcAft>
              <a:buSzPts val="1800"/>
              <a:buChar char="▪"/>
            </a:pPr>
            <a:r>
              <a:rPr lang="en-US" sz="1800"/>
              <a:t>2-1 warm-up</a:t>
            </a:r>
            <a:endParaRPr sz="1800"/>
          </a:p>
          <a:p>
            <a:pPr indent="-245745" lvl="2" marL="777238" rtl="0" algn="l">
              <a:lnSpc>
                <a:spcPct val="90000"/>
              </a:lnSpc>
              <a:spcBef>
                <a:spcPts val="400"/>
              </a:spcBef>
              <a:spcAft>
                <a:spcPts val="0"/>
              </a:spcAft>
              <a:buSzPts val="1800"/>
              <a:buChar char="▪"/>
            </a:pPr>
            <a:r>
              <a:rPr lang="en-US" sz="1800"/>
              <a:t>Bumping</a:t>
            </a:r>
            <a:endParaRPr sz="1800"/>
          </a:p>
          <a:p>
            <a:pPr indent="-182879" lvl="1" marL="457200" rtl="0" algn="l">
              <a:lnSpc>
                <a:spcPct val="90000"/>
              </a:lnSpc>
              <a:spcBef>
                <a:spcPts val="400"/>
              </a:spcBef>
              <a:spcAft>
                <a:spcPts val="0"/>
              </a:spcAft>
              <a:buSzPts val="1530"/>
              <a:buChar char="▪"/>
            </a:pPr>
            <a:r>
              <a:rPr lang="en-US" sz="1800"/>
              <a:t>Good for multi-session meets</a:t>
            </a:r>
            <a:endParaRPr/>
          </a:p>
          <a:p>
            <a:pPr indent="-182878" lvl="1" marL="457200" rtl="0" algn="l">
              <a:lnSpc>
                <a:spcPct val="90000"/>
              </a:lnSpc>
              <a:spcBef>
                <a:spcPts val="400"/>
              </a:spcBef>
              <a:spcAft>
                <a:spcPts val="0"/>
              </a:spcAft>
              <a:buSzPts val="1530"/>
              <a:buChar char="▪"/>
            </a:pPr>
            <a:r>
              <a:rPr lang="en-US" sz="1800"/>
              <a:t>Less overall time for gymnasts to be at the meet</a:t>
            </a:r>
            <a:endParaRPr sz="1800"/>
          </a:p>
          <a:p>
            <a:pPr indent="0" lvl="0" marL="0" rtl="0" algn="l">
              <a:lnSpc>
                <a:spcPct val="90000"/>
              </a:lnSpc>
              <a:spcBef>
                <a:spcPts val="4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TRADITIONAL MEET EXAMPLE</a:t>
            </a:r>
            <a:endParaRPr/>
          </a:p>
        </p:txBody>
      </p:sp>
      <p:sp>
        <p:nvSpPr>
          <p:cNvPr id="131" name="Google Shape;131;p10"/>
          <p:cNvSpPr txBox="1"/>
          <p:nvPr>
            <p:ph idx="1" type="body"/>
          </p:nvPr>
        </p:nvSpPr>
        <p:spPr>
          <a:xfrm>
            <a:off x="1069847" y="2121407"/>
            <a:ext cx="10058401" cy="4050793"/>
          </a:xfrm>
          <a:prstGeom prst="rect">
            <a:avLst/>
          </a:prstGeom>
          <a:noFill/>
          <a:ln>
            <a:noFill/>
          </a:ln>
        </p:spPr>
        <p:txBody>
          <a:bodyPr anchorCtr="0" anchor="t" bIns="45700" lIns="45700" spcFirstLastPara="1" rIns="45700" wrap="square" tIns="45700">
            <a:normAutofit/>
          </a:bodyPr>
          <a:lstStyle/>
          <a:p>
            <a:pPr indent="-182879" lvl="1" marL="457200" rtl="0" algn="l">
              <a:lnSpc>
                <a:spcPct val="90000"/>
              </a:lnSpc>
              <a:spcBef>
                <a:spcPts val="0"/>
              </a:spcBef>
              <a:spcAft>
                <a:spcPts val="0"/>
              </a:spcAft>
              <a:buSzPts val="1530"/>
              <a:buChar char="▪"/>
            </a:pPr>
            <a:r>
              <a:rPr lang="en-US" sz="1800"/>
              <a:t>Open stretch (appx. 20 minutes)</a:t>
            </a:r>
            <a:endParaRPr/>
          </a:p>
          <a:p>
            <a:pPr indent="-182879" lvl="1" marL="457200" rtl="0" algn="l">
              <a:lnSpc>
                <a:spcPct val="90000"/>
              </a:lnSpc>
              <a:spcBef>
                <a:spcPts val="400"/>
              </a:spcBef>
              <a:spcAft>
                <a:spcPts val="0"/>
              </a:spcAft>
              <a:buSzPts val="1530"/>
              <a:buChar char="▪"/>
            </a:pPr>
            <a:r>
              <a:rPr lang="en-US" sz="1800"/>
              <a:t>Open warm up on all events (appx. 1 hour to 1 hour 30 minutes)</a:t>
            </a:r>
            <a:endParaRPr/>
          </a:p>
          <a:p>
            <a:pPr indent="-182879" lvl="1" marL="457200" rtl="0" algn="l">
              <a:lnSpc>
                <a:spcPct val="90000"/>
              </a:lnSpc>
              <a:spcBef>
                <a:spcPts val="400"/>
              </a:spcBef>
              <a:spcAft>
                <a:spcPts val="0"/>
              </a:spcAft>
              <a:buSzPts val="1530"/>
              <a:buChar char="▪"/>
            </a:pPr>
            <a:r>
              <a:rPr lang="en-US" sz="1800"/>
              <a:t>March-in</a:t>
            </a:r>
            <a:endParaRPr/>
          </a:p>
          <a:p>
            <a:pPr indent="-182879" lvl="1" marL="457200" rtl="0" algn="l">
              <a:lnSpc>
                <a:spcPct val="90000"/>
              </a:lnSpc>
              <a:spcBef>
                <a:spcPts val="400"/>
              </a:spcBef>
              <a:spcAft>
                <a:spcPts val="0"/>
              </a:spcAft>
              <a:buSzPts val="1530"/>
              <a:buChar char="▪"/>
            </a:pPr>
            <a:r>
              <a:rPr lang="en-US" sz="1800"/>
              <a:t>General announcements (no-flash photography)</a:t>
            </a:r>
            <a:endParaRPr/>
          </a:p>
          <a:p>
            <a:pPr indent="-182879" lvl="1" marL="457200" rtl="0" algn="l">
              <a:lnSpc>
                <a:spcPct val="90000"/>
              </a:lnSpc>
              <a:spcBef>
                <a:spcPts val="400"/>
              </a:spcBef>
              <a:spcAft>
                <a:spcPts val="0"/>
              </a:spcAft>
              <a:buSzPts val="1530"/>
              <a:buChar char="▪"/>
            </a:pPr>
            <a:r>
              <a:rPr lang="en-US" sz="1800"/>
              <a:t>Introduce teams and judges</a:t>
            </a:r>
            <a:endParaRPr/>
          </a:p>
          <a:p>
            <a:pPr indent="-182879" lvl="1" marL="457200" rtl="0" algn="l">
              <a:lnSpc>
                <a:spcPct val="90000"/>
              </a:lnSpc>
              <a:spcBef>
                <a:spcPts val="400"/>
              </a:spcBef>
              <a:spcAft>
                <a:spcPts val="0"/>
              </a:spcAft>
              <a:buSzPts val="1530"/>
              <a:buChar char="▪"/>
            </a:pPr>
            <a:r>
              <a:rPr lang="en-US" sz="1800"/>
              <a:t>National Anthem (optional)</a:t>
            </a:r>
            <a:endParaRPr/>
          </a:p>
          <a:p>
            <a:pPr indent="-182879" lvl="1" marL="457200" rtl="0" algn="l">
              <a:lnSpc>
                <a:spcPct val="90000"/>
              </a:lnSpc>
              <a:spcBef>
                <a:spcPts val="400"/>
              </a:spcBef>
              <a:spcAft>
                <a:spcPts val="0"/>
              </a:spcAft>
              <a:buSzPts val="1530"/>
              <a:buChar char="▪"/>
            </a:pPr>
            <a:r>
              <a:rPr lang="en-US" sz="1800"/>
              <a:t>Prayer (optional)</a:t>
            </a:r>
            <a:endParaRPr/>
          </a:p>
          <a:p>
            <a:pPr indent="-182879" lvl="1" marL="457200" rtl="0" algn="l">
              <a:lnSpc>
                <a:spcPct val="90000"/>
              </a:lnSpc>
              <a:spcBef>
                <a:spcPts val="400"/>
              </a:spcBef>
              <a:spcAft>
                <a:spcPts val="0"/>
              </a:spcAft>
              <a:buSzPts val="1530"/>
              <a:buChar char="▪"/>
            </a:pPr>
            <a:r>
              <a:rPr lang="en-US" sz="1800"/>
              <a:t>Release to first event</a:t>
            </a:r>
            <a:endParaRPr/>
          </a:p>
          <a:p>
            <a:pPr indent="-182879" lvl="1" marL="457200" rtl="0" algn="l">
              <a:lnSpc>
                <a:spcPct val="90000"/>
              </a:lnSpc>
              <a:spcBef>
                <a:spcPts val="400"/>
              </a:spcBef>
              <a:spcAft>
                <a:spcPts val="0"/>
              </a:spcAft>
              <a:buSzPts val="1530"/>
              <a:buChar char="▪"/>
            </a:pPr>
            <a:r>
              <a:rPr lang="en-US" sz="1800"/>
              <a:t>30 second touch and compete event</a:t>
            </a:r>
            <a:endParaRPr/>
          </a:p>
          <a:p>
            <a:pPr indent="-182879" lvl="1" marL="457200" rtl="0" algn="l">
              <a:lnSpc>
                <a:spcPct val="90000"/>
              </a:lnSpc>
              <a:spcBef>
                <a:spcPts val="400"/>
              </a:spcBef>
              <a:spcAft>
                <a:spcPts val="0"/>
              </a:spcAft>
              <a:buSzPts val="1530"/>
              <a:buChar char="▪"/>
            </a:pPr>
            <a:r>
              <a:rPr lang="en-US" sz="1800"/>
              <a:t>Repeat for all events</a:t>
            </a:r>
            <a:endParaRPr/>
          </a:p>
          <a:p>
            <a:pPr indent="-182879" lvl="1" marL="457200" rtl="0" algn="l">
              <a:lnSpc>
                <a:spcPct val="90000"/>
              </a:lnSpc>
              <a:spcBef>
                <a:spcPts val="400"/>
              </a:spcBef>
              <a:spcAft>
                <a:spcPts val="0"/>
              </a:spcAft>
              <a:buSzPts val="1530"/>
              <a:buChar char="▪"/>
            </a:pPr>
            <a:r>
              <a:rPr lang="en-US" sz="1800"/>
              <a:t>Individual and Team Awards per discipline, level, and division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CAPITOL CUP MEET EXAMPLE</a:t>
            </a:r>
            <a:endParaRPr/>
          </a:p>
        </p:txBody>
      </p:sp>
      <p:sp>
        <p:nvSpPr>
          <p:cNvPr id="137" name="Google Shape;137;p11"/>
          <p:cNvSpPr txBox="1"/>
          <p:nvPr>
            <p:ph idx="1" type="body"/>
          </p:nvPr>
        </p:nvSpPr>
        <p:spPr>
          <a:xfrm>
            <a:off x="968247" y="2121407"/>
            <a:ext cx="10058401" cy="4050793"/>
          </a:xfrm>
          <a:prstGeom prst="rect">
            <a:avLst/>
          </a:prstGeom>
          <a:noFill/>
          <a:ln>
            <a:noFill/>
          </a:ln>
        </p:spPr>
        <p:txBody>
          <a:bodyPr anchorCtr="0" anchor="t" bIns="45700" lIns="45700" spcFirstLastPara="1" rIns="45700" wrap="square" tIns="45700">
            <a:normAutofit/>
          </a:bodyPr>
          <a:lstStyle/>
          <a:p>
            <a:pPr indent="-182879" lvl="1" marL="457200" rtl="0" algn="l">
              <a:lnSpc>
                <a:spcPct val="90000"/>
              </a:lnSpc>
              <a:spcBef>
                <a:spcPts val="0"/>
              </a:spcBef>
              <a:spcAft>
                <a:spcPts val="0"/>
              </a:spcAft>
              <a:buSzPts val="1530"/>
              <a:buChar char="▪"/>
            </a:pPr>
            <a:r>
              <a:rPr lang="en-US" sz="1800"/>
              <a:t>Open Stretch (appx. 20 to 30 minutes)</a:t>
            </a:r>
            <a:endParaRPr/>
          </a:p>
          <a:p>
            <a:pPr indent="-182879" lvl="1" marL="457200" rtl="0" algn="l">
              <a:lnSpc>
                <a:spcPct val="90000"/>
              </a:lnSpc>
              <a:spcBef>
                <a:spcPts val="400"/>
              </a:spcBef>
              <a:spcAft>
                <a:spcPts val="0"/>
              </a:spcAft>
              <a:buSzPts val="1530"/>
              <a:buChar char="▪"/>
            </a:pPr>
            <a:r>
              <a:rPr lang="en-US" sz="1800"/>
              <a:t>March-in</a:t>
            </a:r>
            <a:endParaRPr/>
          </a:p>
          <a:p>
            <a:pPr indent="-182879" lvl="1" marL="457200" rtl="0" algn="l">
              <a:lnSpc>
                <a:spcPct val="90000"/>
              </a:lnSpc>
              <a:spcBef>
                <a:spcPts val="400"/>
              </a:spcBef>
              <a:spcAft>
                <a:spcPts val="0"/>
              </a:spcAft>
              <a:buSzPts val="1530"/>
              <a:buChar char="▪"/>
            </a:pPr>
            <a:r>
              <a:rPr lang="en-US" sz="1800"/>
              <a:t>General announcements (no-flash photography)</a:t>
            </a:r>
            <a:endParaRPr/>
          </a:p>
          <a:p>
            <a:pPr indent="-182879" lvl="1" marL="457200" rtl="0" algn="l">
              <a:lnSpc>
                <a:spcPct val="90000"/>
              </a:lnSpc>
              <a:spcBef>
                <a:spcPts val="400"/>
              </a:spcBef>
              <a:spcAft>
                <a:spcPts val="0"/>
              </a:spcAft>
              <a:buSzPts val="1530"/>
              <a:buChar char="▪"/>
            </a:pPr>
            <a:r>
              <a:rPr lang="en-US" sz="1800"/>
              <a:t>Introduce teams and judges</a:t>
            </a:r>
            <a:endParaRPr/>
          </a:p>
          <a:p>
            <a:pPr indent="-182879" lvl="1" marL="457200" rtl="0" algn="l">
              <a:lnSpc>
                <a:spcPct val="90000"/>
              </a:lnSpc>
              <a:spcBef>
                <a:spcPts val="400"/>
              </a:spcBef>
              <a:spcAft>
                <a:spcPts val="0"/>
              </a:spcAft>
              <a:buSzPts val="1530"/>
              <a:buChar char="▪"/>
            </a:pPr>
            <a:r>
              <a:rPr lang="en-US" sz="1800"/>
              <a:t>National Anthem (optional)</a:t>
            </a:r>
            <a:endParaRPr/>
          </a:p>
          <a:p>
            <a:pPr indent="-182879" lvl="1" marL="457200" rtl="0" algn="l">
              <a:lnSpc>
                <a:spcPct val="90000"/>
              </a:lnSpc>
              <a:spcBef>
                <a:spcPts val="400"/>
              </a:spcBef>
              <a:spcAft>
                <a:spcPts val="0"/>
              </a:spcAft>
              <a:buSzPts val="1530"/>
              <a:buChar char="▪"/>
            </a:pPr>
            <a:r>
              <a:rPr lang="en-US" sz="1800"/>
              <a:t>Prayer (optional)</a:t>
            </a:r>
            <a:endParaRPr/>
          </a:p>
          <a:p>
            <a:pPr indent="-182879" lvl="1" marL="457200" rtl="0" algn="l">
              <a:lnSpc>
                <a:spcPct val="90000"/>
              </a:lnSpc>
              <a:spcBef>
                <a:spcPts val="400"/>
              </a:spcBef>
              <a:spcAft>
                <a:spcPts val="0"/>
              </a:spcAft>
              <a:buSzPts val="1530"/>
              <a:buChar char="▪"/>
            </a:pPr>
            <a:r>
              <a:rPr lang="en-US" sz="1800"/>
              <a:t>Release to first event</a:t>
            </a:r>
            <a:endParaRPr/>
          </a:p>
          <a:p>
            <a:pPr indent="-182879" lvl="1" marL="457200" rtl="0" algn="l">
              <a:lnSpc>
                <a:spcPct val="90000"/>
              </a:lnSpc>
              <a:spcBef>
                <a:spcPts val="400"/>
              </a:spcBef>
              <a:spcAft>
                <a:spcPts val="0"/>
              </a:spcAft>
              <a:buSzPts val="1530"/>
              <a:buChar char="▪"/>
            </a:pPr>
            <a:r>
              <a:rPr lang="en-US" sz="1800"/>
              <a:t>Timed warm up and compete event</a:t>
            </a:r>
            <a:endParaRPr/>
          </a:p>
          <a:p>
            <a:pPr indent="-182879" lvl="1" marL="457200" rtl="0" algn="l">
              <a:lnSpc>
                <a:spcPct val="90000"/>
              </a:lnSpc>
              <a:spcBef>
                <a:spcPts val="400"/>
              </a:spcBef>
              <a:spcAft>
                <a:spcPts val="0"/>
              </a:spcAft>
              <a:buSzPts val="1530"/>
              <a:buChar char="▪"/>
            </a:pPr>
            <a:r>
              <a:rPr lang="en-US" sz="1800"/>
              <a:t>Repeat for all events</a:t>
            </a:r>
            <a:endParaRPr/>
          </a:p>
          <a:p>
            <a:pPr indent="-182879" lvl="1" marL="457200" rtl="0" algn="l">
              <a:lnSpc>
                <a:spcPct val="90000"/>
              </a:lnSpc>
              <a:spcBef>
                <a:spcPts val="400"/>
              </a:spcBef>
              <a:spcAft>
                <a:spcPts val="0"/>
              </a:spcAft>
              <a:buSzPts val="1530"/>
              <a:buChar char="▪"/>
            </a:pPr>
            <a:r>
              <a:rPr lang="en-US" sz="1800"/>
              <a:t>Individual and Team Awards per discipline, level, and division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4dda005af9_0_0"/>
          <p:cNvSpPr txBox="1"/>
          <p:nvPr>
            <p:ph type="title"/>
          </p:nvPr>
        </p:nvSpPr>
        <p:spPr>
          <a:xfrm>
            <a:off x="1069847" y="484631"/>
            <a:ext cx="10058400" cy="1609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Rotation Creation</a:t>
            </a:r>
            <a:endParaRPr/>
          </a:p>
        </p:txBody>
      </p:sp>
      <p:sp>
        <p:nvSpPr>
          <p:cNvPr id="143" name="Google Shape;143;g24dda005af9_0_0"/>
          <p:cNvSpPr txBox="1"/>
          <p:nvPr>
            <p:ph idx="1" type="body"/>
          </p:nvPr>
        </p:nvSpPr>
        <p:spPr>
          <a:xfrm>
            <a:off x="1069847" y="2121407"/>
            <a:ext cx="10058400" cy="4050900"/>
          </a:xfrm>
          <a:prstGeom prst="rect">
            <a:avLst/>
          </a:prstGeom>
        </p:spPr>
        <p:txBody>
          <a:bodyPr anchorCtr="0" anchor="t" bIns="45700" lIns="45700" spcFirstLastPara="1" rIns="45700" wrap="square" tIns="45700">
            <a:normAutofit/>
          </a:bodyPr>
          <a:lstStyle/>
          <a:p>
            <a:pPr indent="-325755" lvl="0" marL="457200" rtl="0" algn="l">
              <a:spcBef>
                <a:spcPts val="1200"/>
              </a:spcBef>
              <a:spcAft>
                <a:spcPts val="0"/>
              </a:spcAft>
              <a:buSzPts val="1530"/>
              <a:buChar char="▪"/>
            </a:pPr>
            <a:r>
              <a:rPr lang="en-US"/>
              <a:t>Numbers for each rotation must be as even as possible (even if that means splitting up a team)</a:t>
            </a:r>
            <a:endParaRPr/>
          </a:p>
          <a:p>
            <a:pPr indent="-325755" lvl="0" marL="457200" rtl="0" algn="l">
              <a:spcBef>
                <a:spcPts val="0"/>
              </a:spcBef>
              <a:spcAft>
                <a:spcPts val="0"/>
              </a:spcAft>
              <a:buSzPts val="1530"/>
              <a:buChar char="▪"/>
            </a:pPr>
            <a:r>
              <a:rPr lang="en-US"/>
              <a:t>When creating a rotation you must consider how long warm up, wait time, and competition will be per person</a:t>
            </a:r>
            <a:endParaRPr/>
          </a:p>
          <a:p>
            <a:pPr indent="-325755" lvl="1" marL="914400" rtl="0" algn="l">
              <a:spcBef>
                <a:spcPts val="0"/>
              </a:spcBef>
              <a:spcAft>
                <a:spcPts val="0"/>
              </a:spcAft>
              <a:buSzPts val="1530"/>
              <a:buChar char="▪"/>
            </a:pPr>
            <a:r>
              <a:rPr lang="en-US"/>
              <a:t>You should aim to have your meet last ~4 hours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NOW WHAT?</a:t>
            </a:r>
            <a:endParaRPr/>
          </a:p>
        </p:txBody>
      </p:sp>
      <p:sp>
        <p:nvSpPr>
          <p:cNvPr id="149" name="Google Shape;149;p12"/>
          <p:cNvSpPr txBox="1"/>
          <p:nvPr>
            <p:ph idx="1" type="body"/>
          </p:nvPr>
        </p:nvSpPr>
        <p:spPr>
          <a:xfrm>
            <a:off x="1069850" y="1649250"/>
            <a:ext cx="10058400" cy="4523100"/>
          </a:xfrm>
          <a:prstGeom prst="rect">
            <a:avLst/>
          </a:prstGeom>
          <a:noFill/>
          <a:ln>
            <a:noFill/>
          </a:ln>
        </p:spPr>
        <p:txBody>
          <a:bodyPr anchorCtr="0" anchor="t" bIns="45700" lIns="45700" spcFirstLastPara="1" rIns="45700" wrap="square" tIns="45700">
            <a:normAutofit/>
          </a:bodyPr>
          <a:lstStyle/>
          <a:p>
            <a:pPr indent="-342900" lvl="0" marL="457200" rtl="0" algn="l">
              <a:lnSpc>
                <a:spcPct val="150000"/>
              </a:lnSpc>
              <a:spcBef>
                <a:spcPts val="1200"/>
              </a:spcBef>
              <a:spcAft>
                <a:spcPts val="0"/>
              </a:spcAft>
              <a:buClr>
                <a:srgbClr val="9E3611"/>
              </a:buClr>
              <a:buSzPts val="1800"/>
              <a:buChar char="▪"/>
            </a:pPr>
            <a:r>
              <a:rPr lang="en-US" sz="1800" u="sng">
                <a:solidFill>
                  <a:srgbClr val="FF0000"/>
                </a:solidFill>
              </a:rPr>
              <a:t>REQUEST JUDGES</a:t>
            </a:r>
            <a:endParaRPr/>
          </a:p>
          <a:p>
            <a:pPr indent="-336550" lvl="0" marL="457200" rtl="0" algn="l">
              <a:lnSpc>
                <a:spcPct val="150000"/>
              </a:lnSpc>
              <a:spcBef>
                <a:spcPts val="0"/>
              </a:spcBef>
              <a:spcAft>
                <a:spcPts val="0"/>
              </a:spcAft>
              <a:buClr>
                <a:srgbClr val="9E3611"/>
              </a:buClr>
              <a:buSzPts val="1700"/>
              <a:buChar char="▪"/>
            </a:pPr>
            <a:r>
              <a:rPr lang="en-US" sz="1700"/>
              <a:t>Rent sound system and equipment as necessary</a:t>
            </a:r>
            <a:endParaRPr/>
          </a:p>
          <a:p>
            <a:pPr indent="-336550" lvl="0" marL="457200" rtl="0" algn="l">
              <a:lnSpc>
                <a:spcPct val="150000"/>
              </a:lnSpc>
              <a:spcBef>
                <a:spcPts val="0"/>
              </a:spcBef>
              <a:spcAft>
                <a:spcPts val="0"/>
              </a:spcAft>
              <a:buClr>
                <a:srgbClr val="9E3611"/>
              </a:buClr>
              <a:buSzPts val="1700"/>
              <a:buChar char="▪"/>
            </a:pPr>
            <a:r>
              <a:rPr lang="en-US" sz="1700"/>
              <a:t>Obtain concessions and merchandise as necessary</a:t>
            </a:r>
            <a:endParaRPr/>
          </a:p>
          <a:p>
            <a:pPr indent="-336550" lvl="0" marL="457200" rtl="0" algn="l">
              <a:lnSpc>
                <a:spcPct val="150000"/>
              </a:lnSpc>
              <a:spcBef>
                <a:spcPts val="0"/>
              </a:spcBef>
              <a:spcAft>
                <a:spcPts val="0"/>
              </a:spcAft>
              <a:buClr>
                <a:srgbClr val="9E3611"/>
              </a:buClr>
              <a:buSzPts val="1700"/>
              <a:buChar char="▪"/>
            </a:pPr>
            <a:r>
              <a:rPr lang="en-US" sz="1700"/>
              <a:t>Contact school about all safety requirements - many schools require a Trainer in attendance</a:t>
            </a:r>
            <a:endParaRPr/>
          </a:p>
          <a:p>
            <a:pPr indent="-336550" lvl="0" marL="457200" rtl="0" algn="l">
              <a:lnSpc>
                <a:spcPct val="150000"/>
              </a:lnSpc>
              <a:spcBef>
                <a:spcPts val="0"/>
              </a:spcBef>
              <a:spcAft>
                <a:spcPts val="0"/>
              </a:spcAft>
              <a:buClr>
                <a:srgbClr val="9E3611"/>
              </a:buClr>
              <a:buSzPts val="1700"/>
              <a:buChar char="▪"/>
            </a:pPr>
            <a:r>
              <a:rPr lang="en-US" sz="1700"/>
              <a:t>Verify there is water available at meet location</a:t>
            </a:r>
            <a:endParaRPr/>
          </a:p>
          <a:p>
            <a:pPr indent="-336550" lvl="0" marL="457200" rtl="0" algn="l">
              <a:lnSpc>
                <a:spcPct val="150000"/>
              </a:lnSpc>
              <a:spcBef>
                <a:spcPts val="0"/>
              </a:spcBef>
              <a:spcAft>
                <a:spcPts val="0"/>
              </a:spcAft>
              <a:buClr>
                <a:srgbClr val="9E3611"/>
              </a:buClr>
              <a:buSzPts val="1700"/>
              <a:buChar char="▪"/>
            </a:pPr>
            <a:r>
              <a:rPr lang="en-US" sz="1700"/>
              <a:t>Verify where parking is acceptable for visitors</a:t>
            </a:r>
            <a:endParaRPr sz="1700"/>
          </a:p>
          <a:p>
            <a:pPr indent="-336550" lvl="0" marL="457200" rtl="0" algn="l">
              <a:lnSpc>
                <a:spcPct val="150000"/>
              </a:lnSpc>
              <a:spcBef>
                <a:spcPts val="0"/>
              </a:spcBef>
              <a:spcAft>
                <a:spcPts val="0"/>
              </a:spcAft>
              <a:buClr>
                <a:srgbClr val="9E3611"/>
              </a:buClr>
              <a:buSzPts val="1700"/>
              <a:buChar char="▪"/>
            </a:pPr>
            <a:r>
              <a:rPr lang="en-US" sz="1700">
                <a:solidFill>
                  <a:schemeClr val="dk1"/>
                </a:solidFill>
              </a:rPr>
              <a:t>Order awards</a:t>
            </a:r>
            <a:endParaRPr sz="1700"/>
          </a:p>
          <a:p>
            <a:pPr indent="-336550" lvl="0" marL="457200" rtl="0" algn="l">
              <a:lnSpc>
                <a:spcPct val="150000"/>
              </a:lnSpc>
              <a:spcBef>
                <a:spcPts val="0"/>
              </a:spcBef>
              <a:spcAft>
                <a:spcPts val="0"/>
              </a:spcAft>
              <a:buClr>
                <a:srgbClr val="9E3611"/>
              </a:buClr>
              <a:buSzPts val="1700"/>
              <a:buChar char="▪"/>
            </a:pPr>
            <a:r>
              <a:rPr lang="en-US" sz="1700"/>
              <a:t>Send out information to competitors</a:t>
            </a:r>
            <a:endParaRPr sz="1700"/>
          </a:p>
          <a:p>
            <a:pPr indent="-336550" lvl="0" marL="457200" rtl="0" algn="l">
              <a:lnSpc>
                <a:spcPct val="150000"/>
              </a:lnSpc>
              <a:spcBef>
                <a:spcPts val="0"/>
              </a:spcBef>
              <a:spcAft>
                <a:spcPts val="0"/>
              </a:spcAft>
              <a:buClr>
                <a:srgbClr val="9E3611"/>
              </a:buClr>
              <a:buSzPts val="1700"/>
              <a:buChar char="▪"/>
            </a:pPr>
            <a:r>
              <a:rPr lang="en-US" sz="1700"/>
              <a:t>Prepare meet documents (i.e. score cards, rotation </a:t>
            </a:r>
            <a:r>
              <a:rPr lang="en-US" sz="1700"/>
              <a:t>schedule</a:t>
            </a:r>
            <a:r>
              <a:rPr lang="en-US" sz="1700"/>
              <a:t>, main schedule, judges forms)</a:t>
            </a:r>
            <a:endParaRPr sz="1700"/>
          </a:p>
          <a:p>
            <a:pPr indent="-336550" lvl="0" marL="457200" rtl="0" algn="l">
              <a:lnSpc>
                <a:spcPct val="150000"/>
              </a:lnSpc>
              <a:spcBef>
                <a:spcPts val="0"/>
              </a:spcBef>
              <a:spcAft>
                <a:spcPts val="0"/>
              </a:spcAft>
              <a:buClr>
                <a:srgbClr val="9E3611"/>
              </a:buClr>
              <a:buSzPts val="1700"/>
              <a:buChar char="▪"/>
            </a:pPr>
            <a:r>
              <a:rPr lang="en-US" sz="1700"/>
              <a:t>Print all invoices for attending clubs prior to competition</a:t>
            </a:r>
            <a:endParaRPr/>
          </a:p>
          <a:p>
            <a:pPr indent="-336550" lvl="0" marL="457200" rtl="0" algn="l">
              <a:lnSpc>
                <a:spcPct val="150000"/>
              </a:lnSpc>
              <a:spcBef>
                <a:spcPts val="0"/>
              </a:spcBef>
              <a:spcAft>
                <a:spcPts val="0"/>
              </a:spcAft>
              <a:buClr>
                <a:srgbClr val="9E3611"/>
              </a:buClr>
              <a:buSzPts val="1700"/>
              <a:buChar char="▪"/>
            </a:pPr>
            <a:r>
              <a:rPr lang="en-US" sz="1700"/>
              <a:t>Set up the equipment as necessary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FOR MORE INFORMATION</a:t>
            </a:r>
            <a:endParaRPr/>
          </a:p>
        </p:txBody>
      </p:sp>
      <p:sp>
        <p:nvSpPr>
          <p:cNvPr id="155" name="Google Shape;155;p13"/>
          <p:cNvSpPr txBox="1"/>
          <p:nvPr>
            <p:ph idx="1" type="body"/>
          </p:nvPr>
        </p:nvSpPr>
        <p:spPr>
          <a:xfrm>
            <a:off x="1069847" y="2121407"/>
            <a:ext cx="10058401" cy="4050793"/>
          </a:xfrm>
          <a:prstGeom prst="rect">
            <a:avLst/>
          </a:prstGeom>
          <a:noFill/>
          <a:ln>
            <a:noFill/>
          </a:ln>
        </p:spPr>
        <p:txBody>
          <a:bodyPr anchorCtr="0" anchor="t" bIns="45700" lIns="45700" spcFirstLastPara="1" rIns="45700" wrap="square" tIns="45700">
            <a:normAutofit/>
          </a:bodyPr>
          <a:lstStyle/>
          <a:p>
            <a:pPr indent="-182879" lvl="0" marL="182879" rtl="0" algn="l">
              <a:lnSpc>
                <a:spcPct val="90000"/>
              </a:lnSpc>
              <a:spcBef>
                <a:spcPts val="0"/>
              </a:spcBef>
              <a:spcAft>
                <a:spcPts val="0"/>
              </a:spcAft>
              <a:buSzPts val="1700"/>
              <a:buChar char="▪"/>
            </a:pPr>
            <a:r>
              <a:rPr lang="en-US"/>
              <a:t>Please reference the constitution!</a:t>
            </a:r>
            <a:endParaRPr/>
          </a:p>
          <a:p>
            <a:pPr indent="0" lvl="1" marL="0" rtl="0" algn="l">
              <a:lnSpc>
                <a:spcPct val="90000"/>
              </a:lnSpc>
              <a:spcBef>
                <a:spcPts val="1200"/>
              </a:spcBef>
              <a:spcAft>
                <a:spcPts val="0"/>
              </a:spcAft>
              <a:buClr>
                <a:srgbClr val="000000"/>
              </a:buClr>
              <a:buSzPts val="2000"/>
              <a:buFont typeface="Helvetica Neue"/>
              <a:buNone/>
            </a:pPr>
            <a:r>
              <a:t/>
            </a:r>
            <a:endParaRPr/>
          </a:p>
          <a:p>
            <a:pPr indent="-182879" lvl="0" marL="182879" rtl="0" algn="l">
              <a:lnSpc>
                <a:spcPct val="90000"/>
              </a:lnSpc>
              <a:spcBef>
                <a:spcPts val="1200"/>
              </a:spcBef>
              <a:spcAft>
                <a:spcPts val="0"/>
              </a:spcAft>
              <a:buSzPts val="1700"/>
              <a:buChar char="▪"/>
            </a:pPr>
            <a:r>
              <a:rPr lang="en-US"/>
              <a:t>If you need help, ASK! The sooner the better.</a:t>
            </a:r>
            <a:endParaRPr/>
          </a:p>
          <a:p>
            <a:pPr indent="0" lvl="1" marL="0" rtl="0" algn="l">
              <a:lnSpc>
                <a:spcPct val="90000"/>
              </a:lnSpc>
              <a:spcBef>
                <a:spcPts val="1200"/>
              </a:spcBef>
              <a:spcAft>
                <a:spcPts val="0"/>
              </a:spcAft>
              <a:buClr>
                <a:srgbClr val="000000"/>
              </a:buClr>
              <a:buSzPts val="2000"/>
              <a:buFont typeface="Helvetica Neue"/>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QUESTIONS TO ASK WHEN</a:t>
            </a:r>
            <a:r>
              <a:rPr lang="en-US" sz="3900"/>
              <a:t> PLANNING</a:t>
            </a:r>
            <a:endParaRPr/>
          </a:p>
        </p:txBody>
      </p:sp>
      <p:sp>
        <p:nvSpPr>
          <p:cNvPr id="77" name="Google Shape;77;p2"/>
          <p:cNvSpPr txBox="1"/>
          <p:nvPr>
            <p:ph idx="1" type="body"/>
          </p:nvPr>
        </p:nvSpPr>
        <p:spPr>
          <a:xfrm>
            <a:off x="1069847" y="2121407"/>
            <a:ext cx="10058401" cy="4050793"/>
          </a:xfrm>
          <a:prstGeom prst="rect">
            <a:avLst/>
          </a:prstGeom>
          <a:noFill/>
          <a:ln>
            <a:noFill/>
          </a:ln>
        </p:spPr>
        <p:txBody>
          <a:bodyPr anchorCtr="0" anchor="t" bIns="45700" lIns="45700" spcFirstLastPara="1" rIns="45700" wrap="square" tIns="45700">
            <a:normAutofit/>
          </a:bodyPr>
          <a:lstStyle/>
          <a:p>
            <a:pPr indent="-336550" lvl="0" marL="457200" rtl="0" algn="l">
              <a:lnSpc>
                <a:spcPct val="150000"/>
              </a:lnSpc>
              <a:spcBef>
                <a:spcPts val="0"/>
              </a:spcBef>
              <a:spcAft>
                <a:spcPts val="0"/>
              </a:spcAft>
              <a:buClr>
                <a:srgbClr val="9E3611"/>
              </a:buClr>
              <a:buSzPts val="1700"/>
              <a:buChar char="▪"/>
            </a:pPr>
            <a:r>
              <a:rPr lang="en-US" sz="1700">
                <a:solidFill>
                  <a:schemeClr val="dk1"/>
                </a:solidFill>
              </a:rPr>
              <a:t>What’s your budget?</a:t>
            </a:r>
            <a:endParaRPr sz="1700">
              <a:solidFill>
                <a:schemeClr val="dk1"/>
              </a:solidFill>
            </a:endParaRPr>
          </a:p>
          <a:p>
            <a:pPr indent="-336550" lvl="0" marL="457200" rtl="0" algn="l">
              <a:lnSpc>
                <a:spcPct val="150000"/>
              </a:lnSpc>
              <a:spcBef>
                <a:spcPts val="0"/>
              </a:spcBef>
              <a:spcAft>
                <a:spcPts val="0"/>
              </a:spcAft>
              <a:buClr>
                <a:srgbClr val="9E3611"/>
              </a:buClr>
              <a:buSzPts val="1700"/>
              <a:buChar char="▪"/>
            </a:pPr>
            <a:r>
              <a:rPr lang="en-US" sz="1700"/>
              <a:t>Where and when will you host a meet?</a:t>
            </a:r>
            <a:endParaRPr sz="1700"/>
          </a:p>
          <a:p>
            <a:pPr indent="-336550" lvl="0" marL="457200" rtl="0" algn="l">
              <a:lnSpc>
                <a:spcPct val="150000"/>
              </a:lnSpc>
              <a:spcBef>
                <a:spcPts val="0"/>
              </a:spcBef>
              <a:spcAft>
                <a:spcPts val="0"/>
              </a:spcAft>
              <a:buClr>
                <a:srgbClr val="9E3611"/>
              </a:buClr>
              <a:buSzPts val="1700"/>
              <a:buChar char="▪"/>
            </a:pPr>
            <a:r>
              <a:rPr lang="en-US" sz="1700"/>
              <a:t>What levels, divisions, and disciplines will you offer?</a:t>
            </a:r>
            <a:endParaRPr/>
          </a:p>
          <a:p>
            <a:pPr indent="-336550" lvl="0" marL="457200" rtl="0" algn="l">
              <a:lnSpc>
                <a:spcPct val="150000"/>
              </a:lnSpc>
              <a:spcBef>
                <a:spcPts val="0"/>
              </a:spcBef>
              <a:spcAft>
                <a:spcPts val="0"/>
              </a:spcAft>
              <a:buClr>
                <a:srgbClr val="9E3611"/>
              </a:buClr>
              <a:buSzPts val="1700"/>
              <a:buChar char="▪"/>
            </a:pPr>
            <a:r>
              <a:rPr lang="en-US" sz="1700"/>
              <a:t>Do you have adequate equipment for men and women?</a:t>
            </a:r>
            <a:endParaRPr/>
          </a:p>
          <a:p>
            <a:pPr indent="-336550" lvl="0" marL="457200" rtl="0" algn="l">
              <a:lnSpc>
                <a:spcPct val="150000"/>
              </a:lnSpc>
              <a:spcBef>
                <a:spcPts val="0"/>
              </a:spcBef>
              <a:spcAft>
                <a:spcPts val="0"/>
              </a:spcAft>
              <a:buClr>
                <a:srgbClr val="9E3611"/>
              </a:buClr>
              <a:buSzPts val="1700"/>
              <a:buChar char="▪"/>
            </a:pPr>
            <a:r>
              <a:rPr lang="en-US" sz="1700"/>
              <a:t>How many sessions do you anticipate?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WHO WILL RUN THE MEET?</a:t>
            </a:r>
            <a:endParaRPr/>
          </a:p>
        </p:txBody>
      </p:sp>
      <p:sp>
        <p:nvSpPr>
          <p:cNvPr id="83" name="Google Shape;83;p3"/>
          <p:cNvSpPr txBox="1"/>
          <p:nvPr>
            <p:ph idx="1" type="body"/>
          </p:nvPr>
        </p:nvSpPr>
        <p:spPr>
          <a:xfrm>
            <a:off x="1069850" y="1720425"/>
            <a:ext cx="10058400" cy="4686600"/>
          </a:xfrm>
          <a:prstGeom prst="rect">
            <a:avLst/>
          </a:prstGeom>
          <a:noFill/>
          <a:ln>
            <a:noFill/>
          </a:ln>
        </p:spPr>
        <p:txBody>
          <a:bodyPr anchorCtr="0" anchor="t" bIns="45700" lIns="45700" spcFirstLastPara="1" rIns="45700" wrap="square" tIns="45700">
            <a:noAutofit/>
          </a:bodyPr>
          <a:lstStyle/>
          <a:p>
            <a:pPr indent="-161797" lvl="0" marL="155447" rtl="0" algn="l">
              <a:lnSpc>
                <a:spcPct val="90000"/>
              </a:lnSpc>
              <a:spcBef>
                <a:spcPts val="0"/>
              </a:spcBef>
              <a:spcAft>
                <a:spcPts val="0"/>
              </a:spcAft>
              <a:buSzPts val="1401"/>
              <a:buChar char="▪"/>
            </a:pPr>
            <a:r>
              <a:rPr lang="en-US" sz="1629"/>
              <a:t>Volunteers</a:t>
            </a:r>
            <a:endParaRPr sz="2100"/>
          </a:p>
          <a:p>
            <a:pPr indent="-209548" lvl="1" marL="477518" rtl="0" algn="l">
              <a:lnSpc>
                <a:spcPct val="90000"/>
              </a:lnSpc>
              <a:spcBef>
                <a:spcPts val="0"/>
              </a:spcBef>
              <a:spcAft>
                <a:spcPts val="0"/>
              </a:spcAft>
              <a:buClr>
                <a:srgbClr val="9E3611"/>
              </a:buClr>
              <a:buSzPts val="1630"/>
              <a:buChar char="▪"/>
            </a:pPr>
            <a:r>
              <a:rPr lang="en-US" sz="1629"/>
              <a:t>Club members</a:t>
            </a:r>
            <a:endParaRPr sz="1629"/>
          </a:p>
          <a:p>
            <a:pPr indent="-209548" lvl="1" marL="477518" rtl="0" algn="l">
              <a:lnSpc>
                <a:spcPct val="90000"/>
              </a:lnSpc>
              <a:spcBef>
                <a:spcPts val="0"/>
              </a:spcBef>
              <a:spcAft>
                <a:spcPts val="0"/>
              </a:spcAft>
              <a:buClr>
                <a:srgbClr val="9E3611"/>
              </a:buClr>
              <a:buSzPts val="1630"/>
              <a:buChar char="▪"/>
            </a:pPr>
            <a:r>
              <a:rPr lang="en-US" sz="1629"/>
              <a:t>Non-competitive club members</a:t>
            </a:r>
            <a:endParaRPr sz="2100"/>
          </a:p>
          <a:p>
            <a:pPr indent="-209548" lvl="1" marL="477518" rtl="0" algn="l">
              <a:lnSpc>
                <a:spcPct val="90000"/>
              </a:lnSpc>
              <a:spcBef>
                <a:spcPts val="0"/>
              </a:spcBef>
              <a:spcAft>
                <a:spcPts val="0"/>
              </a:spcAft>
              <a:buClr>
                <a:srgbClr val="9E3611"/>
              </a:buClr>
              <a:buSzPts val="1630"/>
              <a:buChar char="▪"/>
            </a:pPr>
            <a:r>
              <a:rPr lang="en-US" sz="1629"/>
              <a:t>Friends and family of club members</a:t>
            </a:r>
            <a:endParaRPr sz="2100"/>
          </a:p>
          <a:p>
            <a:pPr indent="-209548" lvl="1" marL="477518" rtl="0" algn="l">
              <a:lnSpc>
                <a:spcPct val="90000"/>
              </a:lnSpc>
              <a:spcBef>
                <a:spcPts val="0"/>
              </a:spcBef>
              <a:spcAft>
                <a:spcPts val="0"/>
              </a:spcAft>
              <a:buClr>
                <a:srgbClr val="9E3611"/>
              </a:buClr>
              <a:buSzPts val="1630"/>
              <a:buChar char="▪"/>
            </a:pPr>
            <a:r>
              <a:rPr lang="en-US" sz="1629"/>
              <a:t>Other clubs that need volunteer hours</a:t>
            </a:r>
            <a:endParaRPr sz="2100"/>
          </a:p>
          <a:p>
            <a:pPr indent="-209548" lvl="1" marL="477518" rtl="0" algn="l">
              <a:lnSpc>
                <a:spcPct val="90000"/>
              </a:lnSpc>
              <a:spcBef>
                <a:spcPts val="0"/>
              </a:spcBef>
              <a:spcAft>
                <a:spcPts val="0"/>
              </a:spcAft>
              <a:buClr>
                <a:srgbClr val="9E3611"/>
              </a:buClr>
              <a:buSzPts val="1630"/>
              <a:buChar char="▪"/>
            </a:pPr>
            <a:r>
              <a:rPr lang="en-US" sz="1629"/>
              <a:t>Athletes you coach</a:t>
            </a:r>
            <a:endParaRPr sz="2100"/>
          </a:p>
          <a:p>
            <a:pPr indent="-72865" lvl="1" marL="388620" rtl="0" algn="l">
              <a:lnSpc>
                <a:spcPct val="90000"/>
              </a:lnSpc>
              <a:spcBef>
                <a:spcPts val="300"/>
              </a:spcBef>
              <a:spcAft>
                <a:spcPts val="0"/>
              </a:spcAft>
              <a:buSzPts val="1301"/>
              <a:buFont typeface="Helvetica Neue"/>
              <a:buNone/>
            </a:pPr>
            <a:r>
              <a:t/>
            </a:r>
            <a:endParaRPr sz="1629"/>
          </a:p>
          <a:p>
            <a:pPr indent="-161797" lvl="0" marL="155447" rtl="0" algn="l">
              <a:lnSpc>
                <a:spcPct val="90000"/>
              </a:lnSpc>
              <a:spcBef>
                <a:spcPts val="300"/>
              </a:spcBef>
              <a:spcAft>
                <a:spcPts val="0"/>
              </a:spcAft>
              <a:buSzPts val="1401"/>
              <a:buChar char="▪"/>
            </a:pPr>
            <a:r>
              <a:rPr lang="en-US" sz="1629"/>
              <a:t>What will the volunteers do?</a:t>
            </a:r>
            <a:endParaRPr sz="2100"/>
          </a:p>
          <a:p>
            <a:pPr indent="-209548" lvl="1" marL="477518" rtl="0" algn="l">
              <a:lnSpc>
                <a:spcPct val="90000"/>
              </a:lnSpc>
              <a:spcBef>
                <a:spcPts val="0"/>
              </a:spcBef>
              <a:spcAft>
                <a:spcPts val="0"/>
              </a:spcAft>
              <a:buClr>
                <a:srgbClr val="9E3611"/>
              </a:buClr>
              <a:buSzPts val="1630"/>
              <a:buChar char="▪"/>
            </a:pPr>
            <a:r>
              <a:rPr lang="en-US" sz="1629"/>
              <a:t>Meet Director - Main point of contact to keep the meet run smoothly, should not be competing (required)</a:t>
            </a:r>
            <a:endParaRPr sz="1629"/>
          </a:p>
          <a:p>
            <a:pPr indent="-209548" lvl="1" marL="477518" rtl="0" algn="l">
              <a:spcBef>
                <a:spcPts val="0"/>
              </a:spcBef>
              <a:spcAft>
                <a:spcPts val="0"/>
              </a:spcAft>
              <a:buClr>
                <a:srgbClr val="9E3611"/>
              </a:buClr>
              <a:buSzPts val="1630"/>
              <a:buChar char="▪"/>
            </a:pPr>
            <a:r>
              <a:rPr lang="en-US" sz="1629">
                <a:solidFill>
                  <a:schemeClr val="dk1"/>
                </a:solidFill>
              </a:rPr>
              <a:t>Beam</a:t>
            </a:r>
            <a:r>
              <a:rPr lang="en-US" sz="1629">
                <a:solidFill>
                  <a:schemeClr val="dk1"/>
                </a:solidFill>
              </a:rPr>
              <a:t> timers (required)</a:t>
            </a:r>
            <a:endParaRPr sz="1629">
              <a:solidFill>
                <a:schemeClr val="dk1"/>
              </a:solidFill>
            </a:endParaRPr>
          </a:p>
          <a:p>
            <a:pPr indent="-209548" lvl="1" marL="477518" rtl="0" algn="l">
              <a:spcBef>
                <a:spcPts val="0"/>
              </a:spcBef>
              <a:spcAft>
                <a:spcPts val="0"/>
              </a:spcAft>
              <a:buClr>
                <a:srgbClr val="9E3611"/>
              </a:buClr>
              <a:buSzPts val="1630"/>
              <a:buChar char="▪"/>
            </a:pPr>
            <a:r>
              <a:rPr lang="en-US" sz="1629">
                <a:solidFill>
                  <a:schemeClr val="dk1"/>
                </a:solidFill>
              </a:rPr>
              <a:t>Set up and tear down (required - better to have some people help that are not competing!)</a:t>
            </a:r>
            <a:endParaRPr sz="1629">
              <a:solidFill>
                <a:schemeClr val="dk1"/>
              </a:solidFill>
            </a:endParaRPr>
          </a:p>
          <a:p>
            <a:pPr indent="-209548" lvl="1" marL="477518" rtl="0" algn="l">
              <a:lnSpc>
                <a:spcPct val="90000"/>
              </a:lnSpc>
              <a:spcBef>
                <a:spcPts val="0"/>
              </a:spcBef>
              <a:spcAft>
                <a:spcPts val="0"/>
              </a:spcAft>
              <a:buClr>
                <a:srgbClr val="9E3611"/>
              </a:buClr>
              <a:buSzPts val="1630"/>
              <a:buChar char="▪"/>
            </a:pPr>
            <a:r>
              <a:rPr lang="en-US" sz="1629"/>
              <a:t>Meet entrance sales attendants (optional)</a:t>
            </a:r>
            <a:endParaRPr sz="2100"/>
          </a:p>
          <a:p>
            <a:pPr indent="-209548" lvl="1" marL="477518" rtl="0" algn="l">
              <a:lnSpc>
                <a:spcPct val="90000"/>
              </a:lnSpc>
              <a:spcBef>
                <a:spcPts val="0"/>
              </a:spcBef>
              <a:spcAft>
                <a:spcPts val="0"/>
              </a:spcAft>
              <a:buClr>
                <a:srgbClr val="9E3611"/>
              </a:buClr>
              <a:buSzPts val="1630"/>
              <a:buChar char="▪"/>
            </a:pPr>
            <a:r>
              <a:rPr lang="en-US" sz="1629"/>
              <a:t>Concessions attendants (optional)</a:t>
            </a:r>
            <a:endParaRPr sz="2100"/>
          </a:p>
          <a:p>
            <a:pPr indent="-209548" lvl="1" marL="477518" rtl="0" algn="l">
              <a:lnSpc>
                <a:spcPct val="90000"/>
              </a:lnSpc>
              <a:spcBef>
                <a:spcPts val="0"/>
              </a:spcBef>
              <a:spcAft>
                <a:spcPts val="0"/>
              </a:spcAft>
              <a:buClr>
                <a:srgbClr val="9E3611"/>
              </a:buClr>
              <a:buSzPts val="1630"/>
              <a:buChar char="▪"/>
            </a:pPr>
            <a:r>
              <a:rPr lang="en-US" sz="1629"/>
              <a:t>Merchandise attendants (optional)</a:t>
            </a:r>
            <a:endParaRPr sz="2100"/>
          </a:p>
          <a:p>
            <a:pPr indent="-209548" lvl="1" marL="477518" rtl="0" algn="l">
              <a:lnSpc>
                <a:spcPct val="90000"/>
              </a:lnSpc>
              <a:spcBef>
                <a:spcPts val="0"/>
              </a:spcBef>
              <a:spcAft>
                <a:spcPts val="0"/>
              </a:spcAft>
              <a:buClr>
                <a:srgbClr val="9E3611"/>
              </a:buClr>
              <a:buSzPts val="1630"/>
              <a:buChar char="▪"/>
            </a:pPr>
            <a:r>
              <a:rPr lang="en-US" sz="1629"/>
              <a:t>Score Tallier (optional)</a:t>
            </a:r>
            <a:endParaRPr sz="2100"/>
          </a:p>
          <a:p>
            <a:pPr indent="-209548" lvl="1" marL="477518" rtl="0" algn="l">
              <a:lnSpc>
                <a:spcPct val="90000"/>
              </a:lnSpc>
              <a:spcBef>
                <a:spcPts val="0"/>
              </a:spcBef>
              <a:spcAft>
                <a:spcPts val="0"/>
              </a:spcAft>
              <a:buClr>
                <a:srgbClr val="9E3611"/>
              </a:buClr>
              <a:buSzPts val="1630"/>
              <a:buChar char="▪"/>
            </a:pPr>
            <a:r>
              <a:rPr lang="en-US" sz="1629"/>
              <a:t>Scoring system operator (if using TGC, you will need to request in advance)</a:t>
            </a:r>
            <a:endParaRPr sz="2100"/>
          </a:p>
          <a:p>
            <a:pPr indent="-209548" lvl="1" marL="477518" rtl="0" algn="l">
              <a:lnSpc>
                <a:spcPct val="90000"/>
              </a:lnSpc>
              <a:spcBef>
                <a:spcPts val="0"/>
              </a:spcBef>
              <a:spcAft>
                <a:spcPts val="0"/>
              </a:spcAft>
              <a:buClr>
                <a:srgbClr val="9E3611"/>
              </a:buClr>
              <a:buSzPts val="1630"/>
              <a:buChar char="▪"/>
            </a:pPr>
            <a:r>
              <a:rPr lang="en-US" sz="1629"/>
              <a:t>National Anthem singer (optional)</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SPECTATORS</a:t>
            </a:r>
            <a:endParaRPr/>
          </a:p>
        </p:txBody>
      </p:sp>
      <p:sp>
        <p:nvSpPr>
          <p:cNvPr id="89" name="Google Shape;89;p4"/>
          <p:cNvSpPr txBox="1"/>
          <p:nvPr>
            <p:ph idx="1" type="body"/>
          </p:nvPr>
        </p:nvSpPr>
        <p:spPr>
          <a:xfrm>
            <a:off x="1069850" y="1862825"/>
            <a:ext cx="10058400" cy="4309500"/>
          </a:xfrm>
          <a:prstGeom prst="rect">
            <a:avLst/>
          </a:prstGeom>
          <a:noFill/>
          <a:ln>
            <a:noFill/>
          </a:ln>
        </p:spPr>
        <p:txBody>
          <a:bodyPr anchorCtr="0" anchor="t" bIns="45700" lIns="45700" spcFirstLastPara="1" rIns="45700" wrap="square" tIns="45700">
            <a:normAutofit lnSpcReduction="10000"/>
          </a:bodyPr>
          <a:lstStyle/>
          <a:p>
            <a:pPr indent="-182878" lvl="0" marL="182878" rtl="0" algn="l">
              <a:lnSpc>
                <a:spcPct val="90000"/>
              </a:lnSpc>
              <a:spcBef>
                <a:spcPts val="0"/>
              </a:spcBef>
              <a:spcAft>
                <a:spcPts val="0"/>
              </a:spcAft>
              <a:buSzPts val="1530"/>
              <a:buChar char="▪"/>
            </a:pPr>
            <a:r>
              <a:rPr lang="en-US" sz="1800"/>
              <a:t>Promotion</a:t>
            </a:r>
            <a:endParaRPr sz="1800"/>
          </a:p>
          <a:p>
            <a:pPr indent="-203198" lvl="1" marL="477518" rtl="0" algn="l">
              <a:lnSpc>
                <a:spcPct val="90000"/>
              </a:lnSpc>
              <a:spcBef>
                <a:spcPts val="0"/>
              </a:spcBef>
              <a:spcAft>
                <a:spcPts val="0"/>
              </a:spcAft>
              <a:buSzPts val="1530"/>
              <a:buChar char="▪"/>
            </a:pPr>
            <a:r>
              <a:rPr lang="en-US" sz="1800"/>
              <a:t>Hand out fliers on campus</a:t>
            </a:r>
            <a:endParaRPr/>
          </a:p>
          <a:p>
            <a:pPr indent="-203198" lvl="1" marL="477518" rtl="0" algn="l">
              <a:lnSpc>
                <a:spcPct val="90000"/>
              </a:lnSpc>
              <a:spcBef>
                <a:spcPts val="400"/>
              </a:spcBef>
              <a:spcAft>
                <a:spcPts val="0"/>
              </a:spcAft>
              <a:buSzPts val="1530"/>
              <a:buChar char="▪"/>
            </a:pPr>
            <a:r>
              <a:rPr lang="en-US" sz="1800"/>
              <a:t>Inform your classmates, friends, and family</a:t>
            </a:r>
            <a:endParaRPr/>
          </a:p>
          <a:p>
            <a:pPr indent="-203198" lvl="1" marL="477518" rtl="0" algn="l">
              <a:lnSpc>
                <a:spcPct val="90000"/>
              </a:lnSpc>
              <a:spcBef>
                <a:spcPts val="400"/>
              </a:spcBef>
              <a:spcAft>
                <a:spcPts val="0"/>
              </a:spcAft>
              <a:buSzPts val="1530"/>
              <a:buChar char="▪"/>
            </a:pPr>
            <a:r>
              <a:rPr lang="en-US" sz="1800"/>
              <a:t>Inform local gyms in the area</a:t>
            </a:r>
            <a:endParaRPr/>
          </a:p>
          <a:p>
            <a:pPr indent="-203198" lvl="1" marL="477518" rtl="0" algn="l">
              <a:lnSpc>
                <a:spcPct val="90000"/>
              </a:lnSpc>
              <a:spcBef>
                <a:spcPts val="400"/>
              </a:spcBef>
              <a:spcAft>
                <a:spcPts val="0"/>
              </a:spcAft>
              <a:buSzPts val="1530"/>
              <a:buChar char="▪"/>
            </a:pPr>
            <a:r>
              <a:rPr lang="en-US" sz="1800"/>
              <a:t>Advertise on TV or radio</a:t>
            </a:r>
            <a:endParaRPr sz="1800"/>
          </a:p>
          <a:p>
            <a:pPr indent="-203198" lvl="1" marL="477518" rtl="0" algn="l">
              <a:lnSpc>
                <a:spcPct val="90000"/>
              </a:lnSpc>
              <a:spcBef>
                <a:spcPts val="400"/>
              </a:spcBef>
              <a:spcAft>
                <a:spcPts val="0"/>
              </a:spcAft>
              <a:buSzPts val="1530"/>
              <a:buChar char="▪"/>
            </a:pPr>
            <a:r>
              <a:rPr lang="en-US" sz="1800"/>
              <a:t>Social media</a:t>
            </a:r>
            <a:endParaRPr sz="1800"/>
          </a:p>
          <a:p>
            <a:pPr indent="-203198" lvl="1" marL="477518" rtl="0" algn="l">
              <a:lnSpc>
                <a:spcPct val="90000"/>
              </a:lnSpc>
              <a:spcBef>
                <a:spcPts val="400"/>
              </a:spcBef>
              <a:spcAft>
                <a:spcPts val="0"/>
              </a:spcAft>
              <a:buSzPts val="1530"/>
              <a:buChar char="▪"/>
            </a:pPr>
            <a:r>
              <a:rPr lang="en-US" sz="1800"/>
              <a:t>Other campus outlets</a:t>
            </a:r>
            <a:endParaRPr/>
          </a:p>
          <a:p>
            <a:pPr indent="-85724" lvl="0" marL="182879" rtl="0" algn="l">
              <a:lnSpc>
                <a:spcPct val="90000"/>
              </a:lnSpc>
              <a:spcBef>
                <a:spcPts val="400"/>
              </a:spcBef>
              <a:spcAft>
                <a:spcPts val="0"/>
              </a:spcAft>
              <a:buSzPts val="1530"/>
              <a:buFont typeface="Helvetica Neue"/>
              <a:buNone/>
            </a:pPr>
            <a:r>
              <a:t/>
            </a:r>
            <a:endParaRPr sz="1800"/>
          </a:p>
          <a:p>
            <a:pPr indent="0" lvl="0" marL="0" rtl="0" algn="l">
              <a:lnSpc>
                <a:spcPct val="90000"/>
              </a:lnSpc>
              <a:spcBef>
                <a:spcPts val="400"/>
              </a:spcBef>
              <a:spcAft>
                <a:spcPts val="0"/>
              </a:spcAft>
              <a:buClr>
                <a:srgbClr val="000000"/>
              </a:buClr>
              <a:buSzPts val="1800"/>
              <a:buFont typeface="Helvetica Neue"/>
              <a:buNone/>
            </a:pPr>
            <a:r>
              <a:rPr lang="en-US" sz="1800"/>
              <a:t>****Please arrange gym so that you have a dedicated spectator area that will not interfere with competition.</a:t>
            </a:r>
            <a:endParaRPr/>
          </a:p>
          <a:p>
            <a:pPr indent="-85724" lvl="0" marL="182879" rtl="0" algn="l">
              <a:lnSpc>
                <a:spcPct val="90000"/>
              </a:lnSpc>
              <a:spcBef>
                <a:spcPts val="400"/>
              </a:spcBef>
              <a:spcAft>
                <a:spcPts val="0"/>
              </a:spcAft>
              <a:buSzPts val="1530"/>
              <a:buFont typeface="Helvetica Neue"/>
              <a:buNone/>
            </a:pPr>
            <a:r>
              <a:t/>
            </a:r>
            <a:endParaRPr sz="1800"/>
          </a:p>
          <a:p>
            <a:pPr indent="-182878" lvl="0" marL="182878" rtl="0" algn="l">
              <a:lnSpc>
                <a:spcPct val="90000"/>
              </a:lnSpc>
              <a:spcBef>
                <a:spcPts val="400"/>
              </a:spcBef>
              <a:spcAft>
                <a:spcPts val="0"/>
              </a:spcAft>
              <a:buSzPts val="1530"/>
              <a:buChar char="▪"/>
            </a:pPr>
            <a:r>
              <a:rPr lang="en-US" sz="1800"/>
              <a:t>Will spectators pay upon entrance?</a:t>
            </a:r>
            <a:endParaRPr sz="1800"/>
          </a:p>
          <a:p>
            <a:pPr indent="-182878" lvl="0" marL="182878" rtl="0" algn="l">
              <a:lnSpc>
                <a:spcPct val="90000"/>
              </a:lnSpc>
              <a:spcBef>
                <a:spcPts val="400"/>
              </a:spcBef>
              <a:spcAft>
                <a:spcPts val="0"/>
              </a:spcAft>
              <a:buSzPts val="1530"/>
              <a:buChar char="▪"/>
            </a:pPr>
            <a:r>
              <a:rPr lang="en-US" sz="1800"/>
              <a:t>Will </a:t>
            </a:r>
            <a:r>
              <a:rPr lang="en-US" sz="1800">
                <a:solidFill>
                  <a:schemeClr val="dk1"/>
                </a:solidFill>
              </a:rPr>
              <a:t>spectators need to pay for parking?</a:t>
            </a:r>
            <a:endParaRPr sz="1800"/>
          </a:p>
          <a:p>
            <a:pPr indent="-182878" lvl="0" marL="182878" rtl="0" algn="l">
              <a:lnSpc>
                <a:spcPct val="90000"/>
              </a:lnSpc>
              <a:spcBef>
                <a:spcPts val="400"/>
              </a:spcBef>
              <a:spcAft>
                <a:spcPts val="0"/>
              </a:spcAft>
              <a:buSzPts val="1530"/>
              <a:buChar char="▪"/>
            </a:pPr>
            <a:r>
              <a:rPr lang="en-US" sz="1800"/>
              <a:t>Will you be selling merchandise?</a:t>
            </a:r>
            <a:endParaRPr/>
          </a:p>
          <a:p>
            <a:pPr indent="-182878" lvl="0" marL="182878" rtl="0" algn="l">
              <a:lnSpc>
                <a:spcPct val="90000"/>
              </a:lnSpc>
              <a:spcBef>
                <a:spcPts val="400"/>
              </a:spcBef>
              <a:spcAft>
                <a:spcPts val="0"/>
              </a:spcAft>
              <a:buSzPts val="1530"/>
              <a:buChar char="▪"/>
            </a:pPr>
            <a:r>
              <a:rPr lang="en-US" sz="1800"/>
              <a:t>Will you be selling concessions (as opposed to the school providing concessions)?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HOW TO REQUEST MEN’S JUDGES</a:t>
            </a:r>
            <a:endParaRPr/>
          </a:p>
        </p:txBody>
      </p:sp>
      <p:sp>
        <p:nvSpPr>
          <p:cNvPr id="95" name="Google Shape;95;p5"/>
          <p:cNvSpPr txBox="1"/>
          <p:nvPr>
            <p:ph idx="1" type="body"/>
          </p:nvPr>
        </p:nvSpPr>
        <p:spPr>
          <a:xfrm>
            <a:off x="1069847" y="2121407"/>
            <a:ext cx="10058401" cy="4050793"/>
          </a:xfrm>
          <a:prstGeom prst="rect">
            <a:avLst/>
          </a:prstGeom>
          <a:noFill/>
          <a:ln>
            <a:noFill/>
          </a:ln>
        </p:spPr>
        <p:txBody>
          <a:bodyPr anchorCtr="0" anchor="t" bIns="45700" lIns="45700" spcFirstLastPara="1" rIns="45700" wrap="square" tIns="45700">
            <a:normAutofit/>
          </a:bodyPr>
          <a:lstStyle/>
          <a:p>
            <a:pPr indent="-182879" lvl="0" marL="182879" marR="0" rtl="0" algn="l">
              <a:lnSpc>
                <a:spcPct val="90000"/>
              </a:lnSpc>
              <a:spcBef>
                <a:spcPts val="0"/>
              </a:spcBef>
              <a:spcAft>
                <a:spcPts val="0"/>
              </a:spcAft>
              <a:buClr>
                <a:srgbClr val="9E3611"/>
              </a:buClr>
              <a:buSzPts val="1700"/>
              <a:buChar char="▪"/>
            </a:pPr>
            <a:r>
              <a:rPr lang="en-US"/>
              <a:t>Contact Andrew Hutcheson or Andrew Parker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f725f0aca0_0_20"/>
          <p:cNvSpPr txBox="1"/>
          <p:nvPr>
            <p:ph type="title"/>
          </p:nvPr>
        </p:nvSpPr>
        <p:spPr>
          <a:xfrm>
            <a:off x="1069847" y="484631"/>
            <a:ext cx="10058400" cy="1609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sz="3900">
                <a:solidFill>
                  <a:schemeClr val="dk1"/>
                </a:solidFill>
              </a:rPr>
              <a:t>HOW TO REQUEST WOMEN’S JUDGES</a:t>
            </a:r>
            <a:endParaRPr/>
          </a:p>
        </p:txBody>
      </p:sp>
      <p:sp>
        <p:nvSpPr>
          <p:cNvPr id="101" name="Google Shape;101;gf725f0aca0_0_20"/>
          <p:cNvSpPr txBox="1"/>
          <p:nvPr>
            <p:ph idx="1" type="body"/>
          </p:nvPr>
        </p:nvSpPr>
        <p:spPr>
          <a:xfrm>
            <a:off x="1069850" y="1744174"/>
            <a:ext cx="10058400" cy="4428000"/>
          </a:xfrm>
          <a:prstGeom prst="rect">
            <a:avLst/>
          </a:prstGeom>
        </p:spPr>
        <p:txBody>
          <a:bodyPr anchorCtr="0" anchor="t" bIns="45700" lIns="45700" spcFirstLastPara="1" rIns="45700" wrap="square" tIns="45700">
            <a:normAutofit lnSpcReduction="10000"/>
          </a:bodyPr>
          <a:lstStyle/>
          <a:p>
            <a:pPr indent="-313055" lvl="0" marL="457200" rtl="0" algn="l">
              <a:lnSpc>
                <a:spcPct val="150000"/>
              </a:lnSpc>
              <a:spcBef>
                <a:spcPts val="1200"/>
              </a:spcBef>
              <a:spcAft>
                <a:spcPts val="0"/>
              </a:spcAft>
              <a:buSzPts val="1330"/>
              <a:buChar char="▪"/>
            </a:pPr>
            <a:r>
              <a:rPr lang="en-US" sz="1800"/>
              <a:t>To request judges, go to this website: </a:t>
            </a:r>
            <a:r>
              <a:rPr lang="en-US" sz="1800" u="sng">
                <a:solidFill>
                  <a:schemeClr val="hlink"/>
                </a:solidFill>
                <a:hlinkClick r:id="rId3"/>
              </a:rPr>
              <a:t>https://www.gymjas.com/tx/meetdir.php</a:t>
            </a:r>
            <a:r>
              <a:rPr lang="en-US" sz="1800"/>
              <a:t> and click the “Meet Request Form” button.</a:t>
            </a:r>
            <a:endParaRPr sz="1800"/>
          </a:p>
          <a:p>
            <a:pPr indent="-313055" lvl="0" marL="457200" rtl="0" algn="l">
              <a:lnSpc>
                <a:spcPct val="150000"/>
              </a:lnSpc>
              <a:spcBef>
                <a:spcPts val="0"/>
              </a:spcBef>
              <a:spcAft>
                <a:spcPts val="0"/>
              </a:spcAft>
              <a:buSzPts val="1330"/>
              <a:buChar char="▪"/>
            </a:pPr>
            <a:r>
              <a:rPr lang="en-US" sz="1800"/>
              <a:t>Fill out the form to the best of your ability. </a:t>
            </a:r>
            <a:endParaRPr sz="1800"/>
          </a:p>
          <a:p>
            <a:pPr indent="-313055" lvl="1" marL="914400" rtl="0" algn="l">
              <a:lnSpc>
                <a:spcPct val="150000"/>
              </a:lnSpc>
              <a:spcBef>
                <a:spcPts val="0"/>
              </a:spcBef>
              <a:spcAft>
                <a:spcPts val="0"/>
              </a:spcAft>
              <a:buSzPts val="1330"/>
              <a:buFont typeface="Helvetica Neue"/>
              <a:buChar char="▪"/>
            </a:pPr>
            <a:r>
              <a:rPr lang="en-US" sz="1800"/>
              <a:t>Set ‘Type of Meet' to </a:t>
            </a:r>
            <a:r>
              <a:rPr b="1" lang="en-US" sz="1800"/>
              <a:t>College Club</a:t>
            </a:r>
            <a:endParaRPr b="1" sz="1800"/>
          </a:p>
          <a:p>
            <a:pPr indent="-313055" lvl="1" marL="914400" rtl="0" algn="l">
              <a:lnSpc>
                <a:spcPct val="150000"/>
              </a:lnSpc>
              <a:spcBef>
                <a:spcPts val="0"/>
              </a:spcBef>
              <a:spcAft>
                <a:spcPts val="0"/>
              </a:spcAft>
              <a:buSzPts val="1330"/>
              <a:buFont typeface="Helvetica Neue"/>
              <a:buChar char="▪"/>
            </a:pPr>
            <a:r>
              <a:rPr lang="en-US" sz="1800"/>
              <a:t>When it asks for the Meet Director’s USAG number, we will use this </a:t>
            </a:r>
            <a:r>
              <a:rPr b="1" lang="en-US" sz="1800"/>
              <a:t>PIN: 000000</a:t>
            </a:r>
            <a:endParaRPr b="1" sz="1800"/>
          </a:p>
          <a:p>
            <a:pPr indent="-313055" lvl="0" marL="457200" rtl="0" algn="l">
              <a:lnSpc>
                <a:spcPct val="150000"/>
              </a:lnSpc>
              <a:spcBef>
                <a:spcPts val="0"/>
              </a:spcBef>
              <a:spcAft>
                <a:spcPts val="0"/>
              </a:spcAft>
              <a:buSzPts val="1330"/>
              <a:buChar char="▪"/>
            </a:pPr>
            <a:r>
              <a:rPr lang="en-US" sz="1800"/>
              <a:t>Once you have completed the form, click submit. </a:t>
            </a:r>
            <a:endParaRPr sz="1800"/>
          </a:p>
          <a:p>
            <a:pPr indent="-313055" lvl="0" marL="457200" rtl="0" algn="l">
              <a:lnSpc>
                <a:spcPct val="150000"/>
              </a:lnSpc>
              <a:spcBef>
                <a:spcPts val="0"/>
              </a:spcBef>
              <a:spcAft>
                <a:spcPts val="0"/>
              </a:spcAft>
              <a:buSzPts val="1330"/>
              <a:buChar char="▪"/>
            </a:pPr>
            <a:r>
              <a:rPr lang="en-US" sz="1800"/>
              <a:t>Go back to this website: </a:t>
            </a:r>
            <a:r>
              <a:rPr lang="en-US" sz="1800" u="sng">
                <a:solidFill>
                  <a:schemeClr val="hlink"/>
                </a:solidFill>
                <a:hlinkClick r:id="rId4"/>
              </a:rPr>
              <a:t>https://www.gymjas.com/tx/meetdir.php</a:t>
            </a:r>
            <a:r>
              <a:rPr lang="en-US" sz="1800"/>
              <a:t> and click the “PayPal link” a little further down.</a:t>
            </a:r>
            <a:endParaRPr sz="1800"/>
          </a:p>
          <a:p>
            <a:pPr indent="-313055" lvl="0" marL="457200" rtl="0" algn="l">
              <a:lnSpc>
                <a:spcPct val="150000"/>
              </a:lnSpc>
              <a:spcBef>
                <a:spcPts val="0"/>
              </a:spcBef>
              <a:spcAft>
                <a:spcPts val="0"/>
              </a:spcAft>
              <a:buSzPts val="1330"/>
              <a:buFont typeface="Helvetica Neue"/>
              <a:buChar char="▪"/>
            </a:pPr>
            <a:r>
              <a:rPr lang="en-US" sz="1800"/>
              <a:t>Fill in the information so that it exactly matches what you put in the Meet Request Form. </a:t>
            </a:r>
            <a:r>
              <a:rPr b="1" lang="en-US" sz="1800"/>
              <a:t>NOTE</a:t>
            </a:r>
            <a:r>
              <a:rPr lang="en-US" sz="1800"/>
              <a:t>: Be sure your contact information will be someone that is going to check their email often.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f725f0aca0_0_15"/>
          <p:cNvSpPr txBox="1"/>
          <p:nvPr>
            <p:ph type="title"/>
          </p:nvPr>
        </p:nvSpPr>
        <p:spPr>
          <a:xfrm>
            <a:off x="1069847" y="484631"/>
            <a:ext cx="10058400" cy="1609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Clr>
                <a:schemeClr val="dk1"/>
              </a:buClr>
              <a:buSzPts val="3900"/>
              <a:buFont typeface="Rockwell"/>
              <a:buNone/>
            </a:pPr>
            <a:r>
              <a:rPr lang="en-US" sz="3900">
                <a:solidFill>
                  <a:schemeClr val="dk1"/>
                </a:solidFill>
              </a:rPr>
              <a:t>HOW TO REQUEST WOMEN’S JUDGES</a:t>
            </a:r>
            <a:endParaRPr/>
          </a:p>
        </p:txBody>
      </p:sp>
      <p:sp>
        <p:nvSpPr>
          <p:cNvPr id="107" name="Google Shape;107;gf725f0aca0_0_15"/>
          <p:cNvSpPr txBox="1"/>
          <p:nvPr>
            <p:ph idx="1" type="body"/>
          </p:nvPr>
        </p:nvSpPr>
        <p:spPr>
          <a:xfrm>
            <a:off x="1069850" y="1744174"/>
            <a:ext cx="10058400" cy="4428000"/>
          </a:xfrm>
          <a:prstGeom prst="rect">
            <a:avLst/>
          </a:prstGeom>
        </p:spPr>
        <p:txBody>
          <a:bodyPr anchorCtr="0" anchor="t" bIns="45700" lIns="45700" spcFirstLastPara="1" rIns="45700" wrap="square" tIns="45700">
            <a:normAutofit/>
          </a:bodyPr>
          <a:lstStyle/>
          <a:p>
            <a:pPr indent="-313055" lvl="0" marL="457200" rtl="0" algn="l">
              <a:lnSpc>
                <a:spcPct val="140000"/>
              </a:lnSpc>
              <a:spcBef>
                <a:spcPts val="1200"/>
              </a:spcBef>
              <a:spcAft>
                <a:spcPts val="0"/>
              </a:spcAft>
              <a:buSzPts val="1330"/>
              <a:buChar char="▪"/>
            </a:pPr>
            <a:r>
              <a:rPr lang="en-US" sz="1800"/>
              <a:t>Click the submit button and it will take you to a PayPal page. </a:t>
            </a:r>
            <a:endParaRPr sz="1800"/>
          </a:p>
          <a:p>
            <a:pPr indent="-313055" lvl="1" marL="914400" rtl="0" algn="l">
              <a:lnSpc>
                <a:spcPct val="140000"/>
              </a:lnSpc>
              <a:spcBef>
                <a:spcPts val="0"/>
              </a:spcBef>
              <a:spcAft>
                <a:spcPts val="0"/>
              </a:spcAft>
              <a:buSzPts val="1330"/>
              <a:buFont typeface="Helvetica Neue"/>
              <a:buChar char="▪"/>
            </a:pPr>
            <a:r>
              <a:rPr b="1" lang="en-US" sz="1800"/>
              <a:t>NOTE</a:t>
            </a:r>
            <a:r>
              <a:rPr lang="en-US" sz="1800"/>
              <a:t>: You </a:t>
            </a:r>
            <a:r>
              <a:rPr b="1" lang="en-US" sz="1800" u="sng"/>
              <a:t>must</a:t>
            </a:r>
            <a:r>
              <a:rPr lang="en-US" sz="1800"/>
              <a:t> pay this fee in order for your Request form to become a contract (The fee is $3 per judge). If you skip this step, you will not get judges assigned to your meet because the form is considered incomplete.</a:t>
            </a:r>
            <a:endParaRPr sz="1800"/>
          </a:p>
          <a:p>
            <a:pPr indent="-313055" lvl="0" marL="457200" rtl="0" algn="l">
              <a:lnSpc>
                <a:spcPct val="140000"/>
              </a:lnSpc>
              <a:spcBef>
                <a:spcPts val="0"/>
              </a:spcBef>
              <a:spcAft>
                <a:spcPts val="0"/>
              </a:spcAft>
              <a:buSzPts val="1330"/>
              <a:buChar char="▪"/>
            </a:pPr>
            <a:r>
              <a:rPr lang="en-US" sz="1800"/>
              <a:t> If you need to change your meet information after you have turned in the form, go back to this website: https://www.gymjas.com/tx/meetdir.php type the PIN 000000 in the yellow space provided, scroll down and select your meet, scroll all the way to the bottom of the page and click submit. From here you can edit your information and then click submit when you are finished editing.</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ABOUT THE JUDGES</a:t>
            </a:r>
            <a:endParaRPr/>
          </a:p>
        </p:txBody>
      </p:sp>
      <p:sp>
        <p:nvSpPr>
          <p:cNvPr id="113" name="Google Shape;113;p7"/>
          <p:cNvSpPr txBox="1"/>
          <p:nvPr>
            <p:ph idx="1" type="body"/>
          </p:nvPr>
        </p:nvSpPr>
        <p:spPr>
          <a:xfrm>
            <a:off x="1069850" y="1779750"/>
            <a:ext cx="10058400" cy="4532400"/>
          </a:xfrm>
          <a:prstGeom prst="rect">
            <a:avLst/>
          </a:prstGeom>
          <a:noFill/>
          <a:ln>
            <a:noFill/>
          </a:ln>
        </p:spPr>
        <p:txBody>
          <a:bodyPr anchorCtr="0" anchor="t" bIns="45700" lIns="45700" spcFirstLastPara="1" rIns="45700" wrap="square" tIns="45700">
            <a:normAutofit lnSpcReduction="20000"/>
          </a:bodyPr>
          <a:lstStyle/>
          <a:p>
            <a:pPr indent="-182878" lvl="0" marL="182878" rtl="0" algn="l">
              <a:lnSpc>
                <a:spcPct val="115000"/>
              </a:lnSpc>
              <a:spcBef>
                <a:spcPts val="0"/>
              </a:spcBef>
              <a:spcAft>
                <a:spcPts val="0"/>
              </a:spcAft>
              <a:buSzPts val="1530"/>
              <a:buChar char="▪"/>
            </a:pPr>
            <a:r>
              <a:rPr lang="en-US"/>
              <a:t>Send out info to judges (as soon as you receive a contract)</a:t>
            </a:r>
            <a:endParaRPr/>
          </a:p>
          <a:p>
            <a:pPr indent="-220343" lvl="1" marL="477518" rtl="0" algn="l">
              <a:lnSpc>
                <a:spcPct val="115000"/>
              </a:lnSpc>
              <a:spcBef>
                <a:spcPts val="0"/>
              </a:spcBef>
              <a:spcAft>
                <a:spcPts val="0"/>
              </a:spcAft>
              <a:buSzPts val="1800"/>
              <a:buChar char="▪"/>
            </a:pPr>
            <a:r>
              <a:rPr lang="en-US" sz="1800"/>
              <a:t>Location, time, levels</a:t>
            </a:r>
            <a:endParaRPr/>
          </a:p>
          <a:p>
            <a:pPr indent="-220343" lvl="1" marL="477518" rtl="0" algn="l">
              <a:lnSpc>
                <a:spcPct val="115000"/>
              </a:lnSpc>
              <a:spcBef>
                <a:spcPts val="0"/>
              </a:spcBef>
              <a:spcAft>
                <a:spcPts val="0"/>
              </a:spcAft>
              <a:buSzPts val="1800"/>
              <a:buChar char="▪"/>
            </a:pPr>
            <a:r>
              <a:rPr lang="en-US" sz="1800"/>
              <a:t>Ask if judges need lodging</a:t>
            </a:r>
            <a:endParaRPr/>
          </a:p>
          <a:p>
            <a:pPr indent="-220343" lvl="1" marL="477518" rtl="0" algn="l">
              <a:lnSpc>
                <a:spcPct val="115000"/>
              </a:lnSpc>
              <a:spcBef>
                <a:spcPts val="0"/>
              </a:spcBef>
              <a:spcAft>
                <a:spcPts val="0"/>
              </a:spcAft>
              <a:buSzPts val="1800"/>
              <a:buChar char="▪"/>
            </a:pPr>
            <a:r>
              <a:rPr lang="en-US" sz="1800"/>
              <a:t>Book lodging as required</a:t>
            </a:r>
            <a:endParaRPr/>
          </a:p>
          <a:p>
            <a:pPr indent="-182879" lvl="0" marL="182879" rtl="0" algn="l">
              <a:lnSpc>
                <a:spcPct val="115000"/>
              </a:lnSpc>
              <a:spcBef>
                <a:spcPts val="1200"/>
              </a:spcBef>
              <a:spcAft>
                <a:spcPts val="0"/>
              </a:spcAft>
              <a:buSzPts val="1700"/>
              <a:buChar char="▪"/>
            </a:pPr>
            <a:r>
              <a:rPr lang="en-US"/>
              <a:t>Where will everyone park?</a:t>
            </a:r>
            <a:endParaRPr/>
          </a:p>
          <a:p>
            <a:pPr indent="-182879" lvl="1" marL="457200" rtl="0" algn="l">
              <a:lnSpc>
                <a:spcPct val="115000"/>
              </a:lnSpc>
              <a:spcBef>
                <a:spcPts val="400"/>
              </a:spcBef>
              <a:spcAft>
                <a:spcPts val="0"/>
              </a:spcAft>
              <a:buSzPts val="1530"/>
              <a:buChar char="▪"/>
            </a:pPr>
            <a:r>
              <a:rPr lang="en-US" sz="1800"/>
              <a:t>Need to reserve close parking for judges</a:t>
            </a:r>
            <a:endParaRPr/>
          </a:p>
          <a:p>
            <a:pPr indent="-182879" lvl="1" marL="457200" rtl="0" algn="l">
              <a:lnSpc>
                <a:spcPct val="115000"/>
              </a:lnSpc>
              <a:spcBef>
                <a:spcPts val="400"/>
              </a:spcBef>
              <a:spcAft>
                <a:spcPts val="0"/>
              </a:spcAft>
              <a:buSzPts val="1530"/>
              <a:buChar char="▪"/>
            </a:pPr>
            <a:r>
              <a:rPr lang="en-US" sz="1800"/>
              <a:t>If parking payment is required, judges must be reimbursed</a:t>
            </a:r>
            <a:endParaRPr/>
          </a:p>
          <a:p>
            <a:pPr indent="-182879" lvl="0" marL="182879" rtl="0" algn="l">
              <a:lnSpc>
                <a:spcPct val="115000"/>
              </a:lnSpc>
              <a:spcBef>
                <a:spcPts val="1200"/>
              </a:spcBef>
              <a:spcAft>
                <a:spcPts val="0"/>
              </a:spcAft>
              <a:buSzPts val="1700"/>
              <a:buChar char="▪"/>
            </a:pPr>
            <a:r>
              <a:rPr lang="en-US"/>
              <a:t>Will you have multiple sessions?</a:t>
            </a:r>
            <a:endParaRPr/>
          </a:p>
          <a:p>
            <a:pPr indent="-182879" lvl="1" marL="457200" rtl="0" algn="l">
              <a:lnSpc>
                <a:spcPct val="115000"/>
              </a:lnSpc>
              <a:spcBef>
                <a:spcPts val="400"/>
              </a:spcBef>
              <a:spcAft>
                <a:spcPts val="0"/>
              </a:spcAft>
              <a:buSzPts val="1530"/>
              <a:buChar char="▪"/>
            </a:pPr>
            <a:r>
              <a:rPr lang="en-US" sz="1800"/>
              <a:t>Judges need space away from competitors and spectators</a:t>
            </a:r>
            <a:endParaRPr/>
          </a:p>
          <a:p>
            <a:pPr indent="-182879" lvl="1" marL="457200" rtl="0" algn="l">
              <a:lnSpc>
                <a:spcPct val="115000"/>
              </a:lnSpc>
              <a:spcBef>
                <a:spcPts val="400"/>
              </a:spcBef>
              <a:spcAft>
                <a:spcPts val="0"/>
              </a:spcAft>
              <a:buSzPts val="1530"/>
              <a:buChar char="▪"/>
            </a:pPr>
            <a:r>
              <a:rPr lang="en-US" sz="1800"/>
              <a:t>Provide food for judges or add per diem to total cost</a:t>
            </a:r>
            <a:endParaRPr/>
          </a:p>
          <a:p>
            <a:pPr indent="-182879" lvl="0" marL="182879" rtl="0" algn="l">
              <a:lnSpc>
                <a:spcPct val="115000"/>
              </a:lnSpc>
              <a:spcBef>
                <a:spcPts val="1200"/>
              </a:spcBef>
              <a:spcAft>
                <a:spcPts val="0"/>
              </a:spcAft>
              <a:buSzPts val="1700"/>
              <a:buChar char="▪"/>
            </a:pPr>
            <a:r>
              <a:rPr lang="en-US"/>
              <a:t>How will you pay judges?</a:t>
            </a:r>
            <a:endParaRPr/>
          </a:p>
          <a:p>
            <a:pPr indent="-182879" lvl="1" marL="457200" rtl="0" algn="l">
              <a:lnSpc>
                <a:spcPct val="115000"/>
              </a:lnSpc>
              <a:spcBef>
                <a:spcPts val="400"/>
              </a:spcBef>
              <a:spcAft>
                <a:spcPts val="0"/>
              </a:spcAft>
              <a:buSzPts val="1530"/>
              <a:buChar char="▪"/>
            </a:pPr>
            <a:r>
              <a:rPr lang="en-US" sz="1800"/>
              <a:t>Please have all forms for judges to fill out regarding payments printed prior to competition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1069847" y="484631"/>
            <a:ext cx="10058401" cy="160934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3900"/>
              <a:buFont typeface="Rockwell"/>
              <a:buNone/>
            </a:pPr>
            <a:r>
              <a:rPr lang="en-US" sz="3900"/>
              <a:t>ABOUT SCORING</a:t>
            </a:r>
            <a:endParaRPr/>
          </a:p>
        </p:txBody>
      </p:sp>
      <p:sp>
        <p:nvSpPr>
          <p:cNvPr id="119" name="Google Shape;119;p8"/>
          <p:cNvSpPr txBox="1"/>
          <p:nvPr>
            <p:ph idx="1" type="body"/>
          </p:nvPr>
        </p:nvSpPr>
        <p:spPr>
          <a:xfrm>
            <a:off x="1069847" y="2121407"/>
            <a:ext cx="10058401" cy="4050793"/>
          </a:xfrm>
          <a:prstGeom prst="rect">
            <a:avLst/>
          </a:prstGeom>
          <a:noFill/>
          <a:ln>
            <a:noFill/>
          </a:ln>
        </p:spPr>
        <p:txBody>
          <a:bodyPr anchorCtr="0" anchor="t" bIns="45700" lIns="45700" spcFirstLastPara="1" rIns="45700" wrap="square" tIns="45700">
            <a:normAutofit lnSpcReduction="20000"/>
          </a:bodyPr>
          <a:lstStyle/>
          <a:p>
            <a:pPr indent="-182879" lvl="0" marL="182879" rtl="0" algn="l">
              <a:lnSpc>
                <a:spcPct val="115000"/>
              </a:lnSpc>
              <a:spcBef>
                <a:spcPts val="0"/>
              </a:spcBef>
              <a:spcAft>
                <a:spcPts val="0"/>
              </a:spcAft>
              <a:buSzPts val="1700"/>
              <a:buChar char="▪"/>
            </a:pPr>
            <a:r>
              <a:rPr lang="en-US"/>
              <a:t>Each gymnast will need a scorecard</a:t>
            </a:r>
            <a:endParaRPr/>
          </a:p>
          <a:p>
            <a:pPr indent="-182878" lvl="0" marL="182878" rtl="0" algn="l">
              <a:lnSpc>
                <a:spcPct val="115000"/>
              </a:lnSpc>
              <a:spcBef>
                <a:spcPts val="1200"/>
              </a:spcBef>
              <a:spcAft>
                <a:spcPts val="0"/>
              </a:spcAft>
              <a:buSzPts val="1700"/>
              <a:buChar char="▪"/>
            </a:pPr>
            <a:r>
              <a:rPr lang="en-US"/>
              <a:t>Each team will need a score sheet per event</a:t>
            </a:r>
            <a:endParaRPr/>
          </a:p>
          <a:p>
            <a:pPr indent="-213993" lvl="1" marL="477518" rtl="0" algn="l">
              <a:lnSpc>
                <a:spcPct val="115000"/>
              </a:lnSpc>
              <a:spcBef>
                <a:spcPts val="1200"/>
              </a:spcBef>
              <a:spcAft>
                <a:spcPts val="0"/>
              </a:spcAft>
              <a:buSzPts val="1700"/>
              <a:buChar char="▪"/>
            </a:pPr>
            <a:r>
              <a:rPr lang="en-US"/>
              <a:t>Space for Name and Score</a:t>
            </a:r>
            <a:endParaRPr/>
          </a:p>
          <a:p>
            <a:pPr indent="-182879" lvl="0" marL="182879" rtl="0" algn="l">
              <a:lnSpc>
                <a:spcPct val="115000"/>
              </a:lnSpc>
              <a:spcBef>
                <a:spcPts val="1200"/>
              </a:spcBef>
              <a:spcAft>
                <a:spcPts val="0"/>
              </a:spcAft>
              <a:buSzPts val="1700"/>
              <a:buChar char="▪"/>
            </a:pPr>
            <a:r>
              <a:rPr lang="en-US"/>
              <a:t>The judge will put a score on the scorecard and on the score sheet</a:t>
            </a:r>
            <a:endParaRPr/>
          </a:p>
          <a:p>
            <a:pPr indent="-182879" lvl="0" marL="182879" rtl="0" algn="l">
              <a:lnSpc>
                <a:spcPct val="115000"/>
              </a:lnSpc>
              <a:spcBef>
                <a:spcPts val="1200"/>
              </a:spcBef>
              <a:spcAft>
                <a:spcPts val="0"/>
              </a:spcAft>
              <a:buSzPts val="1700"/>
              <a:buChar char="▪"/>
            </a:pPr>
            <a:r>
              <a:rPr lang="en-US"/>
              <a:t>After each rotation, score cards rotate with the gymnasts and score sheets go directly to the Score System Operator</a:t>
            </a:r>
            <a:endParaRPr/>
          </a:p>
          <a:p>
            <a:pPr indent="-74928" lvl="0" marL="182878" rtl="0" algn="l">
              <a:lnSpc>
                <a:spcPct val="72000"/>
              </a:lnSpc>
              <a:spcBef>
                <a:spcPts val="1200"/>
              </a:spcBef>
              <a:spcAft>
                <a:spcPts val="0"/>
              </a:spcAft>
              <a:buSzPts val="1700"/>
              <a:buFont typeface="Helvetica Neue"/>
              <a:buNone/>
            </a:pPr>
            <a:r>
              <a:t/>
            </a:r>
            <a:endParaRPr/>
          </a:p>
          <a:p>
            <a:pPr indent="-74928" lvl="0" marL="182878" rtl="0" algn="l">
              <a:lnSpc>
                <a:spcPct val="72000"/>
              </a:lnSpc>
              <a:spcBef>
                <a:spcPts val="1200"/>
              </a:spcBef>
              <a:spcAft>
                <a:spcPts val="0"/>
              </a:spcAft>
              <a:buSzPts val="1700"/>
              <a:buFont typeface="Helvetica Neue"/>
              <a:buNone/>
            </a:pPr>
            <a:r>
              <a:t/>
            </a:r>
            <a:endParaRPr/>
          </a:p>
          <a:p>
            <a:pPr indent="-74929" lvl="0" marL="182879" rtl="0" algn="l">
              <a:lnSpc>
                <a:spcPct val="72000"/>
              </a:lnSpc>
              <a:spcBef>
                <a:spcPts val="1200"/>
              </a:spcBef>
              <a:spcAft>
                <a:spcPts val="0"/>
              </a:spcAft>
              <a:buSzPts val="1700"/>
              <a:buFont typeface="Helvetica Neue"/>
              <a:buNone/>
            </a:pPr>
            <a:r>
              <a:t/>
            </a:r>
            <a:endParaRPr/>
          </a:p>
          <a:p>
            <a:pPr indent="0" lvl="1" marL="0" rtl="0" algn="l">
              <a:lnSpc>
                <a:spcPct val="72000"/>
              </a:lnSpc>
              <a:spcBef>
                <a:spcPts val="1200"/>
              </a:spcBef>
              <a:spcAft>
                <a:spcPts val="0"/>
              </a:spcAft>
              <a:buClr>
                <a:srgbClr val="000000"/>
              </a:buClr>
              <a:buSzPts val="2000"/>
              <a:buFont typeface="Helvetica Neue"/>
              <a:buNone/>
            </a:pPr>
            <a:r>
              <a:rPr b="1" lang="en-US"/>
              <a:t>NOTE</a:t>
            </a:r>
            <a:r>
              <a:rPr lang="en-US"/>
              <a:t>: This is essential to calculating results quickly and accurately at the conclusion </a:t>
            </a:r>
            <a:endParaRPr/>
          </a:p>
          <a:p>
            <a:pPr indent="0" lvl="1" marL="0" rtl="0" algn="l">
              <a:lnSpc>
                <a:spcPct val="72000"/>
              </a:lnSpc>
              <a:spcBef>
                <a:spcPts val="1200"/>
              </a:spcBef>
              <a:spcAft>
                <a:spcPts val="0"/>
              </a:spcAft>
              <a:buClr>
                <a:srgbClr val="000000"/>
              </a:buClr>
              <a:buSzPts val="2000"/>
              <a:buFont typeface="Helvetica Neue"/>
              <a:buNone/>
            </a:pPr>
            <a:r>
              <a:rPr lang="en-US"/>
              <a:t>            of competition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