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C72A-0536-C046-9951-E01D65BF2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6803C-1B13-5F4B-87B8-4694C604C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FB57-505C-724C-AF2E-BCD7F33C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6593-4933-3D46-A3D5-4A023FE1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3E39-9244-E34F-96DE-CF1AB3A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9768-216C-4745-9B5F-D6C30D2C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342D-5B6A-3242-8C04-EBEC65183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6678-141E-2946-B7A7-D966DBB0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B597-D11A-E74F-9FFF-22A3CCDA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D54A-EE81-A141-8893-425B971B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0B2C5-10BB-8A4A-AF94-C13A4F4EB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B0909-620B-274F-AB3C-696385159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6168-D70F-724F-AC48-33B53B79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24A8-99D2-E34D-AC5A-D266B161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C9CF-F208-CF4E-B813-9322176B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6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254F-A252-DE44-A1CB-BA2600A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E502-74F9-6146-BAA0-3F10084F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0770-04DC-D744-9DCC-C7465481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5D50-71B5-7843-B28F-67BD5B0D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376D-6DF5-BB48-8F59-9A84199C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EE6-766F-DE4D-9CE3-4994C55E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0B2AE-8414-B649-A8AB-B5FC6FBD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87B0-C7F5-414B-925B-20EC1A42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1E36-C9D2-8C46-81C8-A6EF30BB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ED59-0A4F-ED43-B565-2355E4BB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EDF1-2FFE-8948-BE14-178007FE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D3C1-115A-6B4F-B6DB-2B1F1CFEE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437-C9A5-A14A-AAFB-C5DB6D703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7D2A8-8992-9340-9B2D-C7B9BB10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5E768-5292-734A-B7E6-C265A26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23CB2-2B35-CB41-AAE2-2CB7474C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0AEC-44F3-7541-962C-D8289F69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F0E9-8272-364B-921F-56B302DA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784E0-F9DB-634D-82E0-BBAEC8056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20350-49D1-8C4E-B801-6E271D3A7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4BA98-1878-9B4F-9461-2A0031D8A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513E7-8B34-2742-AC09-0431C7B8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37AAF-ECFB-B949-8228-9883618D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CDA9-D47E-6441-8C25-9345A4B9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1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0004-924F-AA41-80FE-887851C0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2C858-188F-8549-9CE4-EB9AA492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E0756-4E61-BA4C-97BF-CBEC3136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A89D2-78B2-E94A-8A47-231D8343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85742-39D4-1145-AEAA-B86A02E6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BE0E2-1497-B346-8C77-1D684303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0E6AC-0CD6-EC47-B8D4-062E8E48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F8A6-5536-9940-B0AF-F90EA088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B240-6C92-A147-BEAD-70E4A168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7E382-D86E-5E44-9677-EA83F585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CBCDD-83F9-3445-A329-3DCB8261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AEF2A-D6E6-6E48-AC5A-A96CE2D6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7F140-693B-3C44-85A1-0229641A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FC6C-71E1-FF46-847D-9D40447B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BEF41-0758-044A-B48B-229630ACB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0682-F02E-2043-AC63-1C5B2EB2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7933-AF15-5740-B477-54605ED7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BA3BE-6379-2945-A86F-6051F347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B2FC-D85E-EC40-9758-602E7D38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41C80-9E8D-7B4F-8A0F-BA1A96A7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9AA8-A3BA-E247-8D07-5C49ABF4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A8E0-A9D7-0A41-9952-B28FD5C1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81EF-ED43-1342-9FC8-A1717B81CA00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BF9D-97C5-2241-8084-4814ABEE5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1682-6044-5543-81C7-2B3DB944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4C42-A177-8F48-975A-1B00CBFA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6340B5-2AB8-7C4A-8D01-4EC79321BA3E}"/>
              </a:ext>
            </a:extLst>
          </p:cNvPr>
          <p:cNvSpPr/>
          <p:nvPr/>
        </p:nvSpPr>
        <p:spPr>
          <a:xfrm>
            <a:off x="2373555" y="3920245"/>
            <a:ext cx="2811294" cy="87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F1143-91E2-BF49-A990-FC2265D3C7DC}"/>
              </a:ext>
            </a:extLst>
          </p:cNvPr>
          <p:cNvSpPr txBox="1"/>
          <p:nvPr/>
        </p:nvSpPr>
        <p:spPr>
          <a:xfrm>
            <a:off x="3224726" y="4231530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03992-7B74-C140-B28D-BB78E930DFFA}"/>
              </a:ext>
            </a:extLst>
          </p:cNvPr>
          <p:cNvSpPr/>
          <p:nvPr/>
        </p:nvSpPr>
        <p:spPr>
          <a:xfrm>
            <a:off x="2373555" y="2762654"/>
            <a:ext cx="2811294" cy="8754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F304D-CB53-D347-8C74-FF7E4F065B11}"/>
              </a:ext>
            </a:extLst>
          </p:cNvPr>
          <p:cNvSpPr txBox="1"/>
          <p:nvPr/>
        </p:nvSpPr>
        <p:spPr>
          <a:xfrm>
            <a:off x="2830755" y="3015732"/>
            <a:ext cx="18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29E5C-2D49-E144-8634-57894EED24F6}"/>
              </a:ext>
            </a:extLst>
          </p:cNvPr>
          <p:cNvSpPr/>
          <p:nvPr/>
        </p:nvSpPr>
        <p:spPr>
          <a:xfrm>
            <a:off x="2388147" y="1634086"/>
            <a:ext cx="2811294" cy="8754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B2FFD-82C8-424E-AD78-D5416372A107}"/>
              </a:ext>
            </a:extLst>
          </p:cNvPr>
          <p:cNvSpPr txBox="1"/>
          <p:nvPr/>
        </p:nvSpPr>
        <p:spPr>
          <a:xfrm>
            <a:off x="3125018" y="1887164"/>
            <a:ext cx="133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405F1B-7C15-AF41-8D99-CE03E5F474DF}"/>
              </a:ext>
            </a:extLst>
          </p:cNvPr>
          <p:cNvSpPr/>
          <p:nvPr/>
        </p:nvSpPr>
        <p:spPr>
          <a:xfrm>
            <a:off x="6415400" y="3920245"/>
            <a:ext cx="2811294" cy="87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4A977-3BBF-1D43-867C-6AFB008D134B}"/>
              </a:ext>
            </a:extLst>
          </p:cNvPr>
          <p:cNvSpPr txBox="1"/>
          <p:nvPr/>
        </p:nvSpPr>
        <p:spPr>
          <a:xfrm>
            <a:off x="7266571" y="4231530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B3DE1-2709-7144-99C2-65F7A6AB028F}"/>
              </a:ext>
            </a:extLst>
          </p:cNvPr>
          <p:cNvSpPr/>
          <p:nvPr/>
        </p:nvSpPr>
        <p:spPr>
          <a:xfrm>
            <a:off x="6415400" y="3093398"/>
            <a:ext cx="2811294" cy="6906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62432-2C23-884A-8149-FB47898A2653}"/>
              </a:ext>
            </a:extLst>
          </p:cNvPr>
          <p:cNvSpPr txBox="1"/>
          <p:nvPr/>
        </p:nvSpPr>
        <p:spPr>
          <a:xfrm>
            <a:off x="6819098" y="3254064"/>
            <a:ext cx="20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Virtualization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76D2C-4F68-7144-9562-5915BCC42388}"/>
              </a:ext>
            </a:extLst>
          </p:cNvPr>
          <p:cNvSpPr/>
          <p:nvPr/>
        </p:nvSpPr>
        <p:spPr>
          <a:xfrm>
            <a:off x="6415400" y="1643655"/>
            <a:ext cx="836579" cy="622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23FE5-D773-2F4B-9665-943188E123A7}"/>
              </a:ext>
            </a:extLst>
          </p:cNvPr>
          <p:cNvSpPr txBox="1"/>
          <p:nvPr/>
        </p:nvSpPr>
        <p:spPr>
          <a:xfrm>
            <a:off x="6501734" y="1770194"/>
            <a:ext cx="66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9129B-6A04-A54D-BFEC-A5ECD4906849}"/>
              </a:ext>
            </a:extLst>
          </p:cNvPr>
          <p:cNvSpPr/>
          <p:nvPr/>
        </p:nvSpPr>
        <p:spPr>
          <a:xfrm>
            <a:off x="6420265" y="2378095"/>
            <a:ext cx="851171" cy="622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911CD-47D7-114A-9E8C-EF2F93CD50BA}"/>
              </a:ext>
            </a:extLst>
          </p:cNvPr>
          <p:cNvSpPr txBox="1"/>
          <p:nvPr/>
        </p:nvSpPr>
        <p:spPr>
          <a:xfrm>
            <a:off x="6615629" y="2504634"/>
            <a:ext cx="46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704EBF-948B-DE48-BC08-0B25EC3F5D65}"/>
              </a:ext>
            </a:extLst>
          </p:cNvPr>
          <p:cNvSpPr/>
          <p:nvPr/>
        </p:nvSpPr>
        <p:spPr>
          <a:xfrm>
            <a:off x="7405804" y="1639188"/>
            <a:ext cx="836579" cy="622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445BA-4B5F-B743-87D3-853CF63DB091}"/>
              </a:ext>
            </a:extLst>
          </p:cNvPr>
          <p:cNvSpPr txBox="1"/>
          <p:nvPr/>
        </p:nvSpPr>
        <p:spPr>
          <a:xfrm>
            <a:off x="7492138" y="1765727"/>
            <a:ext cx="66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18CC40-D2B8-3044-BE03-EDA97E671BC2}"/>
              </a:ext>
            </a:extLst>
          </p:cNvPr>
          <p:cNvSpPr/>
          <p:nvPr/>
        </p:nvSpPr>
        <p:spPr>
          <a:xfrm>
            <a:off x="7410669" y="2373628"/>
            <a:ext cx="851171" cy="622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3AFCC-DE3E-874E-8065-78C70FCC3895}"/>
              </a:ext>
            </a:extLst>
          </p:cNvPr>
          <p:cNvSpPr txBox="1"/>
          <p:nvPr/>
        </p:nvSpPr>
        <p:spPr>
          <a:xfrm>
            <a:off x="7606033" y="2500167"/>
            <a:ext cx="46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B3543-0D5E-3C4D-B0B9-81C4E870FB80}"/>
              </a:ext>
            </a:extLst>
          </p:cNvPr>
          <p:cNvSpPr/>
          <p:nvPr/>
        </p:nvSpPr>
        <p:spPr>
          <a:xfrm>
            <a:off x="8370057" y="1634086"/>
            <a:ext cx="836579" cy="622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DEE78-835A-014C-B4DC-FD20E7DD5079}"/>
              </a:ext>
            </a:extLst>
          </p:cNvPr>
          <p:cNvSpPr txBox="1"/>
          <p:nvPr/>
        </p:nvSpPr>
        <p:spPr>
          <a:xfrm>
            <a:off x="8456391" y="1760625"/>
            <a:ext cx="66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D04A8F-6338-2645-8FB3-7BDB23569ABB}"/>
              </a:ext>
            </a:extLst>
          </p:cNvPr>
          <p:cNvSpPr/>
          <p:nvPr/>
        </p:nvSpPr>
        <p:spPr>
          <a:xfrm>
            <a:off x="8374922" y="2368526"/>
            <a:ext cx="851171" cy="622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FF62C3-53F5-8A49-820F-7D8BEC934A59}"/>
              </a:ext>
            </a:extLst>
          </p:cNvPr>
          <p:cNvSpPr txBox="1"/>
          <p:nvPr/>
        </p:nvSpPr>
        <p:spPr>
          <a:xfrm>
            <a:off x="8570286" y="2495065"/>
            <a:ext cx="46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DFB17-778A-0F41-974A-ECBF798C8D3F}"/>
              </a:ext>
            </a:extLst>
          </p:cNvPr>
          <p:cNvSpPr txBox="1"/>
          <p:nvPr/>
        </p:nvSpPr>
        <p:spPr>
          <a:xfrm>
            <a:off x="2607019" y="5107019"/>
            <a:ext cx="237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 architecture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1D97FD-B9A4-1646-8EFA-008FBEA8228A}"/>
              </a:ext>
            </a:extLst>
          </p:cNvPr>
          <p:cNvSpPr txBox="1"/>
          <p:nvPr/>
        </p:nvSpPr>
        <p:spPr>
          <a:xfrm>
            <a:off x="6766207" y="5107019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8550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Thomas</dc:creator>
  <cp:lastModifiedBy>Evan Thomas</cp:lastModifiedBy>
  <cp:revision>3</cp:revision>
  <dcterms:created xsi:type="dcterms:W3CDTF">2019-03-21T23:28:48Z</dcterms:created>
  <dcterms:modified xsi:type="dcterms:W3CDTF">2019-03-21T23:48:41Z</dcterms:modified>
</cp:coreProperties>
</file>