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0" y="12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BBF04B1C-48D0-4103-8687-D0CC2D602F35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34739B7-8BA6-4071-A1F5-D012E42C6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18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04B1C-48D0-4103-8687-D0CC2D602F35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739B7-8BA6-4071-A1F5-D012E42C6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061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BF04B1C-48D0-4103-8687-D0CC2D602F35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34739B7-8BA6-4071-A1F5-D012E42C6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925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04B1C-48D0-4103-8687-D0CC2D602F35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739B7-8BA6-4071-A1F5-D012E42C6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74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BF04B1C-48D0-4103-8687-D0CC2D602F35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34739B7-8BA6-4071-A1F5-D012E42C6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20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BF04B1C-48D0-4103-8687-D0CC2D602F35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34739B7-8BA6-4071-A1F5-D012E42C6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922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BF04B1C-48D0-4103-8687-D0CC2D602F35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34739B7-8BA6-4071-A1F5-D012E42C6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64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04B1C-48D0-4103-8687-D0CC2D602F35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739B7-8BA6-4071-A1F5-D012E42C6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15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BF04B1C-48D0-4103-8687-D0CC2D602F35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34739B7-8BA6-4071-A1F5-D012E42C6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978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04B1C-48D0-4103-8687-D0CC2D602F35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739B7-8BA6-4071-A1F5-D012E42C6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10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BF04B1C-48D0-4103-8687-D0CC2D602F35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E34739B7-8BA6-4071-A1F5-D012E42C6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039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04B1C-48D0-4103-8687-D0CC2D602F35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739B7-8BA6-4071-A1F5-D012E42C6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848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1885-0FB6-758F-B018-3B2F64592D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JSON Files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E99044-3291-134F-DDCC-3753FDD0D8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by: Andrew Halisky</a:t>
            </a:r>
          </a:p>
          <a:p>
            <a:r>
              <a:rPr lang="en-US" dirty="0"/>
              <a:t>WDD 230: Web Frontend Development I</a:t>
            </a:r>
          </a:p>
        </p:txBody>
      </p:sp>
    </p:spTree>
    <p:extLst>
      <p:ext uri="{BB962C8B-B14F-4D97-AF65-F5344CB8AC3E}">
        <p14:creationId xmlns:p14="http://schemas.microsoft.com/office/powerpoint/2010/main" val="4264217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36BAF-E857-6FAA-EC42-78DCFA176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JSONs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F6DC8-2D18-2413-AAD9-35467411B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Object Notation (aka JSON) Files are standard text-based formats that contained structured data based on JavaScript object syntax.</a:t>
            </a:r>
          </a:p>
          <a:p>
            <a:r>
              <a:rPr lang="en-US" dirty="0"/>
              <a:t>JSONs are used in the JavaScript language to store and communicate data objects which is used for transmission.</a:t>
            </a:r>
          </a:p>
          <a:p>
            <a:r>
              <a:rPr lang="en-US" dirty="0"/>
              <a:t>JSONs are strings that make it useful and easy to transmit data across a network.</a:t>
            </a:r>
          </a:p>
        </p:txBody>
      </p:sp>
    </p:spTree>
    <p:extLst>
      <p:ext uri="{BB962C8B-B14F-4D97-AF65-F5344CB8AC3E}">
        <p14:creationId xmlns:p14="http://schemas.microsoft.com/office/powerpoint/2010/main" val="405291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D8B1C-6A80-698A-6602-2E8756034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facts about JSONs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9814B-4FAA-C718-CAE3-7D9E90A7A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JSON is a string with a specified format. It contains only properties rather than methods.</a:t>
            </a:r>
          </a:p>
          <a:p>
            <a:r>
              <a:rPr lang="en-US" dirty="0"/>
              <a:t>JSON requires double quotes (“ ”) to be used. Single quotes are never valid.</a:t>
            </a:r>
          </a:p>
          <a:p>
            <a:r>
              <a:rPr lang="en-US" dirty="0"/>
              <a:t>JSON can actually inherit the form of any data type that is valid for inclusion inside JSON, not just arrays or objects.</a:t>
            </a:r>
          </a:p>
          <a:p>
            <a:r>
              <a:rPr lang="en-US" dirty="0"/>
              <a:t>Unlike JavaScript where object properties can be unquoted, only quoted strings can be used as  properties.</a:t>
            </a:r>
          </a:p>
        </p:txBody>
      </p:sp>
    </p:spTree>
    <p:extLst>
      <p:ext uri="{BB962C8B-B14F-4D97-AF65-F5344CB8AC3E}">
        <p14:creationId xmlns:p14="http://schemas.microsoft.com/office/powerpoint/2010/main" val="1865325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4E866-18D5-E94D-4ECD-E54B10BAB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Data – Name and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DDE50-C457-7B8C-22A3-7DDC87891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JSON data is written as name/value pairs. These consist of a field name (which are always written in double quotes) followed by a colon, then a value.</a:t>
            </a:r>
          </a:p>
          <a:p>
            <a:pPr lvl="1"/>
            <a:r>
              <a:rPr lang="en-US" dirty="0"/>
              <a:t>Example: “firstName” : “Jacob”</a:t>
            </a:r>
          </a:p>
        </p:txBody>
      </p:sp>
    </p:spTree>
    <p:extLst>
      <p:ext uri="{BB962C8B-B14F-4D97-AF65-F5344CB8AC3E}">
        <p14:creationId xmlns:p14="http://schemas.microsoft.com/office/powerpoint/2010/main" val="3898648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3D69D-D527-4570-454E-AE5C1FE76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33B1D-E277-06CD-1B7E-176D3D9A5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JSON Objects are written inside curly braces. They can contain multiple name/value pairs.</a:t>
            </a:r>
          </a:p>
          <a:p>
            <a:pPr lvl="1"/>
            <a:r>
              <a:rPr lang="en-US" dirty="0"/>
              <a:t>Example: {“firstName” : “Jacob”, “lastName” : “Smith”}</a:t>
            </a:r>
          </a:p>
        </p:txBody>
      </p:sp>
    </p:spTree>
    <p:extLst>
      <p:ext uri="{BB962C8B-B14F-4D97-AF65-F5344CB8AC3E}">
        <p14:creationId xmlns:p14="http://schemas.microsoft.com/office/powerpoint/2010/main" val="3345044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D8E2E-C0F1-8679-AE8F-D578DF7CC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174C8-77DA-F10C-5C47-2E5B8334F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JSON Arrays are written inside square brackets and contain the same property with different objects.</a:t>
            </a:r>
          </a:p>
          <a:p>
            <a:pPr lvl="1"/>
            <a:r>
              <a:rPr lang="en-US" dirty="0"/>
              <a:t>Example: “employees” : [</a:t>
            </a:r>
          </a:p>
          <a:p>
            <a:pPr marL="457200" lvl="1" indent="0">
              <a:buNone/>
            </a:pPr>
            <a:r>
              <a:rPr lang="en-US" dirty="0"/>
              <a:t>{“firstName” : “Jacob”, “lastName” : “Smith”},</a:t>
            </a:r>
          </a:p>
          <a:p>
            <a:pPr marL="457200" lvl="1" indent="0">
              <a:buNone/>
            </a:pPr>
            <a:r>
              <a:rPr lang="en-US" dirty="0"/>
              <a:t>{“firstName” : “Robert”, “lastName” : “Doe”},</a:t>
            </a:r>
          </a:p>
          <a:p>
            <a:pPr marL="457200" lvl="1" indent="0">
              <a:buNone/>
            </a:pPr>
            <a:r>
              <a:rPr lang="en-US" dirty="0"/>
              <a:t>{“firstName” : “Hannah”, “lastName” : “Casper”}</a:t>
            </a:r>
          </a:p>
          <a:p>
            <a:pPr marL="457200" lvl="1" indent="0">
              <a:buNone/>
            </a:pP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063885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063C6-5C3A-8A25-052D-17B54F154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Transmission Process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0B5F5-70CE-7D36-6903-DD31998C6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JSONs are stored in their own files which is actually just a text file with .json at the end.</a:t>
            </a:r>
          </a:p>
          <a:p>
            <a:r>
              <a:rPr lang="en-US" dirty="0"/>
              <a:t>In a simple JSON property, if we had a variable named superHeroes with one property, we would access it with a simple notation.</a:t>
            </a:r>
          </a:p>
          <a:p>
            <a:pPr lvl="1"/>
            <a:r>
              <a:rPr lang="en-US" dirty="0"/>
              <a:t>Example: superHeroes.hometown;  		  superHeroes[“active”];</a:t>
            </a:r>
          </a:p>
          <a:p>
            <a:r>
              <a:rPr lang="en-US" dirty="0"/>
              <a:t>In a more complex property, if we had a variable with two properties, we would access each of them using two different arrays.</a:t>
            </a:r>
          </a:p>
          <a:p>
            <a:pPr lvl="1"/>
            <a:r>
              <a:rPr lang="en-US" dirty="0"/>
              <a:t>Example: superHeroes[“members”][1][“powers”][2];</a:t>
            </a:r>
          </a:p>
        </p:txBody>
      </p:sp>
    </p:spTree>
    <p:extLst>
      <p:ext uri="{BB962C8B-B14F-4D97-AF65-F5344CB8AC3E}">
        <p14:creationId xmlns:p14="http://schemas.microsoft.com/office/powerpoint/2010/main" val="2375425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CBEBC-4879-B614-003C-FFFB7EB9D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example of JSONs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5FC75-4279-31C9-390E-D674FCFCD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94225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3960F"/>
      </a:accent1>
      <a:accent2>
        <a:srgbClr val="E04116"/>
      </a:accent2>
      <a:accent3>
        <a:srgbClr val="9D4DE7"/>
      </a:accent3>
      <a:accent4>
        <a:srgbClr val="449EF3"/>
      </a:accent4>
      <a:accent5>
        <a:srgbClr val="39C6BE"/>
      </a:accent5>
      <a:accent6>
        <a:srgbClr val="88C933"/>
      </a:accent6>
      <a:hlink>
        <a:srgbClr val="EBB41F"/>
      </a:hlink>
      <a:folHlink>
        <a:srgbClr val="E1D676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29B3952A-A5A2-4E72-A5C9-A88B41734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613</TotalTime>
  <Words>412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 Light</vt:lpstr>
      <vt:lpstr>Rockwell</vt:lpstr>
      <vt:lpstr>Wingdings</vt:lpstr>
      <vt:lpstr>Atlas</vt:lpstr>
      <vt:lpstr>JSON Files</vt:lpstr>
      <vt:lpstr>Overview of JSONs</vt:lpstr>
      <vt:lpstr>Important facts about JSONs</vt:lpstr>
      <vt:lpstr>JSON Data – Name and Value</vt:lpstr>
      <vt:lpstr>JSON Objects</vt:lpstr>
      <vt:lpstr>JSON Arrays</vt:lpstr>
      <vt:lpstr>How the Transmission Process works</vt:lpstr>
      <vt:lpstr>Working example of JSONs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JSON Files</dc:title>
  <dc:creator>Andrew Halisky</dc:creator>
  <cp:lastModifiedBy>Andrew Halisky</cp:lastModifiedBy>
  <cp:revision>6</cp:revision>
  <dcterms:created xsi:type="dcterms:W3CDTF">2023-11-02T14:06:52Z</dcterms:created>
  <dcterms:modified xsi:type="dcterms:W3CDTF">2023-11-03T00:20:08Z</dcterms:modified>
</cp:coreProperties>
</file>