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7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6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1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04B1C-48D0-4103-8687-D0CC2D602F3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39B7-8BA6-4071-A1F5-D012E42C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ahalisky123/pen/GRzNRZ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1885-0FB6-758F-B018-3B2F64592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99044-3291-134F-DDCC-3753FDD0D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 Andrew Halisky</a:t>
            </a:r>
          </a:p>
          <a:p>
            <a:r>
              <a:rPr lang="en-US" dirty="0"/>
              <a:t>WDD 230: Web Frontend Development I</a:t>
            </a:r>
          </a:p>
        </p:txBody>
      </p:sp>
    </p:spTree>
    <p:extLst>
      <p:ext uri="{BB962C8B-B14F-4D97-AF65-F5344CB8AC3E}">
        <p14:creationId xmlns:p14="http://schemas.microsoft.com/office/powerpoint/2010/main" val="42642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6BAF-E857-6FAA-EC42-78DCFA17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JSONs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6DC8-2D18-2413-AAD9-3546741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 (aka JSON) Files are standard text-based formats that contained structured data based on JavaScript object syntax.</a:t>
            </a:r>
          </a:p>
          <a:p>
            <a:r>
              <a:rPr lang="en-US" dirty="0"/>
              <a:t>JSONs are used in the JavaScript language to store and communicate data objects which is used for transmission.</a:t>
            </a:r>
          </a:p>
          <a:p>
            <a:r>
              <a:rPr lang="en-US" dirty="0"/>
              <a:t>JSONs are strings that make it useful and easy to transmit data across a network.</a:t>
            </a:r>
          </a:p>
        </p:txBody>
      </p:sp>
    </p:spTree>
    <p:extLst>
      <p:ext uri="{BB962C8B-B14F-4D97-AF65-F5344CB8AC3E}">
        <p14:creationId xmlns:p14="http://schemas.microsoft.com/office/powerpoint/2010/main" val="40529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8B1C-6A80-698A-6602-2E875603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facts about JSONs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814B-4FAA-C718-CAE3-7D9E90A7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a string with a specified format. It contains only properties rather than methods.</a:t>
            </a:r>
          </a:p>
          <a:p>
            <a:r>
              <a:rPr lang="en-US" dirty="0"/>
              <a:t>JSON requires double quotes (“ ”) to be used. Single quotes are never valid.</a:t>
            </a:r>
          </a:p>
          <a:p>
            <a:r>
              <a:rPr lang="en-US" dirty="0"/>
              <a:t>JSON can actually inherit the form of any data type that is valid for inclusion inside JSON, not just arrays or objects.</a:t>
            </a:r>
          </a:p>
          <a:p>
            <a:r>
              <a:rPr lang="en-US" dirty="0"/>
              <a:t>Unlike JavaScript where object properties can be unquoted, only quoted strings can be used as  properties.</a:t>
            </a:r>
          </a:p>
        </p:txBody>
      </p:sp>
    </p:spTree>
    <p:extLst>
      <p:ext uri="{BB962C8B-B14F-4D97-AF65-F5344CB8AC3E}">
        <p14:creationId xmlns:p14="http://schemas.microsoft.com/office/powerpoint/2010/main" val="186532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E866-18D5-E94D-4ECD-E54B10B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– Name and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DE50-C457-7B8C-22A3-7DDC8789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data is written as name/value pairs. These consist of a field name (which are always written in double quotes) followed by a colon, then a value.</a:t>
            </a:r>
          </a:p>
          <a:p>
            <a:pPr lvl="1"/>
            <a:r>
              <a:rPr lang="en-US" dirty="0"/>
              <a:t>Example: “firstName” : “Jacob”</a:t>
            </a:r>
          </a:p>
        </p:txBody>
      </p:sp>
    </p:spTree>
    <p:extLst>
      <p:ext uri="{BB962C8B-B14F-4D97-AF65-F5344CB8AC3E}">
        <p14:creationId xmlns:p14="http://schemas.microsoft.com/office/powerpoint/2010/main" val="389864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D69D-D527-4570-454E-AE5C1FE7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3B1D-E277-06CD-1B7E-176D3D9A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Objects are written inside curly braces. They can contain multiple name/value pairs.</a:t>
            </a:r>
          </a:p>
          <a:p>
            <a:pPr lvl="1"/>
            <a:r>
              <a:rPr lang="en-US" dirty="0"/>
              <a:t>Example: {“firstName” : “Jacob”, “lastName” : “Smith”}</a:t>
            </a:r>
          </a:p>
        </p:txBody>
      </p:sp>
    </p:spTree>
    <p:extLst>
      <p:ext uri="{BB962C8B-B14F-4D97-AF65-F5344CB8AC3E}">
        <p14:creationId xmlns:p14="http://schemas.microsoft.com/office/powerpoint/2010/main" val="33450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8E2E-C0F1-8679-AE8F-D578DF7C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74C8-77DA-F10C-5C47-2E5B8334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Arrays are written inside square brackets and contain the same property with different objects.</a:t>
            </a:r>
          </a:p>
          <a:p>
            <a:pPr lvl="1"/>
            <a:r>
              <a:rPr lang="en-US" dirty="0"/>
              <a:t>Example: “employees” : [</a:t>
            </a:r>
          </a:p>
          <a:p>
            <a:pPr marL="457200" lvl="1" indent="0">
              <a:buNone/>
            </a:pPr>
            <a:r>
              <a:rPr lang="en-US" dirty="0"/>
              <a:t>{“firstName” : “Jacob”, “lastName” : “Smith”},</a:t>
            </a:r>
          </a:p>
          <a:p>
            <a:pPr marL="457200" lvl="1" indent="0">
              <a:buNone/>
            </a:pPr>
            <a:r>
              <a:rPr lang="en-US" dirty="0"/>
              <a:t>{“firstName” : “Robert”, “lastName” : “Doe”},</a:t>
            </a:r>
          </a:p>
          <a:p>
            <a:pPr marL="457200" lvl="1" indent="0">
              <a:buNone/>
            </a:pPr>
            <a:r>
              <a:rPr lang="en-US" dirty="0"/>
              <a:t>{“firstName” : “Hannah”, “lastName” : “Casper”}</a:t>
            </a:r>
          </a:p>
          <a:p>
            <a:pPr marL="457200" lvl="1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6388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63C6-5C3A-8A25-052D-17B54F15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Transmission Process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B5F5-70CE-7D36-6903-DD31998C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JSONs are stored in their own files which is actually just a text file with .json at the end.</a:t>
            </a:r>
          </a:p>
          <a:p>
            <a:r>
              <a:rPr lang="en-US" dirty="0"/>
              <a:t>In a simple JSON property, if we had a variable named superHeroes with one property, we would access it with a simple notation.</a:t>
            </a:r>
          </a:p>
          <a:p>
            <a:pPr lvl="1"/>
            <a:r>
              <a:rPr lang="en-US" dirty="0"/>
              <a:t>Example: superHeroes.hometown;  		  superHeroes[“active”];</a:t>
            </a:r>
          </a:p>
          <a:p>
            <a:r>
              <a:rPr lang="en-US" dirty="0"/>
              <a:t>In a more complex property, if we had a variable with two properties, we would access each of them using two different index variables.</a:t>
            </a:r>
          </a:p>
          <a:p>
            <a:pPr lvl="1"/>
            <a:r>
              <a:rPr lang="en-US" dirty="0"/>
              <a:t>Example: superHeroes[“members”][1][“powers”][2];</a:t>
            </a:r>
          </a:p>
        </p:txBody>
      </p:sp>
    </p:spTree>
    <p:extLst>
      <p:ext uri="{BB962C8B-B14F-4D97-AF65-F5344CB8AC3E}">
        <p14:creationId xmlns:p14="http://schemas.microsoft.com/office/powerpoint/2010/main" val="237542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BEBC-4879-B614-003C-FFFB7EB9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 of JSONs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FC75-4279-31C9-390E-D674FCFC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JSONs </a:t>
            </a:r>
            <a:r>
              <a:rPr lang="en-US" dirty="0" err="1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CodePen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Demonstration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22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1015</TotalTime>
  <Words>416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JSON Files</vt:lpstr>
      <vt:lpstr>Overview of JSONs</vt:lpstr>
      <vt:lpstr>Important facts about JSONs</vt:lpstr>
      <vt:lpstr>JSON Data – Name and Value</vt:lpstr>
      <vt:lpstr>JSON Objects</vt:lpstr>
      <vt:lpstr>JSON Arrays</vt:lpstr>
      <vt:lpstr>How the Transmission Process works</vt:lpstr>
      <vt:lpstr>Working example of JSONs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Files</dc:title>
  <dc:creator>Andrew Halisky</dc:creator>
  <cp:lastModifiedBy>Andrew Halisky</cp:lastModifiedBy>
  <cp:revision>8</cp:revision>
  <dcterms:created xsi:type="dcterms:W3CDTF">2023-11-02T14:06:52Z</dcterms:created>
  <dcterms:modified xsi:type="dcterms:W3CDTF">2023-11-04T18:16:12Z</dcterms:modified>
</cp:coreProperties>
</file>