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76" r:id="rId12"/>
    <p:sldId id="277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39A7-5A32-4EB8-9817-A47F2E89AAFB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23FA-93F4-4657-8472-324BFC945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printf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he.earth.li/~sgtatham/putty/latest/x86/putty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YJhf3xfEgZ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Green\Desktop\734494_10202254860628781_55857100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286998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9384" y="5445224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5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Futura</a:t>
            </a:r>
            <a:endParaRPr lang="en-US" sz="5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b="1" dirty="0" smtClean="0"/>
              <a:t>Lecture 1</a:t>
            </a:r>
            <a:endParaRPr lang="en-US" sz="5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Keil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the </a:t>
            </a:r>
            <a:r>
              <a:rPr lang="en-US" dirty="0" err="1" smtClean="0"/>
              <a:t>Keil</a:t>
            </a:r>
            <a:r>
              <a:rPr lang="en-US" dirty="0" smtClean="0"/>
              <a:t> IDE to write our code and program the mouse</a:t>
            </a:r>
          </a:p>
          <a:p>
            <a:r>
              <a:rPr lang="en-US" dirty="0" smtClean="0"/>
              <a:t>Step 1: Install the file </a:t>
            </a:r>
            <a:r>
              <a:rPr lang="en-US" b="1" dirty="0" smtClean="0"/>
              <a:t>mdk460.exe</a:t>
            </a:r>
          </a:p>
          <a:p>
            <a:r>
              <a:rPr lang="en-US" dirty="0" smtClean="0"/>
              <a:t>Step 2: Install the </a:t>
            </a:r>
            <a:r>
              <a:rPr lang="en-US" b="1" dirty="0" smtClean="0"/>
              <a:t>st-link_v2_usbdriver</a:t>
            </a:r>
            <a:endParaRPr lang="en-US" dirty="0" smtClean="0"/>
          </a:p>
          <a:p>
            <a:r>
              <a:rPr lang="en-US" dirty="0" smtClean="0"/>
              <a:t>Step 3: Open the file </a:t>
            </a:r>
            <a:r>
              <a:rPr lang="en-US" sz="2800" b="1" dirty="0" err="1" smtClean="0"/>
              <a:t>FuturaProject</a:t>
            </a:r>
            <a:r>
              <a:rPr lang="en-US" sz="2800" b="1" dirty="0" smtClean="0"/>
              <a:t>/project/</a:t>
            </a:r>
            <a:r>
              <a:rPr lang="en-US" sz="2800" b="1" dirty="0" err="1" smtClean="0"/>
              <a:t>micromouse_test.uvproj</a:t>
            </a:r>
            <a:r>
              <a:rPr lang="en-US" sz="2800" dirty="0" smtClean="0"/>
              <a:t> with </a:t>
            </a:r>
            <a:r>
              <a:rPr lang="en-US" sz="2800" b="1" dirty="0" err="1" smtClean="0"/>
              <a:t>Keil</a:t>
            </a:r>
            <a:r>
              <a:rPr lang="en-US" sz="2800" b="1" dirty="0" smtClean="0"/>
              <a:t> uVision4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841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file to </a:t>
            </a:r>
            <a:r>
              <a:rPr lang="en-US" dirty="0" err="1" smtClean="0"/>
              <a:t>Keil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Create the file in either</a:t>
            </a:r>
            <a:r>
              <a:rPr lang="en-US" b="1" dirty="0" smtClean="0"/>
              <a:t> </a:t>
            </a:r>
            <a:r>
              <a:rPr lang="en-US" b="1" dirty="0" err="1" smtClean="0"/>
              <a:t>user_Libraries</a:t>
            </a:r>
            <a:r>
              <a:rPr lang="en-US" b="1" dirty="0" smtClean="0"/>
              <a:t>/</a:t>
            </a:r>
            <a:r>
              <a:rPr lang="en-US" b="1" dirty="0" err="1" smtClean="0"/>
              <a:t>src</a:t>
            </a:r>
            <a:r>
              <a:rPr lang="en-US" dirty="0" smtClean="0"/>
              <a:t> (.c files) or </a:t>
            </a:r>
            <a:r>
              <a:rPr lang="en-US" b="1" dirty="0" err="1" smtClean="0"/>
              <a:t>user_Libraries</a:t>
            </a:r>
            <a:r>
              <a:rPr lang="en-US" b="1" dirty="0" smtClean="0"/>
              <a:t>/</a:t>
            </a:r>
            <a:r>
              <a:rPr lang="en-US" b="1" dirty="0" err="1" smtClean="0"/>
              <a:t>inc</a:t>
            </a:r>
            <a:r>
              <a:rPr lang="en-US" dirty="0" smtClean="0"/>
              <a:t> (.h files)</a:t>
            </a:r>
          </a:p>
          <a:p>
            <a:r>
              <a:rPr lang="en-US" dirty="0" smtClean="0"/>
              <a:t>Double click on the group </a:t>
            </a:r>
            <a:r>
              <a:rPr lang="en-US" b="1" dirty="0" err="1" smtClean="0"/>
              <a:t>user_Libraries_src</a:t>
            </a:r>
            <a:r>
              <a:rPr lang="en-US" dirty="0" smtClean="0"/>
              <a:t> or </a:t>
            </a:r>
            <a:r>
              <a:rPr lang="en-US" b="1" dirty="0" err="1" smtClean="0"/>
              <a:t>user_Libraries_inc</a:t>
            </a:r>
            <a:r>
              <a:rPr lang="en-US" dirty="0" smtClean="0"/>
              <a:t>  in the “Project” pane and select your file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8193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Downloading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c</a:t>
            </a:r>
            <a:r>
              <a:rPr lang="en-US" dirty="0" smtClean="0"/>
              <a:t>ode to the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three mouse pins, TMS, TCK, and GND, to the ST-link programmer pins, IO, CLK and GND respectively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n-US" dirty="0" err="1" smtClean="0"/>
              <a:t>uVision</a:t>
            </a:r>
            <a:r>
              <a:rPr lang="en-US" dirty="0" smtClean="0"/>
              <a:t>, compile your code by pressing F7. Then click Flash-&gt;Download.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5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oid </a:t>
            </a:r>
            <a:r>
              <a:rPr lang="en-US" b="1" dirty="0" err="1" smtClean="0"/>
              <a:t>readSensor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Reads each sensor and places the results in the global variables: </a:t>
            </a:r>
            <a:r>
              <a:rPr lang="en-US" b="1" dirty="0" err="1" smtClean="0"/>
              <a:t>LFSensor</a:t>
            </a:r>
            <a:r>
              <a:rPr lang="en-US" dirty="0" smtClean="0"/>
              <a:t>, </a:t>
            </a:r>
            <a:r>
              <a:rPr lang="en-US" b="1" dirty="0" err="1" smtClean="0"/>
              <a:t>RFSensor</a:t>
            </a:r>
            <a:r>
              <a:rPr lang="en-US" dirty="0" smtClean="0"/>
              <a:t>, </a:t>
            </a:r>
            <a:r>
              <a:rPr lang="en-US" b="1" dirty="0" err="1" smtClean="0"/>
              <a:t>DLSensor</a:t>
            </a:r>
            <a:r>
              <a:rPr lang="en-US" dirty="0" smtClean="0"/>
              <a:t>, and </a:t>
            </a:r>
            <a:r>
              <a:rPr lang="en-US" b="1" dirty="0" err="1" smtClean="0"/>
              <a:t>DRSensor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should be called in your </a:t>
            </a:r>
            <a:r>
              <a:rPr lang="en-US" dirty="0" err="1" smtClean="0"/>
              <a:t>systick</a:t>
            </a:r>
            <a:r>
              <a:rPr lang="en-US" dirty="0" smtClean="0"/>
              <a:t> handler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5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Gyro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readGyro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readSensor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Sets the variables </a:t>
            </a:r>
            <a:r>
              <a:rPr lang="en-US" b="1" dirty="0" err="1" smtClean="0"/>
              <a:t>aSpeed</a:t>
            </a:r>
            <a:r>
              <a:rPr lang="en-US" dirty="0" smtClean="0"/>
              <a:t> (your mouse’s angular speed) and </a:t>
            </a:r>
            <a:r>
              <a:rPr lang="en-US" b="1" dirty="0" smtClean="0"/>
              <a:t>angle</a:t>
            </a:r>
            <a:r>
              <a:rPr lang="en-US" dirty="0" smtClean="0"/>
              <a:t> (the current angle of your mouse</a:t>
            </a:r>
          </a:p>
        </p:txBody>
      </p:sp>
    </p:spTree>
    <p:extLst>
      <p:ext uri="{BB962C8B-B14F-4D97-AF65-F5344CB8AC3E}">
        <p14:creationId xmlns:p14="http://schemas.microsoft.com/office/powerpoint/2010/main" val="106507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Volt 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oid </a:t>
            </a:r>
            <a:r>
              <a:rPr lang="en-US" b="1" dirty="0" err="1" smtClean="0"/>
              <a:t>readVolMeter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Sets the variable </a:t>
            </a:r>
            <a:r>
              <a:rPr lang="en-US" b="1" dirty="0" smtClean="0"/>
              <a:t>voltage</a:t>
            </a:r>
            <a:endParaRPr lang="en-US" dirty="0" smtClean="0"/>
          </a:p>
          <a:p>
            <a:pPr lvl="1"/>
            <a:r>
              <a:rPr lang="en-US" dirty="0" smtClean="0"/>
              <a:t>Always make sure your batteries are well charged, especially when using the small batteries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nt32_t </a:t>
            </a:r>
            <a:r>
              <a:rPr lang="en-US" b="1" dirty="0" err="1" smtClean="0"/>
              <a:t>getLeftEncCount</a:t>
            </a:r>
            <a:r>
              <a:rPr lang="en-US" b="1" dirty="0" smtClean="0"/>
              <a:t>()</a:t>
            </a:r>
            <a:r>
              <a:rPr lang="en-US" dirty="0" smtClean="0"/>
              <a:t> &amp; </a:t>
            </a:r>
            <a:r>
              <a:rPr lang="en-US" b="1" dirty="0" smtClean="0"/>
              <a:t>int32_t </a:t>
            </a:r>
            <a:r>
              <a:rPr lang="en-US" b="1" dirty="0" err="1" smtClean="0"/>
              <a:t>getRightEncCount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Returns the current encoder count</a:t>
            </a:r>
          </a:p>
          <a:p>
            <a:pPr lvl="1"/>
            <a:r>
              <a:rPr lang="en-US" dirty="0" smtClean="0"/>
              <a:t>3520 encoder counts per revolution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3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Buzzer</a:t>
            </a:r>
          </a:p>
          <a:p>
            <a:pPr lvl="1"/>
            <a:r>
              <a:rPr lang="en-US" b="1" dirty="0"/>
              <a:t>v</a:t>
            </a:r>
            <a:r>
              <a:rPr lang="en-US" b="1" dirty="0" smtClean="0"/>
              <a:t>oid </a:t>
            </a:r>
            <a:r>
              <a:rPr lang="en-US" b="1" dirty="0" err="1" smtClean="0"/>
              <a:t>shortBeep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duration,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freq</a:t>
            </a:r>
            <a:r>
              <a:rPr lang="en-US" b="1" dirty="0" smtClean="0"/>
              <a:t>)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uration – milliseconds</a:t>
            </a:r>
          </a:p>
          <a:p>
            <a:pPr lvl="2"/>
            <a:r>
              <a:rPr lang="en-US" dirty="0" err="1" smtClean="0"/>
              <a:t>freq</a:t>
            </a:r>
            <a:r>
              <a:rPr lang="en-US" dirty="0" smtClean="0"/>
              <a:t> – Hz (example 8000)</a:t>
            </a:r>
          </a:p>
          <a:p>
            <a:r>
              <a:rPr lang="en-US" dirty="0" smtClean="0"/>
              <a:t>Matrix display</a:t>
            </a:r>
          </a:p>
          <a:p>
            <a:pPr lvl="1"/>
            <a:r>
              <a:rPr lang="en-US" b="1" dirty="0" smtClean="0"/>
              <a:t>void </a:t>
            </a:r>
            <a:r>
              <a:rPr lang="en-US" b="1" dirty="0" err="1" smtClean="0"/>
              <a:t>displayMatrix</a:t>
            </a:r>
            <a:r>
              <a:rPr lang="en-US" b="1" dirty="0" smtClean="0"/>
              <a:t>(</a:t>
            </a:r>
            <a:r>
              <a:rPr lang="en-US" b="1" dirty="0" err="1" smtClean="0"/>
              <a:t>const</a:t>
            </a:r>
            <a:r>
              <a:rPr lang="en-US" b="1" dirty="0" smtClean="0"/>
              <a:t> char* s)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 – 4 character (max) string</a:t>
            </a:r>
          </a:p>
          <a:p>
            <a:pPr lvl="1"/>
            <a:r>
              <a:rPr lang="en-US" dirty="0" smtClean="0"/>
              <a:t>See others in </a:t>
            </a:r>
            <a:r>
              <a:rPr lang="en-US" dirty="0" err="1" smtClean="0"/>
              <a:t>matrixDisplay.h</a:t>
            </a:r>
            <a:endParaRPr lang="en-US" dirty="0" smtClean="0"/>
          </a:p>
          <a:p>
            <a:r>
              <a:rPr lang="en-US" dirty="0" smtClean="0"/>
              <a:t>LEDs</a:t>
            </a:r>
          </a:p>
          <a:p>
            <a:pPr lvl="1"/>
            <a:r>
              <a:rPr lang="en-US" dirty="0" smtClean="0"/>
              <a:t>LED1_ON, LED2_ON … LED11_ON</a:t>
            </a:r>
          </a:p>
          <a:p>
            <a:pPr lvl="1"/>
            <a:r>
              <a:rPr lang="en-US" dirty="0" smtClean="0"/>
              <a:t>LED1_OFF, LED2_OFF … LED11_OFF</a:t>
            </a:r>
          </a:p>
        </p:txBody>
      </p:sp>
    </p:spTree>
    <p:extLst>
      <p:ext uri="{BB962C8B-B14F-4D97-AF65-F5344CB8AC3E}">
        <p14:creationId xmlns:p14="http://schemas.microsoft.com/office/powerpoint/2010/main" val="118257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delay_ms</a:t>
            </a:r>
            <a:r>
              <a:rPr lang="en-US" b="1" dirty="0" smtClean="0"/>
              <a:t>(u32 </a:t>
            </a:r>
            <a:r>
              <a:rPr lang="en-US" b="1" dirty="0" err="1" smtClean="0"/>
              <a:t>nTime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 smtClean="0"/>
              <a:t>nTime</a:t>
            </a:r>
            <a:r>
              <a:rPr lang="en-US" dirty="0" smtClean="0"/>
              <a:t> – milliseconds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21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4824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help relatively experienced student to learn advanced knowledge of </a:t>
            </a:r>
            <a:r>
              <a:rPr lang="en-US" dirty="0" err="1" smtClean="0"/>
              <a:t>Micromouse</a:t>
            </a:r>
            <a:endParaRPr lang="en-US" dirty="0" smtClean="0"/>
          </a:p>
          <a:p>
            <a:r>
              <a:rPr lang="en-US" dirty="0" smtClean="0"/>
              <a:t>Kit Mouse that capable to make advance movement, such as curve turn and acceleration were made as teach tools</a:t>
            </a:r>
            <a:endParaRPr lang="en-US" dirty="0"/>
          </a:p>
          <a:p>
            <a:r>
              <a:rPr lang="en-US" dirty="0" smtClean="0"/>
              <a:t>High resolution encoder is the key.</a:t>
            </a:r>
          </a:p>
          <a:p>
            <a:r>
              <a:rPr lang="en-US" dirty="0" smtClean="0"/>
              <a:t>You can apply the what you’ve learned to a working mouse without struggling with potential hardware problem.</a:t>
            </a:r>
          </a:p>
          <a:p>
            <a:r>
              <a:rPr lang="en-US" dirty="0" smtClean="0"/>
              <a:t>You need to design your own mouse for competition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systick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A 1 millisecond timed interrupt</a:t>
            </a:r>
          </a:p>
          <a:p>
            <a:pPr lvl="1"/>
            <a:r>
              <a:rPr lang="en-US" dirty="0" smtClean="0"/>
              <a:t>It is a function that runs every millisecond</a:t>
            </a:r>
          </a:p>
          <a:p>
            <a:pPr lvl="1"/>
            <a:endParaRPr lang="en-US" dirty="0"/>
          </a:p>
          <a:p>
            <a:r>
              <a:rPr lang="en-US" b="1" dirty="0" smtClean="0"/>
              <a:t>void button1_interrupt()</a:t>
            </a:r>
            <a:r>
              <a:rPr lang="en-US" dirty="0" smtClean="0"/>
              <a:t> &amp; </a:t>
            </a:r>
            <a:r>
              <a:rPr lang="en-US" b="1" dirty="0"/>
              <a:t>v</a:t>
            </a:r>
            <a:r>
              <a:rPr lang="en-US" b="1" dirty="0" smtClean="0"/>
              <a:t>oid button2_interrupt()</a:t>
            </a:r>
          </a:p>
          <a:p>
            <a:pPr lvl="1"/>
            <a:r>
              <a:rPr lang="en-US" dirty="0" smtClean="0"/>
              <a:t>These functions are run when a button is pressed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28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oid </a:t>
            </a:r>
            <a:r>
              <a:rPr lang="en-US" b="1" dirty="0" err="1" smtClean="0"/>
              <a:t>setLeftPwm</a:t>
            </a:r>
            <a:r>
              <a:rPr lang="en-US" b="1" dirty="0" smtClean="0"/>
              <a:t>(int32_t speed)</a:t>
            </a:r>
            <a:r>
              <a:rPr lang="en-US" dirty="0" smtClean="0"/>
              <a:t> &amp; </a:t>
            </a:r>
            <a:r>
              <a:rPr lang="en-US" b="1" dirty="0" smtClean="0"/>
              <a:t>void </a:t>
            </a:r>
            <a:r>
              <a:rPr lang="en-US" b="1" dirty="0" err="1" smtClean="0"/>
              <a:t>setRightPwm</a:t>
            </a:r>
            <a:r>
              <a:rPr lang="en-US" b="1" dirty="0" smtClean="0"/>
              <a:t>(int32_t speed)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peed – A value ranging from -999 through 999, representing the duty cycle of the </a:t>
            </a:r>
            <a:r>
              <a:rPr lang="en-US" dirty="0" err="1" smtClean="0"/>
              <a:t>pwm</a:t>
            </a:r>
            <a:r>
              <a:rPr lang="en-US" dirty="0" smtClean="0"/>
              <a:t> for the motor.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print debugging information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(“Left front sensor: %d\r\n”, </a:t>
            </a:r>
            <a:r>
              <a:rPr lang="en-US" dirty="0" err="1" smtClean="0"/>
              <a:t>LFSensor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See more information here: </a:t>
            </a:r>
            <a:r>
              <a:rPr lang="en-US" dirty="0" smtClean="0">
                <a:hlinkClick r:id="rId2"/>
              </a:rPr>
              <a:t>http://www.cplusplus.com/reference/cstdio/printf/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15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PuTTY</a:t>
            </a:r>
            <a:r>
              <a:rPr lang="en-US" dirty="0" smtClean="0"/>
              <a:t> is a desktop application that can be used to communicate with the mouse</a:t>
            </a:r>
          </a:p>
          <a:p>
            <a:r>
              <a:rPr lang="en-US" dirty="0" smtClean="0"/>
              <a:t>Download the windows version here: </a:t>
            </a:r>
            <a:r>
              <a:rPr lang="en-US" dirty="0" smtClean="0">
                <a:hlinkClick r:id="rId2"/>
              </a:rPr>
              <a:t>http://the.earth.li/~sgtatham/putty/latest/x86/putty.exe</a:t>
            </a:r>
            <a:endParaRPr lang="en-US" dirty="0" smtClean="0"/>
          </a:p>
          <a:p>
            <a:r>
              <a:rPr lang="en-US" dirty="0" smtClean="0"/>
              <a:t>Set connection type to “Serial”</a:t>
            </a:r>
          </a:p>
          <a:p>
            <a:r>
              <a:rPr lang="en-US" dirty="0" smtClean="0"/>
              <a:t>Under “Serial line” type “COM</a:t>
            </a:r>
            <a:r>
              <a:rPr lang="en-US" b="1" dirty="0" smtClean="0"/>
              <a:t>X</a:t>
            </a:r>
            <a:r>
              <a:rPr lang="en-US" dirty="0" smtClean="0"/>
              <a:t>” where </a:t>
            </a:r>
            <a:r>
              <a:rPr lang="en-US" b="1" dirty="0" smtClean="0"/>
              <a:t>X</a:t>
            </a:r>
            <a:r>
              <a:rPr lang="en-US" dirty="0" smtClean="0"/>
              <a:t> is your COM port number</a:t>
            </a:r>
          </a:p>
          <a:p>
            <a:pPr lvl="1"/>
            <a:r>
              <a:rPr lang="en-US" dirty="0" smtClean="0"/>
              <a:t>You can find the COM port in Windows Device Manager</a:t>
            </a:r>
          </a:p>
          <a:p>
            <a:r>
              <a:rPr lang="en-US" dirty="0" smtClean="0"/>
              <a:t>In the “Serial” tab, set “Flow control” to “None”</a:t>
            </a:r>
          </a:p>
          <a:p>
            <a:r>
              <a:rPr lang="en-US" dirty="0" smtClean="0"/>
              <a:t>Default options should be fine for everything else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8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FTDI board pins TX, RX, and GND to the RX, TX, and GND pins on the mouse</a:t>
            </a:r>
          </a:p>
          <a:p>
            <a:endParaRPr lang="en-US" dirty="0"/>
          </a:p>
          <a:p>
            <a:r>
              <a:rPr lang="en-US" dirty="0" smtClean="0"/>
              <a:t>TX connects with RX</a:t>
            </a:r>
          </a:p>
          <a:p>
            <a:r>
              <a:rPr lang="en-US" dirty="0" smtClean="0"/>
              <a:t>RX connects with TX</a:t>
            </a:r>
          </a:p>
          <a:p>
            <a:r>
              <a:rPr lang="en-US" dirty="0" smtClean="0"/>
              <a:t>You can now communicate with your mouse using </a:t>
            </a:r>
            <a:r>
              <a:rPr lang="en-US" dirty="0" err="1" smtClean="0"/>
              <a:t>printf</a:t>
            </a:r>
            <a:r>
              <a:rPr lang="en-US" dirty="0" smtClean="0"/>
              <a:t> and </a:t>
            </a:r>
            <a:r>
              <a:rPr lang="en-US" smtClean="0"/>
              <a:t>PuTTY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671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b="1" dirty="0" smtClean="0"/>
              <a:t>Specs</a:t>
            </a:r>
            <a:endParaRPr lang="en-US" sz="56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292080" y="260649"/>
          <a:ext cx="3672408" cy="6460761"/>
        </p:xfrm>
        <a:graphic>
          <a:graphicData uri="http://schemas.openxmlformats.org/drawingml/2006/table">
            <a:tbl>
              <a:tblPr/>
              <a:tblGrid>
                <a:gridCol w="1146438"/>
                <a:gridCol w="2525970"/>
              </a:tblGrid>
              <a:tr h="3448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Width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75mm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Length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100mm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height 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38mm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weight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75g w/ battery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wheel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3D printed wheel </a:t>
                      </a:r>
                      <a:r>
                        <a:rPr lang="en-US" sz="16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mount </a:t>
                      </a:r>
                      <a:r>
                        <a:rPr lang="en-US" sz="16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mini-z </a:t>
                      </a:r>
                      <a:r>
                        <a:rPr lang="en-US" sz="16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tires (MZT302-20) 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Processor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STM32F405RGT6(168Mhz with internal RC)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Motor/Encoder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Pololu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1:10 gear motor HP/AS5304 Encoder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Gear ratio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1:10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battery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120mah </a:t>
                      </a:r>
                      <a:r>
                        <a:rPr lang="en-US" sz="16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25C 2s1p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Motor Driver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ZXMHC3F381N8+TC4427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(H-bridge  +  level 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shifter)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Sensor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TEFT4300+SFH4545 X 4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Gyro</a:t>
                      </a:r>
                      <a:endParaRPr lang="en-US" sz="1600" b="1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LY3200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User Interface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 buttons + 11 LEDs + dot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matrix display</a:t>
                      </a:r>
                      <a:endParaRPr lang="en-US" sz="1600" b="1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Green\Desktop\we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2564904"/>
            <a:ext cx="5899584" cy="3933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http://www.youtube.com/watch?v=YJhf3xfEgZY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r>
              <a:rPr lang="en-US" b="1" dirty="0" smtClean="0"/>
              <a:t>How it’s made?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5" name="Picture 1" descr="C:\Users\Green\Desktop\1466123_10202207614127648_5296370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54868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Design PCB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1" name="Picture 1" descr="C:\Users\Green\Desktop\1517595_10202417548375873_1547590460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287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Solder and prepare all parts/components/testing tools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Green\Desktop\1003577_10202429562476218_24413926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0"/>
            <a:ext cx="10287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48641" y="0"/>
            <a:ext cx="59953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Finish Assembling and do tests to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Make sure everything is working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Green\Desktop\994410_10202429562436217_932031319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26294" cy="73894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92080" y="692696"/>
            <a:ext cx="40324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Pack them into containers</a:t>
            </a:r>
            <a:endParaRPr lang="en-US" sz="3200" b="1" dirty="0"/>
          </a:p>
          <a:p>
            <a:r>
              <a:rPr lang="en-US" sz="3200" b="1" dirty="0" smtClean="0"/>
              <a:t>Ready to use for future</a:t>
            </a:r>
          </a:p>
          <a:p>
            <a:endParaRPr lang="en-US" sz="3200" b="1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We spent lots of efforts to make these mouse, play it carefully since they will be used </a:t>
            </a:r>
            <a:r>
              <a:rPr lang="en-US" sz="3200" b="1" dirty="0" err="1" smtClean="0">
                <a:solidFill>
                  <a:srgbClr val="FF0000"/>
                </a:solidFill>
              </a:rPr>
              <a:t>repeatly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smtClean="0">
                <a:solidFill>
                  <a:srgbClr val="FF0000"/>
                </a:solidFill>
              </a:rPr>
              <a:t>in the future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710</Words>
  <Application>Microsoft Office PowerPoint</Application>
  <PresentationFormat>On-screen Show (4:3)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Times New Roman</vt:lpstr>
      <vt:lpstr>Office Theme</vt:lpstr>
      <vt:lpstr>PowerPoint Presentation</vt:lpstr>
      <vt:lpstr>Introduction</vt:lpstr>
      <vt:lpstr>Specs</vt:lpstr>
      <vt:lpstr>Demo</vt:lpstr>
      <vt:lpstr>How it’s made?</vt:lpstr>
      <vt:lpstr>PowerPoint Presentation</vt:lpstr>
      <vt:lpstr>PowerPoint Presentation</vt:lpstr>
      <vt:lpstr>PowerPoint Presentation</vt:lpstr>
      <vt:lpstr>PowerPoint Presentation</vt:lpstr>
      <vt:lpstr>Lecture 1</vt:lpstr>
      <vt:lpstr>Keil IDE</vt:lpstr>
      <vt:lpstr>Adding a new file to Keil</vt:lpstr>
      <vt:lpstr>Downloading your code to the mouse</vt:lpstr>
      <vt:lpstr>Sensors</vt:lpstr>
      <vt:lpstr>Gyro</vt:lpstr>
      <vt:lpstr>Volt Meter</vt:lpstr>
      <vt:lpstr>Encoders</vt:lpstr>
      <vt:lpstr>User Interface</vt:lpstr>
      <vt:lpstr>Delay</vt:lpstr>
      <vt:lpstr>Interrupts</vt:lpstr>
      <vt:lpstr>Motors</vt:lpstr>
      <vt:lpstr>printf</vt:lpstr>
      <vt:lpstr>PuTTY</vt:lpstr>
      <vt:lpstr>PuTTY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 Ye</dc:creator>
  <cp:lastModifiedBy>Jeremy</cp:lastModifiedBy>
  <cp:revision>42</cp:revision>
  <dcterms:created xsi:type="dcterms:W3CDTF">2014-01-08T00:38:24Z</dcterms:created>
  <dcterms:modified xsi:type="dcterms:W3CDTF">2014-01-09T01:56:55Z</dcterms:modified>
</cp:coreProperties>
</file>