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292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29/05/2013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Caras y Cruces</a:t>
            </a:r>
            <a:endParaRPr lang="es-C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342900" y="1691680"/>
            <a:ext cx="6172200" cy="676875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CR" dirty="0" smtClean="0"/>
              <a:t>Se trata de un juego en parejas de carrera en el que, partiendo de un punto de salida, cada participante tiene que seguir un determinado recorrido y ganará el que llegue a otro punto señalado como meta.</a:t>
            </a:r>
          </a:p>
          <a:p>
            <a:pPr algn="just"/>
            <a:r>
              <a:rPr lang="es-CR" dirty="0" smtClean="0"/>
              <a:t>Cada jugador coloca una ficha en la salida y tira un dado, si sale un uno avanza una casilla,  si sale un dos avanza dos casilla y cualquier otro de los cuatro números no le permite avanzar.</a:t>
            </a:r>
          </a:p>
          <a:p>
            <a:pPr algn="just"/>
            <a:r>
              <a:rPr lang="es-CR" dirty="0" smtClean="0"/>
              <a:t>Las flechas indican recorridos obligatorios que tienen que seguir si caen en una casilla donde se </a:t>
            </a:r>
            <a:r>
              <a:rPr lang="es-CR" smtClean="0"/>
              <a:t>indica con una </a:t>
            </a:r>
            <a:r>
              <a:rPr lang="es-CR" dirty="0" smtClean="0"/>
              <a:t>la flecha.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6545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755915"/>
              </p:ext>
            </p:extLst>
          </p:nvPr>
        </p:nvGraphicFramePr>
        <p:xfrm>
          <a:off x="404664" y="179511"/>
          <a:ext cx="6172200" cy="41764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3050"/>
                <a:gridCol w="1543050"/>
                <a:gridCol w="1543050"/>
                <a:gridCol w="1543050"/>
              </a:tblGrid>
              <a:tr h="1044116">
                <a:tc>
                  <a:txBody>
                    <a:bodyPr/>
                    <a:lstStyle/>
                    <a:p>
                      <a:pPr algn="ctr"/>
                      <a:r>
                        <a:rPr lang="es-CR" sz="2400" dirty="0" smtClean="0"/>
                        <a:t>Salida</a:t>
                      </a:r>
                      <a:endParaRPr lang="es-CR" sz="2400" dirty="0"/>
                    </a:p>
                  </a:txBody>
                  <a:tcPr marL="68580" marR="68580" marT="60960" marB="6096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400" dirty="0" smtClean="0"/>
                        <a:t>Pierde</a:t>
                      </a:r>
                      <a:endParaRPr lang="es-CR" sz="2400" dirty="0"/>
                    </a:p>
                  </a:txBody>
                  <a:tcPr marL="68580" marR="68580" marT="60960" marB="6096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R" sz="2400" dirty="0"/>
                    </a:p>
                  </a:txBody>
                  <a:tcPr marL="68580" marR="68580" marT="60960" marB="6096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R" sz="2400"/>
                    </a:p>
                  </a:txBody>
                  <a:tcPr marL="68580" marR="68580" marT="60960" marB="60960" anchor="ctr"/>
                </a:tc>
              </a:tr>
              <a:tr h="1044116">
                <a:tc>
                  <a:txBody>
                    <a:bodyPr/>
                    <a:lstStyle/>
                    <a:p>
                      <a:pPr algn="ctr"/>
                      <a:endParaRPr lang="es-CR" sz="2400" dirty="0"/>
                    </a:p>
                  </a:txBody>
                  <a:tcPr marL="68580" marR="6858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R" sz="2400" dirty="0"/>
                    </a:p>
                  </a:txBody>
                  <a:tcPr marL="68580" marR="6858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R" sz="2400" dirty="0"/>
                    </a:p>
                  </a:txBody>
                  <a:tcPr marL="68580" marR="6858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R" sz="2400"/>
                    </a:p>
                  </a:txBody>
                  <a:tcPr marL="68580" marR="6858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44116">
                <a:tc>
                  <a:txBody>
                    <a:bodyPr/>
                    <a:lstStyle/>
                    <a:p>
                      <a:pPr algn="ctr"/>
                      <a:endParaRPr lang="es-CR" sz="2400" dirty="0"/>
                    </a:p>
                  </a:txBody>
                  <a:tcPr marL="68580" marR="6858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R" sz="2400"/>
                    </a:p>
                  </a:txBody>
                  <a:tcPr marL="68580" marR="6858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R" sz="2400" dirty="0"/>
                    </a:p>
                  </a:txBody>
                  <a:tcPr marL="68580" marR="6858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R" sz="2400"/>
                    </a:p>
                  </a:txBody>
                  <a:tcPr marL="68580" marR="6858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44116">
                <a:tc>
                  <a:txBody>
                    <a:bodyPr/>
                    <a:lstStyle/>
                    <a:p>
                      <a:pPr algn="ctr"/>
                      <a:r>
                        <a:rPr lang="es-CR" sz="2400" dirty="0" smtClean="0"/>
                        <a:t>Gana</a:t>
                      </a:r>
                      <a:endParaRPr lang="es-CR" sz="2400" dirty="0"/>
                    </a:p>
                  </a:txBody>
                  <a:tcPr marL="68580" marR="68580" marT="60960" marB="609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R" sz="2400"/>
                    </a:p>
                  </a:txBody>
                  <a:tcPr marL="68580" marR="68580" marT="60960" marB="609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R" sz="2400" dirty="0"/>
                    </a:p>
                  </a:txBody>
                  <a:tcPr marL="68580" marR="68580" marT="60960" marB="609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R" sz="2400" dirty="0"/>
                    </a:p>
                  </a:txBody>
                  <a:tcPr marL="68580" marR="68580" marT="60960" marB="60960" anchor="ctr"/>
                </a:tc>
              </a:tr>
            </a:tbl>
          </a:graphicData>
        </a:graphic>
      </p:graphicFrame>
      <p:cxnSp>
        <p:nvCxnSpPr>
          <p:cNvPr id="6" name="5 Conector recto"/>
          <p:cNvCxnSpPr/>
          <p:nvPr/>
        </p:nvCxnSpPr>
        <p:spPr>
          <a:xfrm>
            <a:off x="-99392" y="4572000"/>
            <a:ext cx="702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404664" y="3275856"/>
            <a:ext cx="151216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10 Rectángulo"/>
          <p:cNvSpPr/>
          <p:nvPr/>
        </p:nvSpPr>
        <p:spPr>
          <a:xfrm>
            <a:off x="5013176" y="2195736"/>
            <a:ext cx="151216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11 Rectángulo"/>
          <p:cNvSpPr/>
          <p:nvPr/>
        </p:nvSpPr>
        <p:spPr>
          <a:xfrm>
            <a:off x="1916832" y="3275856"/>
            <a:ext cx="1498476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12 Rectángulo"/>
          <p:cNvSpPr/>
          <p:nvPr/>
        </p:nvSpPr>
        <p:spPr>
          <a:xfrm>
            <a:off x="1916832" y="179512"/>
            <a:ext cx="151216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13 Rectángulo"/>
          <p:cNvSpPr/>
          <p:nvPr/>
        </p:nvSpPr>
        <p:spPr>
          <a:xfrm>
            <a:off x="5013176" y="1187624"/>
            <a:ext cx="151216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14 Rectángulo"/>
          <p:cNvSpPr/>
          <p:nvPr/>
        </p:nvSpPr>
        <p:spPr>
          <a:xfrm>
            <a:off x="3501008" y="153041"/>
            <a:ext cx="151216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7" name="16 Conector angular"/>
          <p:cNvCxnSpPr>
            <a:stCxn id="11" idx="1"/>
            <a:endCxn id="10" idx="0"/>
          </p:cNvCxnSpPr>
          <p:nvPr/>
        </p:nvCxnSpPr>
        <p:spPr>
          <a:xfrm rot="10800000" flipV="1">
            <a:off x="1160748" y="2735796"/>
            <a:ext cx="3852428" cy="54006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stCxn id="14" idx="1"/>
            <a:endCxn id="15" idx="2"/>
          </p:cNvCxnSpPr>
          <p:nvPr/>
        </p:nvCxnSpPr>
        <p:spPr>
          <a:xfrm rot="10800000">
            <a:off x="4257092" y="1233162"/>
            <a:ext cx="756084" cy="49452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2" idx="0"/>
            <a:endCxn id="13" idx="2"/>
          </p:cNvCxnSpPr>
          <p:nvPr/>
        </p:nvCxnSpPr>
        <p:spPr>
          <a:xfrm flipV="1">
            <a:off x="2666070" y="1259632"/>
            <a:ext cx="6846" cy="2016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472033"/>
              </p:ext>
            </p:extLst>
          </p:nvPr>
        </p:nvGraphicFramePr>
        <p:xfrm>
          <a:off x="404664" y="4788023"/>
          <a:ext cx="5904656" cy="3816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76164"/>
                <a:gridCol w="1476164"/>
                <a:gridCol w="1476164"/>
                <a:gridCol w="1476164"/>
              </a:tblGrid>
              <a:tr h="954106">
                <a:tc>
                  <a:txBody>
                    <a:bodyPr/>
                    <a:lstStyle/>
                    <a:p>
                      <a:pPr algn="ctr"/>
                      <a:r>
                        <a:rPr lang="es-CR" sz="2400" dirty="0" smtClean="0"/>
                        <a:t>Salida</a:t>
                      </a:r>
                      <a:endParaRPr lang="es-CR" sz="2400" dirty="0"/>
                    </a:p>
                  </a:txBody>
                  <a:tcPr marL="68580" marR="68580" marT="60960" marB="6096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400" dirty="0" smtClean="0"/>
                        <a:t>Pierde</a:t>
                      </a:r>
                      <a:endParaRPr lang="es-CR" sz="2400" dirty="0"/>
                    </a:p>
                  </a:txBody>
                  <a:tcPr marL="68580" marR="68580" marT="60960" marB="6096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R" sz="2400" dirty="0"/>
                    </a:p>
                  </a:txBody>
                  <a:tcPr marL="68580" marR="68580" marT="60960" marB="6096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R" sz="2400"/>
                    </a:p>
                  </a:txBody>
                  <a:tcPr marL="68580" marR="68580" marT="60960" marB="60960" anchor="ctr"/>
                </a:tc>
              </a:tr>
              <a:tr h="954106">
                <a:tc>
                  <a:txBody>
                    <a:bodyPr/>
                    <a:lstStyle/>
                    <a:p>
                      <a:pPr algn="ctr"/>
                      <a:endParaRPr lang="es-CR" sz="2400" dirty="0"/>
                    </a:p>
                  </a:txBody>
                  <a:tcPr marL="68580" marR="6858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R" sz="2400" dirty="0"/>
                    </a:p>
                  </a:txBody>
                  <a:tcPr marL="68580" marR="6858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R" sz="2400" dirty="0"/>
                    </a:p>
                  </a:txBody>
                  <a:tcPr marL="68580" marR="6858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R" sz="2400"/>
                    </a:p>
                  </a:txBody>
                  <a:tcPr marL="68580" marR="6858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54106">
                <a:tc>
                  <a:txBody>
                    <a:bodyPr/>
                    <a:lstStyle/>
                    <a:p>
                      <a:pPr algn="ctr"/>
                      <a:endParaRPr lang="es-CR" sz="2400" dirty="0"/>
                    </a:p>
                  </a:txBody>
                  <a:tcPr marL="68580" marR="6858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R" sz="2400"/>
                    </a:p>
                  </a:txBody>
                  <a:tcPr marL="68580" marR="6858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R" sz="2400" dirty="0"/>
                    </a:p>
                  </a:txBody>
                  <a:tcPr marL="68580" marR="6858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R" sz="2400" dirty="0"/>
                    </a:p>
                  </a:txBody>
                  <a:tcPr marL="68580" marR="6858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54106">
                <a:tc>
                  <a:txBody>
                    <a:bodyPr/>
                    <a:lstStyle/>
                    <a:p>
                      <a:pPr algn="ctr"/>
                      <a:r>
                        <a:rPr lang="es-CR" sz="2400" dirty="0" smtClean="0"/>
                        <a:t>Gana</a:t>
                      </a:r>
                      <a:endParaRPr lang="es-CR" sz="2400" dirty="0"/>
                    </a:p>
                  </a:txBody>
                  <a:tcPr marL="68580" marR="68580" marT="60960" marB="609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R" sz="2400"/>
                    </a:p>
                  </a:txBody>
                  <a:tcPr marL="68580" marR="68580" marT="60960" marB="609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R" sz="2400" dirty="0"/>
                    </a:p>
                  </a:txBody>
                  <a:tcPr marL="68580" marR="68580" marT="60960" marB="609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R" sz="2400" dirty="0"/>
                    </a:p>
                  </a:txBody>
                  <a:tcPr marL="68580" marR="68580" marT="60960" marB="60960" anchor="ctr"/>
                </a:tc>
              </a:tr>
            </a:tbl>
          </a:graphicData>
        </a:graphic>
      </p:graphicFrame>
      <p:sp>
        <p:nvSpPr>
          <p:cNvPr id="31" name="30 Rectángulo"/>
          <p:cNvSpPr/>
          <p:nvPr/>
        </p:nvSpPr>
        <p:spPr>
          <a:xfrm>
            <a:off x="404664" y="7524328"/>
            <a:ext cx="151216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31 Rectángulo"/>
          <p:cNvSpPr/>
          <p:nvPr/>
        </p:nvSpPr>
        <p:spPr>
          <a:xfrm>
            <a:off x="5013176" y="7524328"/>
            <a:ext cx="151216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32 Rectángulo"/>
          <p:cNvSpPr/>
          <p:nvPr/>
        </p:nvSpPr>
        <p:spPr>
          <a:xfrm>
            <a:off x="1916832" y="7668344"/>
            <a:ext cx="1498476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4" name="33 Rectángulo"/>
          <p:cNvSpPr/>
          <p:nvPr/>
        </p:nvSpPr>
        <p:spPr>
          <a:xfrm>
            <a:off x="1916832" y="4644008"/>
            <a:ext cx="151216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5" name="34 Rectángulo"/>
          <p:cNvSpPr/>
          <p:nvPr/>
        </p:nvSpPr>
        <p:spPr>
          <a:xfrm>
            <a:off x="4869160" y="5724128"/>
            <a:ext cx="151216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6" name="35 Rectángulo"/>
          <p:cNvSpPr/>
          <p:nvPr/>
        </p:nvSpPr>
        <p:spPr>
          <a:xfrm>
            <a:off x="3356992" y="4644008"/>
            <a:ext cx="151216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37" name="36 Conector angular"/>
          <p:cNvCxnSpPr>
            <a:stCxn id="32" idx="2"/>
            <a:endCxn id="31" idx="2"/>
          </p:cNvCxnSpPr>
          <p:nvPr/>
        </p:nvCxnSpPr>
        <p:spPr>
          <a:xfrm rot="5400000">
            <a:off x="3465004" y="6300192"/>
            <a:ext cx="12700" cy="4608512"/>
          </a:xfrm>
          <a:prstGeom prst="bentConnector3">
            <a:avLst>
              <a:gd name="adj1" fmla="val 282857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35" idx="1"/>
            <a:endCxn id="36" idx="2"/>
          </p:cNvCxnSpPr>
          <p:nvPr/>
        </p:nvCxnSpPr>
        <p:spPr>
          <a:xfrm rot="10800000">
            <a:off x="4113076" y="5724128"/>
            <a:ext cx="756084" cy="54006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33" idx="0"/>
            <a:endCxn id="34" idx="2"/>
          </p:cNvCxnSpPr>
          <p:nvPr/>
        </p:nvCxnSpPr>
        <p:spPr>
          <a:xfrm flipV="1">
            <a:off x="2666070" y="5724128"/>
            <a:ext cx="6846" cy="19442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ectángulo"/>
          <p:cNvSpPr/>
          <p:nvPr/>
        </p:nvSpPr>
        <p:spPr>
          <a:xfrm>
            <a:off x="4797152" y="4644008"/>
            <a:ext cx="151216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" name="43 Rectángulo"/>
          <p:cNvSpPr/>
          <p:nvPr/>
        </p:nvSpPr>
        <p:spPr>
          <a:xfrm>
            <a:off x="4797152" y="6660232"/>
            <a:ext cx="151216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45" name="44 Conector angular"/>
          <p:cNvCxnSpPr>
            <a:stCxn id="43" idx="3"/>
            <a:endCxn id="44" idx="3"/>
          </p:cNvCxnSpPr>
          <p:nvPr/>
        </p:nvCxnSpPr>
        <p:spPr>
          <a:xfrm>
            <a:off x="6309320" y="5184068"/>
            <a:ext cx="12700" cy="2016224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50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111</Words>
  <Application>Microsoft Office PowerPoint</Application>
  <PresentationFormat>Presentación en pantalla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Caras y Cruces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Caras y Cruces</dc:title>
  <dc:creator>Marlen</dc:creator>
  <cp:lastModifiedBy>UTN LAB2</cp:lastModifiedBy>
  <cp:revision>6</cp:revision>
  <dcterms:created xsi:type="dcterms:W3CDTF">2013-03-02T03:02:01Z</dcterms:created>
  <dcterms:modified xsi:type="dcterms:W3CDTF">2013-05-30T00:27:26Z</dcterms:modified>
</cp:coreProperties>
</file>