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2385F-E952-4ACD-8163-82E6CB7629F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F287D1-FF00-4CEE-A725-7E47C954A07D}">
      <dgm:prSet phldrT="[文本]"/>
      <dgm:spPr/>
      <dgm:t>
        <a:bodyPr/>
        <a:lstStyle/>
        <a:p>
          <a:r>
            <a:rPr lang="zh-CN" altLang="en-US" dirty="0"/>
            <a:t>相机标定</a:t>
          </a:r>
        </a:p>
      </dgm:t>
    </dgm:pt>
    <dgm:pt modelId="{0002299D-1A76-4E4B-BA21-6987EBAFBF0E}" type="parTrans" cxnId="{65A14B94-5FEC-4A8F-A383-C67888A90B3B}">
      <dgm:prSet/>
      <dgm:spPr/>
      <dgm:t>
        <a:bodyPr/>
        <a:lstStyle/>
        <a:p>
          <a:endParaRPr lang="zh-CN" altLang="en-US"/>
        </a:p>
      </dgm:t>
    </dgm:pt>
    <dgm:pt modelId="{DE3CAF33-CF32-4B5D-80F7-9B525A8F5790}" type="sibTrans" cxnId="{65A14B94-5FEC-4A8F-A383-C67888A90B3B}">
      <dgm:prSet/>
      <dgm:spPr/>
      <dgm:t>
        <a:bodyPr/>
        <a:lstStyle/>
        <a:p>
          <a:endParaRPr lang="zh-CN" altLang="en-US"/>
        </a:p>
      </dgm:t>
    </dgm:pt>
    <dgm:pt modelId="{11D53DA5-0112-45F2-AEBC-A1B21AB77472}">
      <dgm:prSet phldrT="[文本]"/>
      <dgm:spPr/>
      <dgm:t>
        <a:bodyPr/>
        <a:lstStyle/>
        <a:p>
          <a:r>
            <a:rPr lang="zh-CN" altLang="en-US" dirty="0"/>
            <a:t>眼在手外</a:t>
          </a:r>
        </a:p>
      </dgm:t>
    </dgm:pt>
    <dgm:pt modelId="{7686DA75-145C-48BF-85FC-BA828E21DB0C}" type="parTrans" cxnId="{7A8E28FB-00A4-44AF-8BE6-868F83B22AF8}">
      <dgm:prSet/>
      <dgm:spPr/>
      <dgm:t>
        <a:bodyPr/>
        <a:lstStyle/>
        <a:p>
          <a:endParaRPr lang="zh-CN" altLang="en-US"/>
        </a:p>
      </dgm:t>
    </dgm:pt>
    <dgm:pt modelId="{03E78C92-8F30-46E6-A69F-99FAE31EF406}" type="sibTrans" cxnId="{7A8E28FB-00A4-44AF-8BE6-868F83B22AF8}">
      <dgm:prSet/>
      <dgm:spPr/>
      <dgm:t>
        <a:bodyPr/>
        <a:lstStyle/>
        <a:p>
          <a:endParaRPr lang="zh-CN" altLang="en-US"/>
        </a:p>
      </dgm:t>
    </dgm:pt>
    <dgm:pt modelId="{A1975754-F050-4FAF-ACCE-07174AFE8D36}">
      <dgm:prSet phldrT="[文本]"/>
      <dgm:spPr/>
      <dgm:t>
        <a:bodyPr/>
        <a:lstStyle/>
        <a:p>
          <a:r>
            <a:rPr lang="zh-CN" altLang="en-US" dirty="0"/>
            <a:t>拍照位置固定</a:t>
          </a:r>
        </a:p>
      </dgm:t>
    </dgm:pt>
    <dgm:pt modelId="{EA3A1C46-DF6E-4C31-89A0-6CA4057D95F3}" type="parTrans" cxnId="{BF0E1F91-D211-4411-BEBB-88B0FE39C73A}">
      <dgm:prSet/>
      <dgm:spPr/>
      <dgm:t>
        <a:bodyPr/>
        <a:lstStyle/>
        <a:p>
          <a:endParaRPr lang="zh-CN" altLang="en-US"/>
        </a:p>
      </dgm:t>
    </dgm:pt>
    <dgm:pt modelId="{07AE96D7-D200-4C41-986A-ACBD2A883951}" type="sibTrans" cxnId="{BF0E1F91-D211-4411-BEBB-88B0FE39C73A}">
      <dgm:prSet/>
      <dgm:spPr/>
      <dgm:t>
        <a:bodyPr/>
        <a:lstStyle/>
        <a:p>
          <a:endParaRPr lang="zh-CN" altLang="en-US"/>
        </a:p>
      </dgm:t>
    </dgm:pt>
    <dgm:pt modelId="{4B99F677-E864-4A78-9B50-19320F99D8A6}">
      <dgm:prSet phldrT="[文本]"/>
      <dgm:spPr/>
      <dgm:t>
        <a:bodyPr/>
        <a:lstStyle/>
        <a:p>
          <a:r>
            <a:rPr lang="zh-CN" altLang="en-US" dirty="0"/>
            <a:t>拍照位置可变</a:t>
          </a:r>
        </a:p>
      </dgm:t>
    </dgm:pt>
    <dgm:pt modelId="{03BE4654-3911-450F-AFC4-2717EFD30FF7}" type="parTrans" cxnId="{F1D004E5-797C-4F2C-AAD3-CF4D8D8FBA15}">
      <dgm:prSet/>
      <dgm:spPr/>
      <dgm:t>
        <a:bodyPr/>
        <a:lstStyle/>
        <a:p>
          <a:endParaRPr lang="zh-CN" altLang="en-US"/>
        </a:p>
      </dgm:t>
    </dgm:pt>
    <dgm:pt modelId="{E94B042A-30E8-4BBA-8503-721628BE345B}" type="sibTrans" cxnId="{F1D004E5-797C-4F2C-AAD3-CF4D8D8FBA15}">
      <dgm:prSet/>
      <dgm:spPr/>
      <dgm:t>
        <a:bodyPr/>
        <a:lstStyle/>
        <a:p>
          <a:endParaRPr lang="zh-CN" altLang="en-US"/>
        </a:p>
      </dgm:t>
    </dgm:pt>
    <dgm:pt modelId="{0F71B598-F906-46AE-9A51-015172561270}">
      <dgm:prSet phldrT="[文本]"/>
      <dgm:spPr/>
      <dgm:t>
        <a:bodyPr/>
        <a:lstStyle/>
        <a:p>
          <a:r>
            <a:rPr lang="zh-CN" altLang="en-US" dirty="0"/>
            <a:t>眼在手上</a:t>
          </a:r>
        </a:p>
      </dgm:t>
    </dgm:pt>
    <dgm:pt modelId="{C8575C79-2E52-44C6-AF87-B2644102B9F5}" type="parTrans" cxnId="{32AF05B5-9D0C-4826-8953-815EBAB79A08}">
      <dgm:prSet/>
      <dgm:spPr/>
      <dgm:t>
        <a:bodyPr/>
        <a:lstStyle/>
        <a:p>
          <a:endParaRPr lang="zh-CN" altLang="en-US"/>
        </a:p>
      </dgm:t>
    </dgm:pt>
    <dgm:pt modelId="{97C6D7ED-9AB7-4193-880A-6FAA0A589F59}" type="sibTrans" cxnId="{32AF05B5-9D0C-4826-8953-815EBAB79A08}">
      <dgm:prSet/>
      <dgm:spPr/>
      <dgm:t>
        <a:bodyPr/>
        <a:lstStyle/>
        <a:p>
          <a:endParaRPr lang="zh-CN" altLang="en-US"/>
        </a:p>
      </dgm:t>
    </dgm:pt>
    <dgm:pt modelId="{F9939405-44EE-4D08-B151-3F7DF24E27C0}">
      <dgm:prSet phldrT="[文本]"/>
      <dgm:spPr/>
      <dgm:t>
        <a:bodyPr/>
        <a:lstStyle/>
        <a:p>
          <a:r>
            <a:rPr lang="zh-CN" altLang="en-US" dirty="0"/>
            <a:t>夹具无旋转</a:t>
          </a:r>
        </a:p>
      </dgm:t>
    </dgm:pt>
    <dgm:pt modelId="{E2C6080A-3C00-41DF-9149-EF0EF30C8845}" type="parTrans" cxnId="{8AAA04DD-6416-4AE2-9513-168E431BF1FB}">
      <dgm:prSet/>
      <dgm:spPr/>
      <dgm:t>
        <a:bodyPr/>
        <a:lstStyle/>
        <a:p>
          <a:endParaRPr lang="zh-CN" altLang="en-US"/>
        </a:p>
      </dgm:t>
    </dgm:pt>
    <dgm:pt modelId="{CAC1B769-B9CB-4A55-8E5A-35DF14B9B3BB}" type="sibTrans" cxnId="{8AAA04DD-6416-4AE2-9513-168E431BF1FB}">
      <dgm:prSet/>
      <dgm:spPr/>
      <dgm:t>
        <a:bodyPr/>
        <a:lstStyle/>
        <a:p>
          <a:endParaRPr lang="zh-CN" altLang="en-US"/>
        </a:p>
      </dgm:t>
    </dgm:pt>
    <dgm:pt modelId="{0BC1AB4F-12A1-4584-B552-69E4E82798AC}">
      <dgm:prSet phldrT="[文本]"/>
      <dgm:spPr/>
      <dgm:t>
        <a:bodyPr/>
        <a:lstStyle/>
        <a:p>
          <a:r>
            <a:rPr lang="zh-CN" altLang="en-US" dirty="0"/>
            <a:t>夹具有旋转</a:t>
          </a:r>
        </a:p>
      </dgm:t>
    </dgm:pt>
    <dgm:pt modelId="{1C419A19-575E-486B-B688-147B79802430}" type="parTrans" cxnId="{F749AB1E-E422-4919-B7ED-BAE19C4E70B4}">
      <dgm:prSet/>
      <dgm:spPr/>
      <dgm:t>
        <a:bodyPr/>
        <a:lstStyle/>
        <a:p>
          <a:endParaRPr lang="zh-CN" altLang="en-US"/>
        </a:p>
      </dgm:t>
    </dgm:pt>
    <dgm:pt modelId="{7367F3BF-713E-4615-BD4B-7FAC58782135}" type="sibTrans" cxnId="{F749AB1E-E422-4919-B7ED-BAE19C4E70B4}">
      <dgm:prSet/>
      <dgm:spPr/>
      <dgm:t>
        <a:bodyPr/>
        <a:lstStyle/>
        <a:p>
          <a:endParaRPr lang="zh-CN" altLang="en-US"/>
        </a:p>
      </dgm:t>
    </dgm:pt>
    <dgm:pt modelId="{37A36F02-E523-43C0-B6F3-2DAB0638681B}">
      <dgm:prSet phldrT="[文本]"/>
      <dgm:spPr/>
      <dgm:t>
        <a:bodyPr/>
        <a:lstStyle/>
        <a:p>
          <a:r>
            <a:rPr lang="zh-CN" altLang="en-US" dirty="0"/>
            <a:t>夹具无旋转</a:t>
          </a:r>
        </a:p>
      </dgm:t>
    </dgm:pt>
    <dgm:pt modelId="{AA2FE283-B66D-493F-98F6-E6919E64CC7C}" type="parTrans" cxnId="{27DF8880-C7F1-48CC-B00B-E483CEC01D88}">
      <dgm:prSet/>
      <dgm:spPr/>
      <dgm:t>
        <a:bodyPr/>
        <a:lstStyle/>
        <a:p>
          <a:endParaRPr lang="zh-CN" altLang="en-US"/>
        </a:p>
      </dgm:t>
    </dgm:pt>
    <dgm:pt modelId="{E73F40C4-E40E-493F-9BFA-55DF45420EE6}" type="sibTrans" cxnId="{27DF8880-C7F1-48CC-B00B-E483CEC01D88}">
      <dgm:prSet/>
      <dgm:spPr/>
      <dgm:t>
        <a:bodyPr/>
        <a:lstStyle/>
        <a:p>
          <a:endParaRPr lang="zh-CN" altLang="en-US"/>
        </a:p>
      </dgm:t>
    </dgm:pt>
    <dgm:pt modelId="{411D4F24-34D0-4D47-9CA6-FA9CBE2A3E12}">
      <dgm:prSet phldrT="[文本]"/>
      <dgm:spPr/>
      <dgm:t>
        <a:bodyPr/>
        <a:lstStyle/>
        <a:p>
          <a:r>
            <a:rPr lang="zh-CN" altLang="en-US" dirty="0"/>
            <a:t>夹具有旋转</a:t>
          </a:r>
        </a:p>
      </dgm:t>
    </dgm:pt>
    <dgm:pt modelId="{01872374-87E5-444B-BA0B-0DE7DB647162}" type="parTrans" cxnId="{F29D0A94-EA18-476B-BF25-BE7F079477C3}">
      <dgm:prSet/>
      <dgm:spPr/>
      <dgm:t>
        <a:bodyPr/>
        <a:lstStyle/>
        <a:p>
          <a:endParaRPr lang="zh-CN" altLang="en-US"/>
        </a:p>
      </dgm:t>
    </dgm:pt>
    <dgm:pt modelId="{FC223C00-FFC4-4C6B-AD1C-94E0F81AD2C7}" type="sibTrans" cxnId="{F29D0A94-EA18-476B-BF25-BE7F079477C3}">
      <dgm:prSet/>
      <dgm:spPr/>
      <dgm:t>
        <a:bodyPr/>
        <a:lstStyle/>
        <a:p>
          <a:endParaRPr lang="zh-CN" altLang="en-US"/>
        </a:p>
      </dgm:t>
    </dgm:pt>
    <dgm:pt modelId="{C1830F34-359A-4CEA-A7F6-B01131E3B193}">
      <dgm:prSet phldrT="[文本]"/>
      <dgm:spPr/>
      <dgm:t>
        <a:bodyPr/>
        <a:lstStyle/>
        <a:p>
          <a:r>
            <a:rPr lang="zh-CN" altLang="en-US" dirty="0"/>
            <a:t>拍照位姿固定</a:t>
          </a:r>
        </a:p>
      </dgm:t>
    </dgm:pt>
    <dgm:pt modelId="{72F5B11D-7299-47CA-9439-BF6C438FBF10}" type="parTrans" cxnId="{BF481588-73A5-4CEC-960F-CA302EA7467D}">
      <dgm:prSet/>
      <dgm:spPr/>
      <dgm:t>
        <a:bodyPr/>
        <a:lstStyle/>
        <a:p>
          <a:endParaRPr lang="zh-CN" altLang="en-US"/>
        </a:p>
      </dgm:t>
    </dgm:pt>
    <dgm:pt modelId="{4C6953DC-427A-418F-8386-9B65232E02D2}" type="sibTrans" cxnId="{BF481588-73A5-4CEC-960F-CA302EA7467D}">
      <dgm:prSet/>
      <dgm:spPr/>
      <dgm:t>
        <a:bodyPr/>
        <a:lstStyle/>
        <a:p>
          <a:endParaRPr lang="zh-CN" altLang="en-US"/>
        </a:p>
      </dgm:t>
    </dgm:pt>
    <dgm:pt modelId="{FAD82614-A97E-452E-B45A-94FD4C358462}">
      <dgm:prSet phldrT="[文本]"/>
      <dgm:spPr/>
      <dgm:t>
        <a:bodyPr/>
        <a:lstStyle/>
        <a:p>
          <a:r>
            <a:rPr lang="zh-CN" altLang="en-US" dirty="0"/>
            <a:t>拍照位姿可变</a:t>
          </a:r>
        </a:p>
      </dgm:t>
    </dgm:pt>
    <dgm:pt modelId="{A2DF4F3A-5240-4ECF-9C09-1CB46996E193}" type="parTrans" cxnId="{C485BED6-F2FD-48D5-9A46-A4B177E97927}">
      <dgm:prSet/>
      <dgm:spPr/>
      <dgm:t>
        <a:bodyPr/>
        <a:lstStyle/>
        <a:p>
          <a:endParaRPr lang="zh-CN" altLang="en-US"/>
        </a:p>
      </dgm:t>
    </dgm:pt>
    <dgm:pt modelId="{AC5AF2B1-BF6E-4390-ABC7-F4CAE71A6C6C}" type="sibTrans" cxnId="{C485BED6-F2FD-48D5-9A46-A4B177E97927}">
      <dgm:prSet/>
      <dgm:spPr/>
      <dgm:t>
        <a:bodyPr/>
        <a:lstStyle/>
        <a:p>
          <a:endParaRPr lang="zh-CN" altLang="en-US"/>
        </a:p>
      </dgm:t>
    </dgm:pt>
    <dgm:pt modelId="{D71DB6B3-A98C-4317-B993-E300D1A02F43}">
      <dgm:prSet phldrT="[文本]"/>
      <dgm:spPr/>
      <dgm:t>
        <a:bodyPr/>
        <a:lstStyle/>
        <a:p>
          <a:r>
            <a:rPr lang="zh-CN" altLang="en-US" dirty="0"/>
            <a:t>夹具无旋转</a:t>
          </a:r>
        </a:p>
      </dgm:t>
    </dgm:pt>
    <dgm:pt modelId="{5FFD5B5C-FF86-43B5-A71C-82C204D02081}" type="parTrans" cxnId="{DDF12E11-9927-4ACF-8DFA-DCCABF6DA57D}">
      <dgm:prSet/>
      <dgm:spPr/>
      <dgm:t>
        <a:bodyPr/>
        <a:lstStyle/>
        <a:p>
          <a:endParaRPr lang="zh-CN" altLang="en-US"/>
        </a:p>
      </dgm:t>
    </dgm:pt>
    <dgm:pt modelId="{CB67AD50-5B4C-4B0C-A8DB-FF232886BC85}" type="sibTrans" cxnId="{DDF12E11-9927-4ACF-8DFA-DCCABF6DA57D}">
      <dgm:prSet/>
      <dgm:spPr/>
      <dgm:t>
        <a:bodyPr/>
        <a:lstStyle/>
        <a:p>
          <a:endParaRPr lang="zh-CN" altLang="en-US"/>
        </a:p>
      </dgm:t>
    </dgm:pt>
    <dgm:pt modelId="{9B866534-0130-4377-92C0-41BD5DC118C8}">
      <dgm:prSet phldrT="[文本]"/>
      <dgm:spPr/>
      <dgm:t>
        <a:bodyPr/>
        <a:lstStyle/>
        <a:p>
          <a:r>
            <a:rPr lang="zh-CN" altLang="en-US" dirty="0"/>
            <a:t>夹具有旋转</a:t>
          </a:r>
        </a:p>
      </dgm:t>
    </dgm:pt>
    <dgm:pt modelId="{DF6E6349-58FB-4EB1-9DD2-577333B4ED1F}" type="parTrans" cxnId="{1E2BDE3A-E57B-4D48-A05E-D34477DAEE32}">
      <dgm:prSet/>
      <dgm:spPr/>
      <dgm:t>
        <a:bodyPr/>
        <a:lstStyle/>
        <a:p>
          <a:endParaRPr lang="zh-CN" altLang="en-US"/>
        </a:p>
      </dgm:t>
    </dgm:pt>
    <dgm:pt modelId="{6AAACABC-CBF7-457A-B8C5-BD886F3A0D4E}" type="sibTrans" cxnId="{1E2BDE3A-E57B-4D48-A05E-D34477DAEE32}">
      <dgm:prSet/>
      <dgm:spPr/>
      <dgm:t>
        <a:bodyPr/>
        <a:lstStyle/>
        <a:p>
          <a:endParaRPr lang="zh-CN" altLang="en-US"/>
        </a:p>
      </dgm:t>
    </dgm:pt>
    <dgm:pt modelId="{566DFEA9-320E-4DCD-B8C5-849DE5319AC3}">
      <dgm:prSet phldrT="[文本]"/>
      <dgm:spPr/>
      <dgm:t>
        <a:bodyPr/>
        <a:lstStyle/>
        <a:p>
          <a:r>
            <a:rPr lang="zh-CN" altLang="en-US" dirty="0"/>
            <a:t>夹具有旋转</a:t>
          </a:r>
        </a:p>
      </dgm:t>
    </dgm:pt>
    <dgm:pt modelId="{A2C8C969-DC57-4258-B5C1-E5185510BD82}" type="parTrans" cxnId="{1E678C6D-8159-4535-9EEF-7FEF4758DA0D}">
      <dgm:prSet/>
      <dgm:spPr/>
      <dgm:t>
        <a:bodyPr/>
        <a:lstStyle/>
        <a:p>
          <a:endParaRPr lang="zh-CN" altLang="en-US"/>
        </a:p>
      </dgm:t>
    </dgm:pt>
    <dgm:pt modelId="{F0819E1F-3B1C-4A52-B22C-E650728C0E9B}" type="sibTrans" cxnId="{1E678C6D-8159-4535-9EEF-7FEF4758DA0D}">
      <dgm:prSet/>
      <dgm:spPr/>
      <dgm:t>
        <a:bodyPr/>
        <a:lstStyle/>
        <a:p>
          <a:endParaRPr lang="zh-CN" altLang="en-US"/>
        </a:p>
      </dgm:t>
    </dgm:pt>
    <dgm:pt modelId="{E2AA7DC9-DDC1-473B-BE1F-693AD496F616}">
      <dgm:prSet phldrT="[文本]"/>
      <dgm:spPr/>
      <dgm:t>
        <a:bodyPr/>
        <a:lstStyle/>
        <a:p>
          <a:r>
            <a:rPr lang="zh-CN" altLang="en-US" dirty="0"/>
            <a:t>夹具无旋转</a:t>
          </a:r>
        </a:p>
      </dgm:t>
    </dgm:pt>
    <dgm:pt modelId="{5457F105-DBD4-490B-84F7-54AE9B1EF293}" type="parTrans" cxnId="{F9F90B67-1AB8-4AF7-B248-C75D6371A2B8}">
      <dgm:prSet/>
      <dgm:spPr/>
      <dgm:t>
        <a:bodyPr/>
        <a:lstStyle/>
        <a:p>
          <a:endParaRPr lang="zh-CN" altLang="en-US"/>
        </a:p>
      </dgm:t>
    </dgm:pt>
    <dgm:pt modelId="{100E3BCF-5F48-4897-9D3B-7A2C79DCC647}" type="sibTrans" cxnId="{F9F90B67-1AB8-4AF7-B248-C75D6371A2B8}">
      <dgm:prSet/>
      <dgm:spPr/>
      <dgm:t>
        <a:bodyPr/>
        <a:lstStyle/>
        <a:p>
          <a:endParaRPr lang="zh-CN" altLang="en-US"/>
        </a:p>
      </dgm:t>
    </dgm:pt>
    <dgm:pt modelId="{8E348FA0-0DFD-4F9E-8E68-9E51FD46E0FA}" type="pres">
      <dgm:prSet presAssocID="{0062385F-E952-4ACD-8163-82E6CB7629F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E2F8F6B-6625-43AB-99E9-5FB6C4795FB8}" type="pres">
      <dgm:prSet presAssocID="{23F287D1-FF00-4CEE-A725-7E47C954A07D}" presName="root1" presStyleCnt="0"/>
      <dgm:spPr/>
    </dgm:pt>
    <dgm:pt modelId="{F21C20BC-0FFC-414E-905A-2749229842B4}" type="pres">
      <dgm:prSet presAssocID="{23F287D1-FF00-4CEE-A725-7E47C954A07D}" presName="LevelOneTextNode" presStyleLbl="node0" presStyleIdx="0" presStyleCnt="1">
        <dgm:presLayoutVars>
          <dgm:chPref val="3"/>
        </dgm:presLayoutVars>
      </dgm:prSet>
      <dgm:spPr/>
    </dgm:pt>
    <dgm:pt modelId="{59A543F9-3275-4346-BD9C-ED32479ABDF8}" type="pres">
      <dgm:prSet presAssocID="{23F287D1-FF00-4CEE-A725-7E47C954A07D}" presName="level2hierChild" presStyleCnt="0"/>
      <dgm:spPr/>
    </dgm:pt>
    <dgm:pt modelId="{3EB702EB-02D4-4722-8742-5BF6D816BB20}" type="pres">
      <dgm:prSet presAssocID="{7686DA75-145C-48BF-85FC-BA828E21DB0C}" presName="conn2-1" presStyleLbl="parChTrans1D2" presStyleIdx="0" presStyleCnt="2"/>
      <dgm:spPr/>
    </dgm:pt>
    <dgm:pt modelId="{A7BAC71D-AFF6-4C2B-A2D7-37DADA5946A6}" type="pres">
      <dgm:prSet presAssocID="{7686DA75-145C-48BF-85FC-BA828E21DB0C}" presName="connTx" presStyleLbl="parChTrans1D2" presStyleIdx="0" presStyleCnt="2"/>
      <dgm:spPr/>
    </dgm:pt>
    <dgm:pt modelId="{AE64A4DB-176E-4A44-94C0-CE2C83D633C8}" type="pres">
      <dgm:prSet presAssocID="{11D53DA5-0112-45F2-AEBC-A1B21AB77472}" presName="root2" presStyleCnt="0"/>
      <dgm:spPr/>
    </dgm:pt>
    <dgm:pt modelId="{F13F3270-0913-4AA7-8ED6-2800536997B4}" type="pres">
      <dgm:prSet presAssocID="{11D53DA5-0112-45F2-AEBC-A1B21AB77472}" presName="LevelTwoTextNode" presStyleLbl="node2" presStyleIdx="0" presStyleCnt="2">
        <dgm:presLayoutVars>
          <dgm:chPref val="3"/>
        </dgm:presLayoutVars>
      </dgm:prSet>
      <dgm:spPr/>
    </dgm:pt>
    <dgm:pt modelId="{7111CA25-EAF5-426C-9299-9F26906E0656}" type="pres">
      <dgm:prSet presAssocID="{11D53DA5-0112-45F2-AEBC-A1B21AB77472}" presName="level3hierChild" presStyleCnt="0"/>
      <dgm:spPr/>
    </dgm:pt>
    <dgm:pt modelId="{057AC45E-64BF-4730-BF2B-D526A50E0503}" type="pres">
      <dgm:prSet presAssocID="{EA3A1C46-DF6E-4C31-89A0-6CA4057D95F3}" presName="conn2-1" presStyleLbl="parChTrans1D3" presStyleIdx="0" presStyleCnt="4"/>
      <dgm:spPr/>
    </dgm:pt>
    <dgm:pt modelId="{875AE732-8A1D-4D02-8625-72B1DDD3622A}" type="pres">
      <dgm:prSet presAssocID="{EA3A1C46-DF6E-4C31-89A0-6CA4057D95F3}" presName="connTx" presStyleLbl="parChTrans1D3" presStyleIdx="0" presStyleCnt="4"/>
      <dgm:spPr/>
    </dgm:pt>
    <dgm:pt modelId="{E5FBAE59-D353-40BE-91F3-6AC187D19679}" type="pres">
      <dgm:prSet presAssocID="{A1975754-F050-4FAF-ACCE-07174AFE8D36}" presName="root2" presStyleCnt="0"/>
      <dgm:spPr/>
    </dgm:pt>
    <dgm:pt modelId="{B396674C-A6FF-4B73-A082-1ADECD950043}" type="pres">
      <dgm:prSet presAssocID="{A1975754-F050-4FAF-ACCE-07174AFE8D36}" presName="LevelTwoTextNode" presStyleLbl="node3" presStyleIdx="0" presStyleCnt="4" custScaleX="121000">
        <dgm:presLayoutVars>
          <dgm:chPref val="3"/>
        </dgm:presLayoutVars>
      </dgm:prSet>
      <dgm:spPr/>
    </dgm:pt>
    <dgm:pt modelId="{5C997CE3-0605-4523-9680-D1A60F81E4A4}" type="pres">
      <dgm:prSet presAssocID="{A1975754-F050-4FAF-ACCE-07174AFE8D36}" presName="level3hierChild" presStyleCnt="0"/>
      <dgm:spPr/>
    </dgm:pt>
    <dgm:pt modelId="{5250ECEB-03D5-49E9-887B-B14EB6D67AD8}" type="pres">
      <dgm:prSet presAssocID="{E2C6080A-3C00-41DF-9149-EF0EF30C8845}" presName="conn2-1" presStyleLbl="parChTrans1D4" presStyleIdx="0" presStyleCnt="8"/>
      <dgm:spPr/>
    </dgm:pt>
    <dgm:pt modelId="{3F08FC6C-4211-43CC-BB9A-B402FD7C4175}" type="pres">
      <dgm:prSet presAssocID="{E2C6080A-3C00-41DF-9149-EF0EF30C8845}" presName="connTx" presStyleLbl="parChTrans1D4" presStyleIdx="0" presStyleCnt="8"/>
      <dgm:spPr/>
    </dgm:pt>
    <dgm:pt modelId="{06187A25-B27F-42B9-8438-E97C2B5A69C0}" type="pres">
      <dgm:prSet presAssocID="{F9939405-44EE-4D08-B151-3F7DF24E27C0}" presName="root2" presStyleCnt="0"/>
      <dgm:spPr/>
    </dgm:pt>
    <dgm:pt modelId="{C89F67AD-3AE3-4308-AEE9-740A590948BE}" type="pres">
      <dgm:prSet presAssocID="{F9939405-44EE-4D08-B151-3F7DF24E27C0}" presName="LevelTwoTextNode" presStyleLbl="node4" presStyleIdx="0" presStyleCnt="8">
        <dgm:presLayoutVars>
          <dgm:chPref val="3"/>
        </dgm:presLayoutVars>
      </dgm:prSet>
      <dgm:spPr/>
    </dgm:pt>
    <dgm:pt modelId="{8E3F649D-C832-4FAA-83C8-62939EC13439}" type="pres">
      <dgm:prSet presAssocID="{F9939405-44EE-4D08-B151-3F7DF24E27C0}" presName="level3hierChild" presStyleCnt="0"/>
      <dgm:spPr/>
    </dgm:pt>
    <dgm:pt modelId="{CD7FCD67-A00C-4BB8-B41A-77777E9D6951}" type="pres">
      <dgm:prSet presAssocID="{1C419A19-575E-486B-B688-147B79802430}" presName="conn2-1" presStyleLbl="parChTrans1D4" presStyleIdx="1" presStyleCnt="8"/>
      <dgm:spPr/>
    </dgm:pt>
    <dgm:pt modelId="{C3925770-1350-41C9-AB29-9CBE3E5B527E}" type="pres">
      <dgm:prSet presAssocID="{1C419A19-575E-486B-B688-147B79802430}" presName="connTx" presStyleLbl="parChTrans1D4" presStyleIdx="1" presStyleCnt="8"/>
      <dgm:spPr/>
    </dgm:pt>
    <dgm:pt modelId="{E290309F-3C6A-45CD-81B2-66BA95EF6437}" type="pres">
      <dgm:prSet presAssocID="{0BC1AB4F-12A1-4584-B552-69E4E82798AC}" presName="root2" presStyleCnt="0"/>
      <dgm:spPr/>
    </dgm:pt>
    <dgm:pt modelId="{74336254-9BA8-48E0-B6E6-2A788C90F364}" type="pres">
      <dgm:prSet presAssocID="{0BC1AB4F-12A1-4584-B552-69E4E82798AC}" presName="LevelTwoTextNode" presStyleLbl="node4" presStyleIdx="1" presStyleCnt="8">
        <dgm:presLayoutVars>
          <dgm:chPref val="3"/>
        </dgm:presLayoutVars>
      </dgm:prSet>
      <dgm:spPr/>
    </dgm:pt>
    <dgm:pt modelId="{C8B44426-7E6F-4907-B122-95B25E949B2A}" type="pres">
      <dgm:prSet presAssocID="{0BC1AB4F-12A1-4584-B552-69E4E82798AC}" presName="level3hierChild" presStyleCnt="0"/>
      <dgm:spPr/>
    </dgm:pt>
    <dgm:pt modelId="{DFBFF2DB-3F1E-4E75-B53B-667E056E1598}" type="pres">
      <dgm:prSet presAssocID="{03BE4654-3911-450F-AFC4-2717EFD30FF7}" presName="conn2-1" presStyleLbl="parChTrans1D3" presStyleIdx="1" presStyleCnt="4"/>
      <dgm:spPr/>
    </dgm:pt>
    <dgm:pt modelId="{82E6AA62-B245-4C4F-AEE4-98B0A648364F}" type="pres">
      <dgm:prSet presAssocID="{03BE4654-3911-450F-AFC4-2717EFD30FF7}" presName="connTx" presStyleLbl="parChTrans1D3" presStyleIdx="1" presStyleCnt="4"/>
      <dgm:spPr/>
    </dgm:pt>
    <dgm:pt modelId="{44E6A214-1C48-4364-A52B-39CC26684270}" type="pres">
      <dgm:prSet presAssocID="{4B99F677-E864-4A78-9B50-19320F99D8A6}" presName="root2" presStyleCnt="0"/>
      <dgm:spPr/>
    </dgm:pt>
    <dgm:pt modelId="{EC29B25B-936E-4142-AB82-3F3CEE38A120}" type="pres">
      <dgm:prSet presAssocID="{4B99F677-E864-4A78-9B50-19320F99D8A6}" presName="LevelTwoTextNode" presStyleLbl="node3" presStyleIdx="1" presStyleCnt="4" custScaleX="121000">
        <dgm:presLayoutVars>
          <dgm:chPref val="3"/>
        </dgm:presLayoutVars>
      </dgm:prSet>
      <dgm:spPr/>
    </dgm:pt>
    <dgm:pt modelId="{98CB4888-BBE6-4B2B-BFB1-EDF3DBC870D5}" type="pres">
      <dgm:prSet presAssocID="{4B99F677-E864-4A78-9B50-19320F99D8A6}" presName="level3hierChild" presStyleCnt="0"/>
      <dgm:spPr/>
    </dgm:pt>
    <dgm:pt modelId="{5095E8EA-A624-4664-8344-2EA52D6B4057}" type="pres">
      <dgm:prSet presAssocID="{AA2FE283-B66D-493F-98F6-E6919E64CC7C}" presName="conn2-1" presStyleLbl="parChTrans1D4" presStyleIdx="2" presStyleCnt="8"/>
      <dgm:spPr/>
    </dgm:pt>
    <dgm:pt modelId="{F87FA7ED-4681-4D97-87ED-B351A27C0BD7}" type="pres">
      <dgm:prSet presAssocID="{AA2FE283-B66D-493F-98F6-E6919E64CC7C}" presName="connTx" presStyleLbl="parChTrans1D4" presStyleIdx="2" presStyleCnt="8"/>
      <dgm:spPr/>
    </dgm:pt>
    <dgm:pt modelId="{B8C68939-AEB3-4DAC-93F3-5243729C2EDF}" type="pres">
      <dgm:prSet presAssocID="{37A36F02-E523-43C0-B6F3-2DAB0638681B}" presName="root2" presStyleCnt="0"/>
      <dgm:spPr/>
    </dgm:pt>
    <dgm:pt modelId="{74D9CD13-C9A7-4E68-A97F-73D586159E2C}" type="pres">
      <dgm:prSet presAssocID="{37A36F02-E523-43C0-B6F3-2DAB0638681B}" presName="LevelTwoTextNode" presStyleLbl="node4" presStyleIdx="2" presStyleCnt="8">
        <dgm:presLayoutVars>
          <dgm:chPref val="3"/>
        </dgm:presLayoutVars>
      </dgm:prSet>
      <dgm:spPr/>
    </dgm:pt>
    <dgm:pt modelId="{352D9CA7-BF4F-41E1-A825-1A854388B83F}" type="pres">
      <dgm:prSet presAssocID="{37A36F02-E523-43C0-B6F3-2DAB0638681B}" presName="level3hierChild" presStyleCnt="0"/>
      <dgm:spPr/>
    </dgm:pt>
    <dgm:pt modelId="{977E0555-3AF2-4644-B6A0-CD6DF87FB4C0}" type="pres">
      <dgm:prSet presAssocID="{01872374-87E5-444B-BA0B-0DE7DB647162}" presName="conn2-1" presStyleLbl="parChTrans1D4" presStyleIdx="3" presStyleCnt="8"/>
      <dgm:spPr/>
    </dgm:pt>
    <dgm:pt modelId="{FFF13B65-E4AA-488A-A6CA-9042956D4FD3}" type="pres">
      <dgm:prSet presAssocID="{01872374-87E5-444B-BA0B-0DE7DB647162}" presName="connTx" presStyleLbl="parChTrans1D4" presStyleIdx="3" presStyleCnt="8"/>
      <dgm:spPr/>
    </dgm:pt>
    <dgm:pt modelId="{9A11AA0D-4042-4A5B-BA85-5DAEF29D58E5}" type="pres">
      <dgm:prSet presAssocID="{411D4F24-34D0-4D47-9CA6-FA9CBE2A3E12}" presName="root2" presStyleCnt="0"/>
      <dgm:spPr/>
    </dgm:pt>
    <dgm:pt modelId="{B5F6275B-0762-4AEC-BF2C-DC0C9A3AC221}" type="pres">
      <dgm:prSet presAssocID="{411D4F24-34D0-4D47-9CA6-FA9CBE2A3E12}" presName="LevelTwoTextNode" presStyleLbl="node4" presStyleIdx="3" presStyleCnt="8">
        <dgm:presLayoutVars>
          <dgm:chPref val="3"/>
        </dgm:presLayoutVars>
      </dgm:prSet>
      <dgm:spPr/>
    </dgm:pt>
    <dgm:pt modelId="{85039F8D-08F2-489A-94B2-95BDCAF4E8B1}" type="pres">
      <dgm:prSet presAssocID="{411D4F24-34D0-4D47-9CA6-FA9CBE2A3E12}" presName="level3hierChild" presStyleCnt="0"/>
      <dgm:spPr/>
    </dgm:pt>
    <dgm:pt modelId="{3481CD4D-F26D-49D8-A4D9-8ED5155C8FAC}" type="pres">
      <dgm:prSet presAssocID="{C8575C79-2E52-44C6-AF87-B2644102B9F5}" presName="conn2-1" presStyleLbl="parChTrans1D2" presStyleIdx="1" presStyleCnt="2"/>
      <dgm:spPr/>
    </dgm:pt>
    <dgm:pt modelId="{AB32EB50-7626-4F88-8824-CFE511A85A48}" type="pres">
      <dgm:prSet presAssocID="{C8575C79-2E52-44C6-AF87-B2644102B9F5}" presName="connTx" presStyleLbl="parChTrans1D2" presStyleIdx="1" presStyleCnt="2"/>
      <dgm:spPr/>
    </dgm:pt>
    <dgm:pt modelId="{8A9130B9-A8E4-4A64-BFEF-8C87AD43F156}" type="pres">
      <dgm:prSet presAssocID="{0F71B598-F906-46AE-9A51-015172561270}" presName="root2" presStyleCnt="0"/>
      <dgm:spPr/>
    </dgm:pt>
    <dgm:pt modelId="{E6F086AF-F35F-4040-B901-3A7DB90091C5}" type="pres">
      <dgm:prSet presAssocID="{0F71B598-F906-46AE-9A51-015172561270}" presName="LevelTwoTextNode" presStyleLbl="node2" presStyleIdx="1" presStyleCnt="2">
        <dgm:presLayoutVars>
          <dgm:chPref val="3"/>
        </dgm:presLayoutVars>
      </dgm:prSet>
      <dgm:spPr/>
    </dgm:pt>
    <dgm:pt modelId="{F2EBF9FB-BA07-4F35-9C0F-DC3C92A81BE3}" type="pres">
      <dgm:prSet presAssocID="{0F71B598-F906-46AE-9A51-015172561270}" presName="level3hierChild" presStyleCnt="0"/>
      <dgm:spPr/>
    </dgm:pt>
    <dgm:pt modelId="{3A16FD37-AC2E-47EA-9DCD-52EB3EA2210F}" type="pres">
      <dgm:prSet presAssocID="{72F5B11D-7299-47CA-9439-BF6C438FBF10}" presName="conn2-1" presStyleLbl="parChTrans1D3" presStyleIdx="2" presStyleCnt="4"/>
      <dgm:spPr/>
    </dgm:pt>
    <dgm:pt modelId="{AF2041DB-DE10-4C36-99C3-3D5BD9D80333}" type="pres">
      <dgm:prSet presAssocID="{72F5B11D-7299-47CA-9439-BF6C438FBF10}" presName="connTx" presStyleLbl="parChTrans1D3" presStyleIdx="2" presStyleCnt="4"/>
      <dgm:spPr/>
    </dgm:pt>
    <dgm:pt modelId="{8731244E-61A0-49C9-88D7-758E45E91C11}" type="pres">
      <dgm:prSet presAssocID="{C1830F34-359A-4CEA-A7F6-B01131E3B193}" presName="root2" presStyleCnt="0"/>
      <dgm:spPr/>
    </dgm:pt>
    <dgm:pt modelId="{3E22F8FD-0DC5-4E12-9958-FD0F2AAD85C7}" type="pres">
      <dgm:prSet presAssocID="{C1830F34-359A-4CEA-A7F6-B01131E3B193}" presName="LevelTwoTextNode" presStyleLbl="node3" presStyleIdx="2" presStyleCnt="4" custScaleX="121000">
        <dgm:presLayoutVars>
          <dgm:chPref val="3"/>
        </dgm:presLayoutVars>
      </dgm:prSet>
      <dgm:spPr/>
    </dgm:pt>
    <dgm:pt modelId="{BE15FEAB-471F-4817-B34F-49A8183A57EF}" type="pres">
      <dgm:prSet presAssocID="{C1830F34-359A-4CEA-A7F6-B01131E3B193}" presName="level3hierChild" presStyleCnt="0"/>
      <dgm:spPr/>
    </dgm:pt>
    <dgm:pt modelId="{47EBD3B4-70DB-4AAD-94E9-4E21E451B8DC}" type="pres">
      <dgm:prSet presAssocID="{5FFD5B5C-FF86-43B5-A71C-82C204D02081}" presName="conn2-1" presStyleLbl="parChTrans1D4" presStyleIdx="4" presStyleCnt="8"/>
      <dgm:spPr/>
    </dgm:pt>
    <dgm:pt modelId="{FF60600F-A900-4CE5-9292-8DC7D56AFB03}" type="pres">
      <dgm:prSet presAssocID="{5FFD5B5C-FF86-43B5-A71C-82C204D02081}" presName="connTx" presStyleLbl="parChTrans1D4" presStyleIdx="4" presStyleCnt="8"/>
      <dgm:spPr/>
    </dgm:pt>
    <dgm:pt modelId="{1F498672-32EF-4D16-9B23-F46BD0E5E5E3}" type="pres">
      <dgm:prSet presAssocID="{D71DB6B3-A98C-4317-B993-E300D1A02F43}" presName="root2" presStyleCnt="0"/>
      <dgm:spPr/>
    </dgm:pt>
    <dgm:pt modelId="{CC3617F8-F703-4097-AFB1-6AF9631D0B32}" type="pres">
      <dgm:prSet presAssocID="{D71DB6B3-A98C-4317-B993-E300D1A02F43}" presName="LevelTwoTextNode" presStyleLbl="node4" presStyleIdx="4" presStyleCnt="8">
        <dgm:presLayoutVars>
          <dgm:chPref val="3"/>
        </dgm:presLayoutVars>
      </dgm:prSet>
      <dgm:spPr/>
    </dgm:pt>
    <dgm:pt modelId="{A9C017BD-B455-4EB7-B914-F898E84BFB56}" type="pres">
      <dgm:prSet presAssocID="{D71DB6B3-A98C-4317-B993-E300D1A02F43}" presName="level3hierChild" presStyleCnt="0"/>
      <dgm:spPr/>
    </dgm:pt>
    <dgm:pt modelId="{80282F83-4088-4E34-B51B-61E07172C97E}" type="pres">
      <dgm:prSet presAssocID="{DF6E6349-58FB-4EB1-9DD2-577333B4ED1F}" presName="conn2-1" presStyleLbl="parChTrans1D4" presStyleIdx="5" presStyleCnt="8"/>
      <dgm:spPr/>
    </dgm:pt>
    <dgm:pt modelId="{B8EF1EA2-5A3A-443C-9AC9-B1C8B4667CDB}" type="pres">
      <dgm:prSet presAssocID="{DF6E6349-58FB-4EB1-9DD2-577333B4ED1F}" presName="connTx" presStyleLbl="parChTrans1D4" presStyleIdx="5" presStyleCnt="8"/>
      <dgm:spPr/>
    </dgm:pt>
    <dgm:pt modelId="{2A8B07CF-F6E6-424C-825B-CD765E4CED2E}" type="pres">
      <dgm:prSet presAssocID="{9B866534-0130-4377-92C0-41BD5DC118C8}" presName="root2" presStyleCnt="0"/>
      <dgm:spPr/>
    </dgm:pt>
    <dgm:pt modelId="{33540DDD-A839-440F-89B8-E478AC0EB5E0}" type="pres">
      <dgm:prSet presAssocID="{9B866534-0130-4377-92C0-41BD5DC118C8}" presName="LevelTwoTextNode" presStyleLbl="node4" presStyleIdx="5" presStyleCnt="8">
        <dgm:presLayoutVars>
          <dgm:chPref val="3"/>
        </dgm:presLayoutVars>
      </dgm:prSet>
      <dgm:spPr/>
    </dgm:pt>
    <dgm:pt modelId="{8F3F28A1-1662-4479-9E9B-ADA5AB74C683}" type="pres">
      <dgm:prSet presAssocID="{9B866534-0130-4377-92C0-41BD5DC118C8}" presName="level3hierChild" presStyleCnt="0"/>
      <dgm:spPr/>
    </dgm:pt>
    <dgm:pt modelId="{820BE2D6-6F7C-4FE9-9A22-054AB16954EE}" type="pres">
      <dgm:prSet presAssocID="{A2DF4F3A-5240-4ECF-9C09-1CB46996E193}" presName="conn2-1" presStyleLbl="parChTrans1D3" presStyleIdx="3" presStyleCnt="4"/>
      <dgm:spPr/>
    </dgm:pt>
    <dgm:pt modelId="{F7DEF3D7-F142-41A0-8670-3369B52DF474}" type="pres">
      <dgm:prSet presAssocID="{A2DF4F3A-5240-4ECF-9C09-1CB46996E193}" presName="connTx" presStyleLbl="parChTrans1D3" presStyleIdx="3" presStyleCnt="4"/>
      <dgm:spPr/>
    </dgm:pt>
    <dgm:pt modelId="{4549CB1F-C39C-4D07-A2E5-AD8D65371E2B}" type="pres">
      <dgm:prSet presAssocID="{FAD82614-A97E-452E-B45A-94FD4C358462}" presName="root2" presStyleCnt="0"/>
      <dgm:spPr/>
    </dgm:pt>
    <dgm:pt modelId="{31760374-A57C-4641-BE43-8BBEACAAE631}" type="pres">
      <dgm:prSet presAssocID="{FAD82614-A97E-452E-B45A-94FD4C358462}" presName="LevelTwoTextNode" presStyleLbl="node3" presStyleIdx="3" presStyleCnt="4" custScaleX="121000">
        <dgm:presLayoutVars>
          <dgm:chPref val="3"/>
        </dgm:presLayoutVars>
      </dgm:prSet>
      <dgm:spPr/>
    </dgm:pt>
    <dgm:pt modelId="{A61345A4-45CA-41B5-B665-89AE08C121BB}" type="pres">
      <dgm:prSet presAssocID="{FAD82614-A97E-452E-B45A-94FD4C358462}" presName="level3hierChild" presStyleCnt="0"/>
      <dgm:spPr/>
    </dgm:pt>
    <dgm:pt modelId="{BEDEEA1F-67D0-4242-AA76-DF89C3F2AE59}" type="pres">
      <dgm:prSet presAssocID="{5457F105-DBD4-490B-84F7-54AE9B1EF293}" presName="conn2-1" presStyleLbl="parChTrans1D4" presStyleIdx="6" presStyleCnt="8"/>
      <dgm:spPr/>
    </dgm:pt>
    <dgm:pt modelId="{9AAAADD5-4735-493D-A931-3DE11B12FF61}" type="pres">
      <dgm:prSet presAssocID="{5457F105-DBD4-490B-84F7-54AE9B1EF293}" presName="connTx" presStyleLbl="parChTrans1D4" presStyleIdx="6" presStyleCnt="8"/>
      <dgm:spPr/>
    </dgm:pt>
    <dgm:pt modelId="{E5584393-DD72-4924-902E-BD9809CD84FA}" type="pres">
      <dgm:prSet presAssocID="{E2AA7DC9-DDC1-473B-BE1F-693AD496F616}" presName="root2" presStyleCnt="0"/>
      <dgm:spPr/>
    </dgm:pt>
    <dgm:pt modelId="{74FAFD07-B233-4F35-84B0-864E38995CEE}" type="pres">
      <dgm:prSet presAssocID="{E2AA7DC9-DDC1-473B-BE1F-693AD496F616}" presName="LevelTwoTextNode" presStyleLbl="node4" presStyleIdx="6" presStyleCnt="8">
        <dgm:presLayoutVars>
          <dgm:chPref val="3"/>
        </dgm:presLayoutVars>
      </dgm:prSet>
      <dgm:spPr/>
    </dgm:pt>
    <dgm:pt modelId="{3610F73B-E378-45EB-85C2-B5B2D29FB251}" type="pres">
      <dgm:prSet presAssocID="{E2AA7DC9-DDC1-473B-BE1F-693AD496F616}" presName="level3hierChild" presStyleCnt="0"/>
      <dgm:spPr/>
    </dgm:pt>
    <dgm:pt modelId="{516C7094-4928-4F65-B58B-4592998ED5AF}" type="pres">
      <dgm:prSet presAssocID="{A2C8C969-DC57-4258-B5C1-E5185510BD82}" presName="conn2-1" presStyleLbl="parChTrans1D4" presStyleIdx="7" presStyleCnt="8"/>
      <dgm:spPr/>
    </dgm:pt>
    <dgm:pt modelId="{134E0812-A5BD-4C92-B0AA-14E590C7AA95}" type="pres">
      <dgm:prSet presAssocID="{A2C8C969-DC57-4258-B5C1-E5185510BD82}" presName="connTx" presStyleLbl="parChTrans1D4" presStyleIdx="7" presStyleCnt="8"/>
      <dgm:spPr/>
    </dgm:pt>
    <dgm:pt modelId="{6175121D-EE9D-4D2F-8F94-775A9946943E}" type="pres">
      <dgm:prSet presAssocID="{566DFEA9-320E-4DCD-B8C5-849DE5319AC3}" presName="root2" presStyleCnt="0"/>
      <dgm:spPr/>
    </dgm:pt>
    <dgm:pt modelId="{AA067FE2-914B-45B3-B972-9955E2DFB570}" type="pres">
      <dgm:prSet presAssocID="{566DFEA9-320E-4DCD-B8C5-849DE5319AC3}" presName="LevelTwoTextNode" presStyleLbl="node4" presStyleIdx="7" presStyleCnt="8">
        <dgm:presLayoutVars>
          <dgm:chPref val="3"/>
        </dgm:presLayoutVars>
      </dgm:prSet>
      <dgm:spPr/>
    </dgm:pt>
    <dgm:pt modelId="{38316AEF-2FCA-4E10-8D81-97D3633B598E}" type="pres">
      <dgm:prSet presAssocID="{566DFEA9-320E-4DCD-B8C5-849DE5319AC3}" presName="level3hierChild" presStyleCnt="0"/>
      <dgm:spPr/>
    </dgm:pt>
  </dgm:ptLst>
  <dgm:cxnLst>
    <dgm:cxn modelId="{E8D96507-DC52-43A7-9AAC-2C3C1513F7B7}" type="presOf" srcId="{0062385F-E952-4ACD-8163-82E6CB7629FA}" destId="{8E348FA0-0DFD-4F9E-8E68-9E51FD46E0FA}" srcOrd="0" destOrd="0" presId="urn:microsoft.com/office/officeart/2005/8/layout/hierarchy2"/>
    <dgm:cxn modelId="{5B88BF0D-464D-46FB-86FF-9BD5111A61A6}" type="presOf" srcId="{03BE4654-3911-450F-AFC4-2717EFD30FF7}" destId="{82E6AA62-B245-4C4F-AEE4-98B0A648364F}" srcOrd="1" destOrd="0" presId="urn:microsoft.com/office/officeart/2005/8/layout/hierarchy2"/>
    <dgm:cxn modelId="{DDF12E11-9927-4ACF-8DFA-DCCABF6DA57D}" srcId="{C1830F34-359A-4CEA-A7F6-B01131E3B193}" destId="{D71DB6B3-A98C-4317-B993-E300D1A02F43}" srcOrd="0" destOrd="0" parTransId="{5FFD5B5C-FF86-43B5-A71C-82C204D02081}" sibTransId="{CB67AD50-5B4C-4B0C-A8DB-FF232886BC85}"/>
    <dgm:cxn modelId="{DF01E615-3760-4995-95F7-35666D0BA846}" type="presOf" srcId="{1C419A19-575E-486B-B688-147B79802430}" destId="{C3925770-1350-41C9-AB29-9CBE3E5B527E}" srcOrd="1" destOrd="0" presId="urn:microsoft.com/office/officeart/2005/8/layout/hierarchy2"/>
    <dgm:cxn modelId="{FBD8171C-5593-4A41-ABBF-AB6CCAA1F799}" type="presOf" srcId="{F9939405-44EE-4D08-B151-3F7DF24E27C0}" destId="{C89F67AD-3AE3-4308-AEE9-740A590948BE}" srcOrd="0" destOrd="0" presId="urn:microsoft.com/office/officeart/2005/8/layout/hierarchy2"/>
    <dgm:cxn modelId="{F749AB1E-E422-4919-B7ED-BAE19C4E70B4}" srcId="{A1975754-F050-4FAF-ACCE-07174AFE8D36}" destId="{0BC1AB4F-12A1-4584-B552-69E4E82798AC}" srcOrd="1" destOrd="0" parTransId="{1C419A19-575E-486B-B688-147B79802430}" sibTransId="{7367F3BF-713E-4615-BD4B-7FAC58782135}"/>
    <dgm:cxn modelId="{28BB2825-836A-4440-90DF-7685AC621E9F}" type="presOf" srcId="{4B99F677-E864-4A78-9B50-19320F99D8A6}" destId="{EC29B25B-936E-4142-AB82-3F3CEE38A120}" srcOrd="0" destOrd="0" presId="urn:microsoft.com/office/officeart/2005/8/layout/hierarchy2"/>
    <dgm:cxn modelId="{8705162A-54CA-4EA5-8C0F-BCF0D0361356}" type="presOf" srcId="{C1830F34-359A-4CEA-A7F6-B01131E3B193}" destId="{3E22F8FD-0DC5-4E12-9958-FD0F2AAD85C7}" srcOrd="0" destOrd="0" presId="urn:microsoft.com/office/officeart/2005/8/layout/hierarchy2"/>
    <dgm:cxn modelId="{F479AA2B-3F8D-4DAE-B56E-9E3F168D2DBB}" type="presOf" srcId="{A2DF4F3A-5240-4ECF-9C09-1CB46996E193}" destId="{820BE2D6-6F7C-4FE9-9A22-054AB16954EE}" srcOrd="0" destOrd="0" presId="urn:microsoft.com/office/officeart/2005/8/layout/hierarchy2"/>
    <dgm:cxn modelId="{BF3F2C36-90A6-4488-B7B5-AA500F0858BA}" type="presOf" srcId="{11D53DA5-0112-45F2-AEBC-A1B21AB77472}" destId="{F13F3270-0913-4AA7-8ED6-2800536997B4}" srcOrd="0" destOrd="0" presId="urn:microsoft.com/office/officeart/2005/8/layout/hierarchy2"/>
    <dgm:cxn modelId="{1E2BDE3A-E57B-4D48-A05E-D34477DAEE32}" srcId="{C1830F34-359A-4CEA-A7F6-B01131E3B193}" destId="{9B866534-0130-4377-92C0-41BD5DC118C8}" srcOrd="1" destOrd="0" parTransId="{DF6E6349-58FB-4EB1-9DD2-577333B4ED1F}" sibTransId="{6AAACABC-CBF7-457A-B8C5-BD886F3A0D4E}"/>
    <dgm:cxn modelId="{07E27F3D-C13D-49E3-B49A-5A4218CAE065}" type="presOf" srcId="{01872374-87E5-444B-BA0B-0DE7DB647162}" destId="{FFF13B65-E4AA-488A-A6CA-9042956D4FD3}" srcOrd="1" destOrd="0" presId="urn:microsoft.com/office/officeart/2005/8/layout/hierarchy2"/>
    <dgm:cxn modelId="{30174142-98A7-4A8D-A142-DBEECF00A124}" type="presOf" srcId="{9B866534-0130-4377-92C0-41BD5DC118C8}" destId="{33540DDD-A839-440F-89B8-E478AC0EB5E0}" srcOrd="0" destOrd="0" presId="urn:microsoft.com/office/officeart/2005/8/layout/hierarchy2"/>
    <dgm:cxn modelId="{149E5E66-C6F5-49DC-835D-71AF63FA58FA}" type="presOf" srcId="{A1975754-F050-4FAF-ACCE-07174AFE8D36}" destId="{B396674C-A6FF-4B73-A082-1ADECD950043}" srcOrd="0" destOrd="0" presId="urn:microsoft.com/office/officeart/2005/8/layout/hierarchy2"/>
    <dgm:cxn modelId="{76346F46-2B10-4E3E-87DA-4A1A8147836C}" type="presOf" srcId="{5457F105-DBD4-490B-84F7-54AE9B1EF293}" destId="{BEDEEA1F-67D0-4242-AA76-DF89C3F2AE59}" srcOrd="0" destOrd="0" presId="urn:microsoft.com/office/officeart/2005/8/layout/hierarchy2"/>
    <dgm:cxn modelId="{F9F90B67-1AB8-4AF7-B248-C75D6371A2B8}" srcId="{FAD82614-A97E-452E-B45A-94FD4C358462}" destId="{E2AA7DC9-DDC1-473B-BE1F-693AD496F616}" srcOrd="0" destOrd="0" parTransId="{5457F105-DBD4-490B-84F7-54AE9B1EF293}" sibTransId="{100E3BCF-5F48-4897-9D3B-7A2C79DCC647}"/>
    <dgm:cxn modelId="{6C16B147-D605-4086-8F03-27E25B33AC2C}" type="presOf" srcId="{72F5B11D-7299-47CA-9439-BF6C438FBF10}" destId="{3A16FD37-AC2E-47EA-9DCD-52EB3EA2210F}" srcOrd="0" destOrd="0" presId="urn:microsoft.com/office/officeart/2005/8/layout/hierarchy2"/>
    <dgm:cxn modelId="{6419084A-6068-4D16-BF45-DF52E400576A}" type="presOf" srcId="{E2C6080A-3C00-41DF-9149-EF0EF30C8845}" destId="{5250ECEB-03D5-49E9-887B-B14EB6D67AD8}" srcOrd="0" destOrd="0" presId="urn:microsoft.com/office/officeart/2005/8/layout/hierarchy2"/>
    <dgm:cxn modelId="{1E678C6D-8159-4535-9EEF-7FEF4758DA0D}" srcId="{FAD82614-A97E-452E-B45A-94FD4C358462}" destId="{566DFEA9-320E-4DCD-B8C5-849DE5319AC3}" srcOrd="1" destOrd="0" parTransId="{A2C8C969-DC57-4258-B5C1-E5185510BD82}" sibTransId="{F0819E1F-3B1C-4A52-B22C-E650728C0E9B}"/>
    <dgm:cxn modelId="{F88CBD6E-048B-4CD2-9BC9-881344EE0874}" type="presOf" srcId="{EA3A1C46-DF6E-4C31-89A0-6CA4057D95F3}" destId="{057AC45E-64BF-4730-BF2B-D526A50E0503}" srcOrd="0" destOrd="0" presId="urn:microsoft.com/office/officeart/2005/8/layout/hierarchy2"/>
    <dgm:cxn modelId="{67308C70-6A3D-4A3C-8796-FEFBCA285596}" type="presOf" srcId="{D71DB6B3-A98C-4317-B993-E300D1A02F43}" destId="{CC3617F8-F703-4097-AFB1-6AF9631D0B32}" srcOrd="0" destOrd="0" presId="urn:microsoft.com/office/officeart/2005/8/layout/hierarchy2"/>
    <dgm:cxn modelId="{D1B9EF51-9452-4DD8-BB0A-D5A8C39BE9BE}" type="presOf" srcId="{C8575C79-2E52-44C6-AF87-B2644102B9F5}" destId="{AB32EB50-7626-4F88-8824-CFE511A85A48}" srcOrd="1" destOrd="0" presId="urn:microsoft.com/office/officeart/2005/8/layout/hierarchy2"/>
    <dgm:cxn modelId="{255B4E53-049E-42D3-8BF7-C05120EAB888}" type="presOf" srcId="{DF6E6349-58FB-4EB1-9DD2-577333B4ED1F}" destId="{80282F83-4088-4E34-B51B-61E07172C97E}" srcOrd="0" destOrd="0" presId="urn:microsoft.com/office/officeart/2005/8/layout/hierarchy2"/>
    <dgm:cxn modelId="{2388D773-87E4-4633-9D69-60D1C6CC5D60}" type="presOf" srcId="{A2C8C969-DC57-4258-B5C1-E5185510BD82}" destId="{516C7094-4928-4F65-B58B-4592998ED5AF}" srcOrd="0" destOrd="0" presId="urn:microsoft.com/office/officeart/2005/8/layout/hierarchy2"/>
    <dgm:cxn modelId="{27DF8880-C7F1-48CC-B00B-E483CEC01D88}" srcId="{4B99F677-E864-4A78-9B50-19320F99D8A6}" destId="{37A36F02-E523-43C0-B6F3-2DAB0638681B}" srcOrd="0" destOrd="0" parTransId="{AA2FE283-B66D-493F-98F6-E6919E64CC7C}" sibTransId="{E73F40C4-E40E-493F-9BFA-55DF45420EE6}"/>
    <dgm:cxn modelId="{327B0886-61E8-4A7A-BEA5-CFE801652852}" type="presOf" srcId="{C8575C79-2E52-44C6-AF87-B2644102B9F5}" destId="{3481CD4D-F26D-49D8-A4D9-8ED5155C8FAC}" srcOrd="0" destOrd="0" presId="urn:microsoft.com/office/officeart/2005/8/layout/hierarchy2"/>
    <dgm:cxn modelId="{BF481588-73A5-4CEC-960F-CA302EA7467D}" srcId="{0F71B598-F906-46AE-9A51-015172561270}" destId="{C1830F34-359A-4CEA-A7F6-B01131E3B193}" srcOrd="0" destOrd="0" parTransId="{72F5B11D-7299-47CA-9439-BF6C438FBF10}" sibTransId="{4C6953DC-427A-418F-8386-9B65232E02D2}"/>
    <dgm:cxn modelId="{C69CE388-33CC-40DB-B542-CB82161753E3}" type="presOf" srcId="{23F287D1-FF00-4CEE-A725-7E47C954A07D}" destId="{F21C20BC-0FFC-414E-905A-2749229842B4}" srcOrd="0" destOrd="0" presId="urn:microsoft.com/office/officeart/2005/8/layout/hierarchy2"/>
    <dgm:cxn modelId="{A0561F8B-4DAA-4792-90F1-7C4D158DDD9B}" type="presOf" srcId="{1C419A19-575E-486B-B688-147B79802430}" destId="{CD7FCD67-A00C-4BB8-B41A-77777E9D6951}" srcOrd="0" destOrd="0" presId="urn:microsoft.com/office/officeart/2005/8/layout/hierarchy2"/>
    <dgm:cxn modelId="{BF0E1F91-D211-4411-BEBB-88B0FE39C73A}" srcId="{11D53DA5-0112-45F2-AEBC-A1B21AB77472}" destId="{A1975754-F050-4FAF-ACCE-07174AFE8D36}" srcOrd="0" destOrd="0" parTransId="{EA3A1C46-DF6E-4C31-89A0-6CA4057D95F3}" sibTransId="{07AE96D7-D200-4C41-986A-ACBD2A883951}"/>
    <dgm:cxn modelId="{F29D0A94-EA18-476B-BF25-BE7F079477C3}" srcId="{4B99F677-E864-4A78-9B50-19320F99D8A6}" destId="{411D4F24-34D0-4D47-9CA6-FA9CBE2A3E12}" srcOrd="1" destOrd="0" parTransId="{01872374-87E5-444B-BA0B-0DE7DB647162}" sibTransId="{FC223C00-FFC4-4C6B-AD1C-94E0F81AD2C7}"/>
    <dgm:cxn modelId="{65A14B94-5FEC-4A8F-A383-C67888A90B3B}" srcId="{0062385F-E952-4ACD-8163-82E6CB7629FA}" destId="{23F287D1-FF00-4CEE-A725-7E47C954A07D}" srcOrd="0" destOrd="0" parTransId="{0002299D-1A76-4E4B-BA21-6987EBAFBF0E}" sibTransId="{DE3CAF33-CF32-4B5D-80F7-9B525A8F5790}"/>
    <dgm:cxn modelId="{711A1F9B-E87F-491B-916C-AE87E75B073C}" type="presOf" srcId="{E2C6080A-3C00-41DF-9149-EF0EF30C8845}" destId="{3F08FC6C-4211-43CC-BB9A-B402FD7C4175}" srcOrd="1" destOrd="0" presId="urn:microsoft.com/office/officeart/2005/8/layout/hierarchy2"/>
    <dgm:cxn modelId="{9A0B709E-3558-466F-9A5B-AA60296F75F8}" type="presOf" srcId="{7686DA75-145C-48BF-85FC-BA828E21DB0C}" destId="{A7BAC71D-AFF6-4C2B-A2D7-37DADA5946A6}" srcOrd="1" destOrd="0" presId="urn:microsoft.com/office/officeart/2005/8/layout/hierarchy2"/>
    <dgm:cxn modelId="{867C87A3-1772-44B2-B4C6-57C607DE2565}" type="presOf" srcId="{0BC1AB4F-12A1-4584-B552-69E4E82798AC}" destId="{74336254-9BA8-48E0-B6E6-2A788C90F364}" srcOrd="0" destOrd="0" presId="urn:microsoft.com/office/officeart/2005/8/layout/hierarchy2"/>
    <dgm:cxn modelId="{D79D74A4-D888-4D72-A010-29566F37D476}" type="presOf" srcId="{EA3A1C46-DF6E-4C31-89A0-6CA4057D95F3}" destId="{875AE732-8A1D-4D02-8625-72B1DDD3622A}" srcOrd="1" destOrd="0" presId="urn:microsoft.com/office/officeart/2005/8/layout/hierarchy2"/>
    <dgm:cxn modelId="{3CDB3FA9-5EAD-4F44-BFF0-68604F38E6AE}" type="presOf" srcId="{566DFEA9-320E-4DCD-B8C5-849DE5319AC3}" destId="{AA067FE2-914B-45B3-B972-9955E2DFB570}" srcOrd="0" destOrd="0" presId="urn:microsoft.com/office/officeart/2005/8/layout/hierarchy2"/>
    <dgm:cxn modelId="{765A07AF-8F12-45ED-B025-FF1802E74124}" type="presOf" srcId="{411D4F24-34D0-4D47-9CA6-FA9CBE2A3E12}" destId="{B5F6275B-0762-4AEC-BF2C-DC0C9A3AC221}" srcOrd="0" destOrd="0" presId="urn:microsoft.com/office/officeart/2005/8/layout/hierarchy2"/>
    <dgm:cxn modelId="{07217FAF-E133-4860-B81E-8FC26EECE217}" type="presOf" srcId="{01872374-87E5-444B-BA0B-0DE7DB647162}" destId="{977E0555-3AF2-4644-B6A0-CD6DF87FB4C0}" srcOrd="0" destOrd="0" presId="urn:microsoft.com/office/officeart/2005/8/layout/hierarchy2"/>
    <dgm:cxn modelId="{32AF05B5-9D0C-4826-8953-815EBAB79A08}" srcId="{23F287D1-FF00-4CEE-A725-7E47C954A07D}" destId="{0F71B598-F906-46AE-9A51-015172561270}" srcOrd="1" destOrd="0" parTransId="{C8575C79-2E52-44C6-AF87-B2644102B9F5}" sibTransId="{97C6D7ED-9AB7-4193-880A-6FAA0A589F59}"/>
    <dgm:cxn modelId="{A49AC3BB-62A6-4DE7-9FFB-6E0A1F6AFE72}" type="presOf" srcId="{0F71B598-F906-46AE-9A51-015172561270}" destId="{E6F086AF-F35F-4040-B901-3A7DB90091C5}" srcOrd="0" destOrd="0" presId="urn:microsoft.com/office/officeart/2005/8/layout/hierarchy2"/>
    <dgm:cxn modelId="{7F6CC1BE-CE78-4547-B7C5-3F89A1E93236}" type="presOf" srcId="{7686DA75-145C-48BF-85FC-BA828E21DB0C}" destId="{3EB702EB-02D4-4722-8742-5BF6D816BB20}" srcOrd="0" destOrd="0" presId="urn:microsoft.com/office/officeart/2005/8/layout/hierarchy2"/>
    <dgm:cxn modelId="{8CD5EEC3-A205-48A8-888C-964F3CA8C7B2}" type="presOf" srcId="{37A36F02-E523-43C0-B6F3-2DAB0638681B}" destId="{74D9CD13-C9A7-4E68-A97F-73D586159E2C}" srcOrd="0" destOrd="0" presId="urn:microsoft.com/office/officeart/2005/8/layout/hierarchy2"/>
    <dgm:cxn modelId="{4E5BD4C6-84E4-41B3-8C2C-F5FA46CE17A7}" type="presOf" srcId="{A2C8C969-DC57-4258-B5C1-E5185510BD82}" destId="{134E0812-A5BD-4C92-B0AA-14E590C7AA95}" srcOrd="1" destOrd="0" presId="urn:microsoft.com/office/officeart/2005/8/layout/hierarchy2"/>
    <dgm:cxn modelId="{E2BE1CC8-0DCC-481F-87DC-D78A28BAB553}" type="presOf" srcId="{DF6E6349-58FB-4EB1-9DD2-577333B4ED1F}" destId="{B8EF1EA2-5A3A-443C-9AC9-B1C8B4667CDB}" srcOrd="1" destOrd="0" presId="urn:microsoft.com/office/officeart/2005/8/layout/hierarchy2"/>
    <dgm:cxn modelId="{083B11D0-17AA-4352-A133-F1F7F650C038}" type="presOf" srcId="{AA2FE283-B66D-493F-98F6-E6919E64CC7C}" destId="{5095E8EA-A624-4664-8344-2EA52D6B4057}" srcOrd="0" destOrd="0" presId="urn:microsoft.com/office/officeart/2005/8/layout/hierarchy2"/>
    <dgm:cxn modelId="{0A9DC1D5-9DB6-4120-8B53-F06D18C3507A}" type="presOf" srcId="{FAD82614-A97E-452E-B45A-94FD4C358462}" destId="{31760374-A57C-4641-BE43-8BBEACAAE631}" srcOrd="0" destOrd="0" presId="urn:microsoft.com/office/officeart/2005/8/layout/hierarchy2"/>
    <dgm:cxn modelId="{C485BED6-F2FD-48D5-9A46-A4B177E97927}" srcId="{0F71B598-F906-46AE-9A51-015172561270}" destId="{FAD82614-A97E-452E-B45A-94FD4C358462}" srcOrd="1" destOrd="0" parTransId="{A2DF4F3A-5240-4ECF-9C09-1CB46996E193}" sibTransId="{AC5AF2B1-BF6E-4390-ABC7-F4CAE71A6C6C}"/>
    <dgm:cxn modelId="{AD734CDB-95DC-472C-8637-9B30026FA4C6}" type="presOf" srcId="{E2AA7DC9-DDC1-473B-BE1F-693AD496F616}" destId="{74FAFD07-B233-4F35-84B0-864E38995CEE}" srcOrd="0" destOrd="0" presId="urn:microsoft.com/office/officeart/2005/8/layout/hierarchy2"/>
    <dgm:cxn modelId="{8AAA04DD-6416-4AE2-9513-168E431BF1FB}" srcId="{A1975754-F050-4FAF-ACCE-07174AFE8D36}" destId="{F9939405-44EE-4D08-B151-3F7DF24E27C0}" srcOrd="0" destOrd="0" parTransId="{E2C6080A-3C00-41DF-9149-EF0EF30C8845}" sibTransId="{CAC1B769-B9CB-4A55-8E5A-35DF14B9B3BB}"/>
    <dgm:cxn modelId="{FDE203E1-9A50-42F4-85DE-9283F1B4F0C8}" type="presOf" srcId="{AA2FE283-B66D-493F-98F6-E6919E64CC7C}" destId="{F87FA7ED-4681-4D97-87ED-B351A27C0BD7}" srcOrd="1" destOrd="0" presId="urn:microsoft.com/office/officeart/2005/8/layout/hierarchy2"/>
    <dgm:cxn modelId="{F1D004E5-797C-4F2C-AAD3-CF4D8D8FBA15}" srcId="{11D53DA5-0112-45F2-AEBC-A1B21AB77472}" destId="{4B99F677-E864-4A78-9B50-19320F99D8A6}" srcOrd="1" destOrd="0" parTransId="{03BE4654-3911-450F-AFC4-2717EFD30FF7}" sibTransId="{E94B042A-30E8-4BBA-8503-721628BE345B}"/>
    <dgm:cxn modelId="{ADF828EC-06E3-4336-BC8E-91AEBD2D9030}" type="presOf" srcId="{5FFD5B5C-FF86-43B5-A71C-82C204D02081}" destId="{FF60600F-A900-4CE5-9292-8DC7D56AFB03}" srcOrd="1" destOrd="0" presId="urn:microsoft.com/office/officeart/2005/8/layout/hierarchy2"/>
    <dgm:cxn modelId="{4F2018EE-10A0-439D-8913-CD4B62D804BE}" type="presOf" srcId="{72F5B11D-7299-47CA-9439-BF6C438FBF10}" destId="{AF2041DB-DE10-4C36-99C3-3D5BD9D80333}" srcOrd="1" destOrd="0" presId="urn:microsoft.com/office/officeart/2005/8/layout/hierarchy2"/>
    <dgm:cxn modelId="{B1C1EBF0-EE4A-47CF-BFA8-4B2EC3BAF1AA}" type="presOf" srcId="{03BE4654-3911-450F-AFC4-2717EFD30FF7}" destId="{DFBFF2DB-3F1E-4E75-B53B-667E056E1598}" srcOrd="0" destOrd="0" presId="urn:microsoft.com/office/officeart/2005/8/layout/hierarchy2"/>
    <dgm:cxn modelId="{4CEABBF6-23BE-456D-A3AE-7647FDD7D640}" type="presOf" srcId="{5FFD5B5C-FF86-43B5-A71C-82C204D02081}" destId="{47EBD3B4-70DB-4AAD-94E9-4E21E451B8DC}" srcOrd="0" destOrd="0" presId="urn:microsoft.com/office/officeart/2005/8/layout/hierarchy2"/>
    <dgm:cxn modelId="{1D25EDF6-B706-4DC5-8008-E84414C937AC}" type="presOf" srcId="{A2DF4F3A-5240-4ECF-9C09-1CB46996E193}" destId="{F7DEF3D7-F142-41A0-8670-3369B52DF474}" srcOrd="1" destOrd="0" presId="urn:microsoft.com/office/officeart/2005/8/layout/hierarchy2"/>
    <dgm:cxn modelId="{D9D220FA-FA80-40CA-BF2F-C52646651495}" type="presOf" srcId="{5457F105-DBD4-490B-84F7-54AE9B1EF293}" destId="{9AAAADD5-4735-493D-A931-3DE11B12FF61}" srcOrd="1" destOrd="0" presId="urn:microsoft.com/office/officeart/2005/8/layout/hierarchy2"/>
    <dgm:cxn modelId="{7A8E28FB-00A4-44AF-8BE6-868F83B22AF8}" srcId="{23F287D1-FF00-4CEE-A725-7E47C954A07D}" destId="{11D53DA5-0112-45F2-AEBC-A1B21AB77472}" srcOrd="0" destOrd="0" parTransId="{7686DA75-145C-48BF-85FC-BA828E21DB0C}" sibTransId="{03E78C92-8F30-46E6-A69F-99FAE31EF406}"/>
    <dgm:cxn modelId="{F9BCB440-E04F-4AF5-8537-D52899465B2C}" type="presParOf" srcId="{8E348FA0-0DFD-4F9E-8E68-9E51FD46E0FA}" destId="{5E2F8F6B-6625-43AB-99E9-5FB6C4795FB8}" srcOrd="0" destOrd="0" presId="urn:microsoft.com/office/officeart/2005/8/layout/hierarchy2"/>
    <dgm:cxn modelId="{98196E40-B656-46A2-9B16-EC8500AEEFCA}" type="presParOf" srcId="{5E2F8F6B-6625-43AB-99E9-5FB6C4795FB8}" destId="{F21C20BC-0FFC-414E-905A-2749229842B4}" srcOrd="0" destOrd="0" presId="urn:microsoft.com/office/officeart/2005/8/layout/hierarchy2"/>
    <dgm:cxn modelId="{170776F1-80A3-4455-9745-85D1284F9C6F}" type="presParOf" srcId="{5E2F8F6B-6625-43AB-99E9-5FB6C4795FB8}" destId="{59A543F9-3275-4346-BD9C-ED32479ABDF8}" srcOrd="1" destOrd="0" presId="urn:microsoft.com/office/officeart/2005/8/layout/hierarchy2"/>
    <dgm:cxn modelId="{4AC1FEDF-1372-4190-ADB3-FF3E62451212}" type="presParOf" srcId="{59A543F9-3275-4346-BD9C-ED32479ABDF8}" destId="{3EB702EB-02D4-4722-8742-5BF6D816BB20}" srcOrd="0" destOrd="0" presId="urn:microsoft.com/office/officeart/2005/8/layout/hierarchy2"/>
    <dgm:cxn modelId="{C2061D15-A677-4D06-9A02-575C4D2629D5}" type="presParOf" srcId="{3EB702EB-02D4-4722-8742-5BF6D816BB20}" destId="{A7BAC71D-AFF6-4C2B-A2D7-37DADA5946A6}" srcOrd="0" destOrd="0" presId="urn:microsoft.com/office/officeart/2005/8/layout/hierarchy2"/>
    <dgm:cxn modelId="{301AB7CE-EF7E-426E-A62D-0C823DF57BCF}" type="presParOf" srcId="{59A543F9-3275-4346-BD9C-ED32479ABDF8}" destId="{AE64A4DB-176E-4A44-94C0-CE2C83D633C8}" srcOrd="1" destOrd="0" presId="urn:microsoft.com/office/officeart/2005/8/layout/hierarchy2"/>
    <dgm:cxn modelId="{E4C3141A-33E9-4FB9-8319-A6277DF19D88}" type="presParOf" srcId="{AE64A4DB-176E-4A44-94C0-CE2C83D633C8}" destId="{F13F3270-0913-4AA7-8ED6-2800536997B4}" srcOrd="0" destOrd="0" presId="urn:microsoft.com/office/officeart/2005/8/layout/hierarchy2"/>
    <dgm:cxn modelId="{31EF1F2B-1344-439A-BE8F-91413AFBB311}" type="presParOf" srcId="{AE64A4DB-176E-4A44-94C0-CE2C83D633C8}" destId="{7111CA25-EAF5-426C-9299-9F26906E0656}" srcOrd="1" destOrd="0" presId="urn:microsoft.com/office/officeart/2005/8/layout/hierarchy2"/>
    <dgm:cxn modelId="{2817C13A-86D1-4C7D-9EFB-08FB27CE2356}" type="presParOf" srcId="{7111CA25-EAF5-426C-9299-9F26906E0656}" destId="{057AC45E-64BF-4730-BF2B-D526A50E0503}" srcOrd="0" destOrd="0" presId="urn:microsoft.com/office/officeart/2005/8/layout/hierarchy2"/>
    <dgm:cxn modelId="{F8A7FF53-095C-4F06-A250-3422BB62D219}" type="presParOf" srcId="{057AC45E-64BF-4730-BF2B-D526A50E0503}" destId="{875AE732-8A1D-4D02-8625-72B1DDD3622A}" srcOrd="0" destOrd="0" presId="urn:microsoft.com/office/officeart/2005/8/layout/hierarchy2"/>
    <dgm:cxn modelId="{328B9060-4193-4563-9048-EF6FE20BA557}" type="presParOf" srcId="{7111CA25-EAF5-426C-9299-9F26906E0656}" destId="{E5FBAE59-D353-40BE-91F3-6AC187D19679}" srcOrd="1" destOrd="0" presId="urn:microsoft.com/office/officeart/2005/8/layout/hierarchy2"/>
    <dgm:cxn modelId="{E25C964F-2B58-40E8-9A06-FF604FC6B96D}" type="presParOf" srcId="{E5FBAE59-D353-40BE-91F3-6AC187D19679}" destId="{B396674C-A6FF-4B73-A082-1ADECD950043}" srcOrd="0" destOrd="0" presId="urn:microsoft.com/office/officeart/2005/8/layout/hierarchy2"/>
    <dgm:cxn modelId="{4BDD838F-345C-43AB-9BD2-27322D614974}" type="presParOf" srcId="{E5FBAE59-D353-40BE-91F3-6AC187D19679}" destId="{5C997CE3-0605-4523-9680-D1A60F81E4A4}" srcOrd="1" destOrd="0" presId="urn:microsoft.com/office/officeart/2005/8/layout/hierarchy2"/>
    <dgm:cxn modelId="{25CB3847-E56B-4DD8-ABAA-664C9AC20BF0}" type="presParOf" srcId="{5C997CE3-0605-4523-9680-D1A60F81E4A4}" destId="{5250ECEB-03D5-49E9-887B-B14EB6D67AD8}" srcOrd="0" destOrd="0" presId="urn:microsoft.com/office/officeart/2005/8/layout/hierarchy2"/>
    <dgm:cxn modelId="{8290DD96-8F2F-4445-A31B-CECCEEA7E38A}" type="presParOf" srcId="{5250ECEB-03D5-49E9-887B-B14EB6D67AD8}" destId="{3F08FC6C-4211-43CC-BB9A-B402FD7C4175}" srcOrd="0" destOrd="0" presId="urn:microsoft.com/office/officeart/2005/8/layout/hierarchy2"/>
    <dgm:cxn modelId="{2BA1F1C1-B3E5-40A8-87D0-0BA706AE0981}" type="presParOf" srcId="{5C997CE3-0605-4523-9680-D1A60F81E4A4}" destId="{06187A25-B27F-42B9-8438-E97C2B5A69C0}" srcOrd="1" destOrd="0" presId="urn:microsoft.com/office/officeart/2005/8/layout/hierarchy2"/>
    <dgm:cxn modelId="{CB26C154-43C0-4173-B6E8-5ADDDA2ABB6A}" type="presParOf" srcId="{06187A25-B27F-42B9-8438-E97C2B5A69C0}" destId="{C89F67AD-3AE3-4308-AEE9-740A590948BE}" srcOrd="0" destOrd="0" presId="urn:microsoft.com/office/officeart/2005/8/layout/hierarchy2"/>
    <dgm:cxn modelId="{F9BF744E-01C6-4124-A1C2-8D970B4A0AA6}" type="presParOf" srcId="{06187A25-B27F-42B9-8438-E97C2B5A69C0}" destId="{8E3F649D-C832-4FAA-83C8-62939EC13439}" srcOrd="1" destOrd="0" presId="urn:microsoft.com/office/officeart/2005/8/layout/hierarchy2"/>
    <dgm:cxn modelId="{5ECE344A-B094-4A8D-825E-8B5367393D3F}" type="presParOf" srcId="{5C997CE3-0605-4523-9680-D1A60F81E4A4}" destId="{CD7FCD67-A00C-4BB8-B41A-77777E9D6951}" srcOrd="2" destOrd="0" presId="urn:microsoft.com/office/officeart/2005/8/layout/hierarchy2"/>
    <dgm:cxn modelId="{860BF508-AE06-477C-A55B-81176AA1B307}" type="presParOf" srcId="{CD7FCD67-A00C-4BB8-B41A-77777E9D6951}" destId="{C3925770-1350-41C9-AB29-9CBE3E5B527E}" srcOrd="0" destOrd="0" presId="urn:microsoft.com/office/officeart/2005/8/layout/hierarchy2"/>
    <dgm:cxn modelId="{56645773-86DF-4205-B917-7328B448F32A}" type="presParOf" srcId="{5C997CE3-0605-4523-9680-D1A60F81E4A4}" destId="{E290309F-3C6A-45CD-81B2-66BA95EF6437}" srcOrd="3" destOrd="0" presId="urn:microsoft.com/office/officeart/2005/8/layout/hierarchy2"/>
    <dgm:cxn modelId="{0E30F961-6FD5-4C26-9969-B53A733AB1FD}" type="presParOf" srcId="{E290309F-3C6A-45CD-81B2-66BA95EF6437}" destId="{74336254-9BA8-48E0-B6E6-2A788C90F364}" srcOrd="0" destOrd="0" presId="urn:microsoft.com/office/officeart/2005/8/layout/hierarchy2"/>
    <dgm:cxn modelId="{25A10D77-3D8E-492B-9899-817B46408C79}" type="presParOf" srcId="{E290309F-3C6A-45CD-81B2-66BA95EF6437}" destId="{C8B44426-7E6F-4907-B122-95B25E949B2A}" srcOrd="1" destOrd="0" presId="urn:microsoft.com/office/officeart/2005/8/layout/hierarchy2"/>
    <dgm:cxn modelId="{DA6EF1D7-101E-425C-A720-7E3767094E53}" type="presParOf" srcId="{7111CA25-EAF5-426C-9299-9F26906E0656}" destId="{DFBFF2DB-3F1E-4E75-B53B-667E056E1598}" srcOrd="2" destOrd="0" presId="urn:microsoft.com/office/officeart/2005/8/layout/hierarchy2"/>
    <dgm:cxn modelId="{CDA67268-C4D2-4B19-91FF-9AD733C0840A}" type="presParOf" srcId="{DFBFF2DB-3F1E-4E75-B53B-667E056E1598}" destId="{82E6AA62-B245-4C4F-AEE4-98B0A648364F}" srcOrd="0" destOrd="0" presId="urn:microsoft.com/office/officeart/2005/8/layout/hierarchy2"/>
    <dgm:cxn modelId="{28915EBF-959C-4B8B-91BA-FC6C730148B1}" type="presParOf" srcId="{7111CA25-EAF5-426C-9299-9F26906E0656}" destId="{44E6A214-1C48-4364-A52B-39CC26684270}" srcOrd="3" destOrd="0" presId="urn:microsoft.com/office/officeart/2005/8/layout/hierarchy2"/>
    <dgm:cxn modelId="{DDE0DE96-7123-4152-BEEE-442401358331}" type="presParOf" srcId="{44E6A214-1C48-4364-A52B-39CC26684270}" destId="{EC29B25B-936E-4142-AB82-3F3CEE38A120}" srcOrd="0" destOrd="0" presId="urn:microsoft.com/office/officeart/2005/8/layout/hierarchy2"/>
    <dgm:cxn modelId="{99E7DBE7-50CA-4D98-BCF3-8A2CF8F27720}" type="presParOf" srcId="{44E6A214-1C48-4364-A52B-39CC26684270}" destId="{98CB4888-BBE6-4B2B-BFB1-EDF3DBC870D5}" srcOrd="1" destOrd="0" presId="urn:microsoft.com/office/officeart/2005/8/layout/hierarchy2"/>
    <dgm:cxn modelId="{5915B70C-4A96-4E57-8062-511D0AFC9BB8}" type="presParOf" srcId="{98CB4888-BBE6-4B2B-BFB1-EDF3DBC870D5}" destId="{5095E8EA-A624-4664-8344-2EA52D6B4057}" srcOrd="0" destOrd="0" presId="urn:microsoft.com/office/officeart/2005/8/layout/hierarchy2"/>
    <dgm:cxn modelId="{1B6EE0D2-F767-45CC-9F16-A7FB22524182}" type="presParOf" srcId="{5095E8EA-A624-4664-8344-2EA52D6B4057}" destId="{F87FA7ED-4681-4D97-87ED-B351A27C0BD7}" srcOrd="0" destOrd="0" presId="urn:microsoft.com/office/officeart/2005/8/layout/hierarchy2"/>
    <dgm:cxn modelId="{DAB386E3-0D54-477E-A572-74FE8953B1CD}" type="presParOf" srcId="{98CB4888-BBE6-4B2B-BFB1-EDF3DBC870D5}" destId="{B8C68939-AEB3-4DAC-93F3-5243729C2EDF}" srcOrd="1" destOrd="0" presId="urn:microsoft.com/office/officeart/2005/8/layout/hierarchy2"/>
    <dgm:cxn modelId="{3E92B514-8898-419C-A47D-C96FA58889CE}" type="presParOf" srcId="{B8C68939-AEB3-4DAC-93F3-5243729C2EDF}" destId="{74D9CD13-C9A7-4E68-A97F-73D586159E2C}" srcOrd="0" destOrd="0" presId="urn:microsoft.com/office/officeart/2005/8/layout/hierarchy2"/>
    <dgm:cxn modelId="{C1094032-66E1-4BE2-AD01-5527873A4D48}" type="presParOf" srcId="{B8C68939-AEB3-4DAC-93F3-5243729C2EDF}" destId="{352D9CA7-BF4F-41E1-A825-1A854388B83F}" srcOrd="1" destOrd="0" presId="urn:microsoft.com/office/officeart/2005/8/layout/hierarchy2"/>
    <dgm:cxn modelId="{18520914-E0C6-41D0-9E44-29A033CA707A}" type="presParOf" srcId="{98CB4888-BBE6-4B2B-BFB1-EDF3DBC870D5}" destId="{977E0555-3AF2-4644-B6A0-CD6DF87FB4C0}" srcOrd="2" destOrd="0" presId="urn:microsoft.com/office/officeart/2005/8/layout/hierarchy2"/>
    <dgm:cxn modelId="{DFD64CC3-F863-490B-85F2-370CE0224906}" type="presParOf" srcId="{977E0555-3AF2-4644-B6A0-CD6DF87FB4C0}" destId="{FFF13B65-E4AA-488A-A6CA-9042956D4FD3}" srcOrd="0" destOrd="0" presId="urn:microsoft.com/office/officeart/2005/8/layout/hierarchy2"/>
    <dgm:cxn modelId="{D4EB615C-C5B2-4B73-B5D9-CA4EBADE6400}" type="presParOf" srcId="{98CB4888-BBE6-4B2B-BFB1-EDF3DBC870D5}" destId="{9A11AA0D-4042-4A5B-BA85-5DAEF29D58E5}" srcOrd="3" destOrd="0" presId="urn:microsoft.com/office/officeart/2005/8/layout/hierarchy2"/>
    <dgm:cxn modelId="{0EFA07FA-69F4-44F7-B389-5C81A50B6AA6}" type="presParOf" srcId="{9A11AA0D-4042-4A5B-BA85-5DAEF29D58E5}" destId="{B5F6275B-0762-4AEC-BF2C-DC0C9A3AC221}" srcOrd="0" destOrd="0" presId="urn:microsoft.com/office/officeart/2005/8/layout/hierarchy2"/>
    <dgm:cxn modelId="{F8E80830-FBD8-4515-9081-CCEC0394A95F}" type="presParOf" srcId="{9A11AA0D-4042-4A5B-BA85-5DAEF29D58E5}" destId="{85039F8D-08F2-489A-94B2-95BDCAF4E8B1}" srcOrd="1" destOrd="0" presId="urn:microsoft.com/office/officeart/2005/8/layout/hierarchy2"/>
    <dgm:cxn modelId="{3D88E456-0E87-4E00-8C56-CF9D599F4694}" type="presParOf" srcId="{59A543F9-3275-4346-BD9C-ED32479ABDF8}" destId="{3481CD4D-F26D-49D8-A4D9-8ED5155C8FAC}" srcOrd="2" destOrd="0" presId="urn:microsoft.com/office/officeart/2005/8/layout/hierarchy2"/>
    <dgm:cxn modelId="{D00C38CD-BAD7-459F-9CF7-A1B7D7449BAF}" type="presParOf" srcId="{3481CD4D-F26D-49D8-A4D9-8ED5155C8FAC}" destId="{AB32EB50-7626-4F88-8824-CFE511A85A48}" srcOrd="0" destOrd="0" presId="urn:microsoft.com/office/officeart/2005/8/layout/hierarchy2"/>
    <dgm:cxn modelId="{2DFB8FFC-2BA8-4DB4-BEC8-93D1FC0C8CE8}" type="presParOf" srcId="{59A543F9-3275-4346-BD9C-ED32479ABDF8}" destId="{8A9130B9-A8E4-4A64-BFEF-8C87AD43F156}" srcOrd="3" destOrd="0" presId="urn:microsoft.com/office/officeart/2005/8/layout/hierarchy2"/>
    <dgm:cxn modelId="{81EA390E-6F76-49F3-ABD0-2D3A6E52CC26}" type="presParOf" srcId="{8A9130B9-A8E4-4A64-BFEF-8C87AD43F156}" destId="{E6F086AF-F35F-4040-B901-3A7DB90091C5}" srcOrd="0" destOrd="0" presId="urn:microsoft.com/office/officeart/2005/8/layout/hierarchy2"/>
    <dgm:cxn modelId="{880780DA-039F-4259-99CD-1AFAFFD1084C}" type="presParOf" srcId="{8A9130B9-A8E4-4A64-BFEF-8C87AD43F156}" destId="{F2EBF9FB-BA07-4F35-9C0F-DC3C92A81BE3}" srcOrd="1" destOrd="0" presId="urn:microsoft.com/office/officeart/2005/8/layout/hierarchy2"/>
    <dgm:cxn modelId="{5923EFF5-60D7-4C4B-A9C3-4BAA2F4EA383}" type="presParOf" srcId="{F2EBF9FB-BA07-4F35-9C0F-DC3C92A81BE3}" destId="{3A16FD37-AC2E-47EA-9DCD-52EB3EA2210F}" srcOrd="0" destOrd="0" presId="urn:microsoft.com/office/officeart/2005/8/layout/hierarchy2"/>
    <dgm:cxn modelId="{18F66D6B-2D9E-4769-88D2-91C0BF73AA03}" type="presParOf" srcId="{3A16FD37-AC2E-47EA-9DCD-52EB3EA2210F}" destId="{AF2041DB-DE10-4C36-99C3-3D5BD9D80333}" srcOrd="0" destOrd="0" presId="urn:microsoft.com/office/officeart/2005/8/layout/hierarchy2"/>
    <dgm:cxn modelId="{48A732E7-7AB7-4F36-A906-CD2B2E64AFE5}" type="presParOf" srcId="{F2EBF9FB-BA07-4F35-9C0F-DC3C92A81BE3}" destId="{8731244E-61A0-49C9-88D7-758E45E91C11}" srcOrd="1" destOrd="0" presId="urn:microsoft.com/office/officeart/2005/8/layout/hierarchy2"/>
    <dgm:cxn modelId="{BA94F294-9B88-4AF2-AA74-211C0F37D8AB}" type="presParOf" srcId="{8731244E-61A0-49C9-88D7-758E45E91C11}" destId="{3E22F8FD-0DC5-4E12-9958-FD0F2AAD85C7}" srcOrd="0" destOrd="0" presId="urn:microsoft.com/office/officeart/2005/8/layout/hierarchy2"/>
    <dgm:cxn modelId="{35B5C34D-4033-49D0-BE14-46A006D11DB0}" type="presParOf" srcId="{8731244E-61A0-49C9-88D7-758E45E91C11}" destId="{BE15FEAB-471F-4817-B34F-49A8183A57EF}" srcOrd="1" destOrd="0" presId="urn:microsoft.com/office/officeart/2005/8/layout/hierarchy2"/>
    <dgm:cxn modelId="{E23F1AA8-5334-4715-9C0C-8BFB3A48B1A7}" type="presParOf" srcId="{BE15FEAB-471F-4817-B34F-49A8183A57EF}" destId="{47EBD3B4-70DB-4AAD-94E9-4E21E451B8DC}" srcOrd="0" destOrd="0" presId="urn:microsoft.com/office/officeart/2005/8/layout/hierarchy2"/>
    <dgm:cxn modelId="{CA28D01F-5165-48E6-8974-787237D9FDE0}" type="presParOf" srcId="{47EBD3B4-70DB-4AAD-94E9-4E21E451B8DC}" destId="{FF60600F-A900-4CE5-9292-8DC7D56AFB03}" srcOrd="0" destOrd="0" presId="urn:microsoft.com/office/officeart/2005/8/layout/hierarchy2"/>
    <dgm:cxn modelId="{4AB3E805-7C9B-4847-AD35-5F43829F8D34}" type="presParOf" srcId="{BE15FEAB-471F-4817-B34F-49A8183A57EF}" destId="{1F498672-32EF-4D16-9B23-F46BD0E5E5E3}" srcOrd="1" destOrd="0" presId="urn:microsoft.com/office/officeart/2005/8/layout/hierarchy2"/>
    <dgm:cxn modelId="{5AAEF1CB-1C67-4485-9D4E-40AE7D181CE3}" type="presParOf" srcId="{1F498672-32EF-4D16-9B23-F46BD0E5E5E3}" destId="{CC3617F8-F703-4097-AFB1-6AF9631D0B32}" srcOrd="0" destOrd="0" presId="urn:microsoft.com/office/officeart/2005/8/layout/hierarchy2"/>
    <dgm:cxn modelId="{D55A25B4-4320-4C35-B9F7-BCB768DD5DE7}" type="presParOf" srcId="{1F498672-32EF-4D16-9B23-F46BD0E5E5E3}" destId="{A9C017BD-B455-4EB7-B914-F898E84BFB56}" srcOrd="1" destOrd="0" presId="urn:microsoft.com/office/officeart/2005/8/layout/hierarchy2"/>
    <dgm:cxn modelId="{5904A0F3-E13B-4C82-8633-CB2C3CA6F1FC}" type="presParOf" srcId="{BE15FEAB-471F-4817-B34F-49A8183A57EF}" destId="{80282F83-4088-4E34-B51B-61E07172C97E}" srcOrd="2" destOrd="0" presId="urn:microsoft.com/office/officeart/2005/8/layout/hierarchy2"/>
    <dgm:cxn modelId="{FE106834-9337-4F88-8829-246A082BCE74}" type="presParOf" srcId="{80282F83-4088-4E34-B51B-61E07172C97E}" destId="{B8EF1EA2-5A3A-443C-9AC9-B1C8B4667CDB}" srcOrd="0" destOrd="0" presId="urn:microsoft.com/office/officeart/2005/8/layout/hierarchy2"/>
    <dgm:cxn modelId="{3F4632A2-174C-403F-A5D0-F3AF5615888B}" type="presParOf" srcId="{BE15FEAB-471F-4817-B34F-49A8183A57EF}" destId="{2A8B07CF-F6E6-424C-825B-CD765E4CED2E}" srcOrd="3" destOrd="0" presId="urn:microsoft.com/office/officeart/2005/8/layout/hierarchy2"/>
    <dgm:cxn modelId="{ED7CB51C-B302-41CA-B963-7DCB322E0C6B}" type="presParOf" srcId="{2A8B07CF-F6E6-424C-825B-CD765E4CED2E}" destId="{33540DDD-A839-440F-89B8-E478AC0EB5E0}" srcOrd="0" destOrd="0" presId="urn:microsoft.com/office/officeart/2005/8/layout/hierarchy2"/>
    <dgm:cxn modelId="{F80427F1-BDB7-4FDA-AE85-426D016440C9}" type="presParOf" srcId="{2A8B07CF-F6E6-424C-825B-CD765E4CED2E}" destId="{8F3F28A1-1662-4479-9E9B-ADA5AB74C683}" srcOrd="1" destOrd="0" presId="urn:microsoft.com/office/officeart/2005/8/layout/hierarchy2"/>
    <dgm:cxn modelId="{C2D21115-03CE-4CE6-A748-15E4DE293155}" type="presParOf" srcId="{F2EBF9FB-BA07-4F35-9C0F-DC3C92A81BE3}" destId="{820BE2D6-6F7C-4FE9-9A22-054AB16954EE}" srcOrd="2" destOrd="0" presId="urn:microsoft.com/office/officeart/2005/8/layout/hierarchy2"/>
    <dgm:cxn modelId="{CE529EB8-FC85-41C2-B004-2EB12864F6AC}" type="presParOf" srcId="{820BE2D6-6F7C-4FE9-9A22-054AB16954EE}" destId="{F7DEF3D7-F142-41A0-8670-3369B52DF474}" srcOrd="0" destOrd="0" presId="urn:microsoft.com/office/officeart/2005/8/layout/hierarchy2"/>
    <dgm:cxn modelId="{2D2E1611-DC34-456B-B131-47029EEAE1C8}" type="presParOf" srcId="{F2EBF9FB-BA07-4F35-9C0F-DC3C92A81BE3}" destId="{4549CB1F-C39C-4D07-A2E5-AD8D65371E2B}" srcOrd="3" destOrd="0" presId="urn:microsoft.com/office/officeart/2005/8/layout/hierarchy2"/>
    <dgm:cxn modelId="{B70AF39D-B898-4F4D-AB98-F92B880F0AA1}" type="presParOf" srcId="{4549CB1F-C39C-4D07-A2E5-AD8D65371E2B}" destId="{31760374-A57C-4641-BE43-8BBEACAAE631}" srcOrd="0" destOrd="0" presId="urn:microsoft.com/office/officeart/2005/8/layout/hierarchy2"/>
    <dgm:cxn modelId="{49E48934-D658-4D01-8AF5-B069E68374F0}" type="presParOf" srcId="{4549CB1F-C39C-4D07-A2E5-AD8D65371E2B}" destId="{A61345A4-45CA-41B5-B665-89AE08C121BB}" srcOrd="1" destOrd="0" presId="urn:microsoft.com/office/officeart/2005/8/layout/hierarchy2"/>
    <dgm:cxn modelId="{F4FA588D-BA1C-442E-A32F-CB28D9C473BD}" type="presParOf" srcId="{A61345A4-45CA-41B5-B665-89AE08C121BB}" destId="{BEDEEA1F-67D0-4242-AA76-DF89C3F2AE59}" srcOrd="0" destOrd="0" presId="urn:microsoft.com/office/officeart/2005/8/layout/hierarchy2"/>
    <dgm:cxn modelId="{244D6C6F-952E-408A-A7E7-FD99DE09C2B7}" type="presParOf" srcId="{BEDEEA1F-67D0-4242-AA76-DF89C3F2AE59}" destId="{9AAAADD5-4735-493D-A931-3DE11B12FF61}" srcOrd="0" destOrd="0" presId="urn:microsoft.com/office/officeart/2005/8/layout/hierarchy2"/>
    <dgm:cxn modelId="{FDDEEB55-DFBC-4965-A490-3F1FECC53D76}" type="presParOf" srcId="{A61345A4-45CA-41B5-B665-89AE08C121BB}" destId="{E5584393-DD72-4924-902E-BD9809CD84FA}" srcOrd="1" destOrd="0" presId="urn:microsoft.com/office/officeart/2005/8/layout/hierarchy2"/>
    <dgm:cxn modelId="{DE8A5309-F480-486C-87E9-A4AA786B4AC2}" type="presParOf" srcId="{E5584393-DD72-4924-902E-BD9809CD84FA}" destId="{74FAFD07-B233-4F35-84B0-864E38995CEE}" srcOrd="0" destOrd="0" presId="urn:microsoft.com/office/officeart/2005/8/layout/hierarchy2"/>
    <dgm:cxn modelId="{8892AB74-4E88-43FE-B30B-F958FA486BCB}" type="presParOf" srcId="{E5584393-DD72-4924-902E-BD9809CD84FA}" destId="{3610F73B-E378-45EB-85C2-B5B2D29FB251}" srcOrd="1" destOrd="0" presId="urn:microsoft.com/office/officeart/2005/8/layout/hierarchy2"/>
    <dgm:cxn modelId="{8B23A140-C5DE-4602-96D6-23FE1D10F42F}" type="presParOf" srcId="{A61345A4-45CA-41B5-B665-89AE08C121BB}" destId="{516C7094-4928-4F65-B58B-4592998ED5AF}" srcOrd="2" destOrd="0" presId="urn:microsoft.com/office/officeart/2005/8/layout/hierarchy2"/>
    <dgm:cxn modelId="{3CFAFCFB-EF25-4300-971A-BA6B73516F1B}" type="presParOf" srcId="{516C7094-4928-4F65-B58B-4592998ED5AF}" destId="{134E0812-A5BD-4C92-B0AA-14E590C7AA95}" srcOrd="0" destOrd="0" presId="urn:microsoft.com/office/officeart/2005/8/layout/hierarchy2"/>
    <dgm:cxn modelId="{6C5E08BD-FCAD-450F-86E9-4FB7CF0B79AD}" type="presParOf" srcId="{A61345A4-45CA-41B5-B665-89AE08C121BB}" destId="{6175121D-EE9D-4D2F-8F94-775A9946943E}" srcOrd="3" destOrd="0" presId="urn:microsoft.com/office/officeart/2005/8/layout/hierarchy2"/>
    <dgm:cxn modelId="{4CECA9EE-E09F-4909-BDAE-BAE965FDD604}" type="presParOf" srcId="{6175121D-EE9D-4D2F-8F94-775A9946943E}" destId="{AA067FE2-914B-45B3-B972-9955E2DFB570}" srcOrd="0" destOrd="0" presId="urn:microsoft.com/office/officeart/2005/8/layout/hierarchy2"/>
    <dgm:cxn modelId="{9E40FB77-347D-4057-B11E-EE5D0516DFBC}" type="presParOf" srcId="{6175121D-EE9D-4D2F-8F94-775A9946943E}" destId="{38316AEF-2FCA-4E10-8D81-97D3633B59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C20BC-0FFC-414E-905A-2749229842B4}">
      <dsp:nvSpPr>
        <dsp:cNvPr id="0" name=""/>
        <dsp:cNvSpPr/>
      </dsp:nvSpPr>
      <dsp:spPr>
        <a:xfrm>
          <a:off x="566749" y="2337935"/>
          <a:ext cx="1161427" cy="580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相机标定</a:t>
          </a:r>
        </a:p>
      </dsp:txBody>
      <dsp:txXfrm>
        <a:off x="583758" y="2354944"/>
        <a:ext cx="1127409" cy="546695"/>
      </dsp:txXfrm>
    </dsp:sp>
    <dsp:sp modelId="{3EB702EB-02D4-4722-8742-5BF6D816BB20}">
      <dsp:nvSpPr>
        <dsp:cNvPr id="0" name=""/>
        <dsp:cNvSpPr/>
      </dsp:nvSpPr>
      <dsp:spPr>
        <a:xfrm rot="17350740">
          <a:off x="1253397" y="1950528"/>
          <a:ext cx="141413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14130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25109" y="1925117"/>
        <a:ext cx="70706" cy="70706"/>
      </dsp:txXfrm>
    </dsp:sp>
    <dsp:sp modelId="{F13F3270-0913-4AA7-8ED6-2800536997B4}">
      <dsp:nvSpPr>
        <dsp:cNvPr id="0" name=""/>
        <dsp:cNvSpPr/>
      </dsp:nvSpPr>
      <dsp:spPr>
        <a:xfrm>
          <a:off x="2192748" y="1002292"/>
          <a:ext cx="1161427" cy="580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眼在手外</a:t>
          </a:r>
        </a:p>
      </dsp:txBody>
      <dsp:txXfrm>
        <a:off x="2209757" y="1019301"/>
        <a:ext cx="1127409" cy="546695"/>
      </dsp:txXfrm>
    </dsp:sp>
    <dsp:sp modelId="{057AC45E-64BF-4730-BF2B-D526A50E0503}">
      <dsp:nvSpPr>
        <dsp:cNvPr id="0" name=""/>
        <dsp:cNvSpPr/>
      </dsp:nvSpPr>
      <dsp:spPr>
        <a:xfrm rot="18289469">
          <a:off x="3179703" y="948796"/>
          <a:ext cx="8135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13517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66124" y="938401"/>
        <a:ext cx="40675" cy="40675"/>
      </dsp:txXfrm>
    </dsp:sp>
    <dsp:sp modelId="{B396674C-A6FF-4B73-A082-1ADECD950043}">
      <dsp:nvSpPr>
        <dsp:cNvPr id="0" name=""/>
        <dsp:cNvSpPr/>
      </dsp:nvSpPr>
      <dsp:spPr>
        <a:xfrm>
          <a:off x="3818747" y="334471"/>
          <a:ext cx="1405327" cy="58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拍照位置固定</a:t>
          </a:r>
        </a:p>
      </dsp:txBody>
      <dsp:txXfrm>
        <a:off x="3835756" y="351480"/>
        <a:ext cx="1371309" cy="546695"/>
      </dsp:txXfrm>
    </dsp:sp>
    <dsp:sp modelId="{5250ECEB-03D5-49E9-887B-B14EB6D67AD8}">
      <dsp:nvSpPr>
        <dsp:cNvPr id="0" name=""/>
        <dsp:cNvSpPr/>
      </dsp:nvSpPr>
      <dsp:spPr>
        <a:xfrm rot="19457599">
          <a:off x="5170300" y="447931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443570"/>
        <a:ext cx="28606" cy="28606"/>
      </dsp:txXfrm>
    </dsp:sp>
    <dsp:sp modelId="{C89F67AD-3AE3-4308-AEE9-740A590948BE}">
      <dsp:nvSpPr>
        <dsp:cNvPr id="0" name=""/>
        <dsp:cNvSpPr/>
      </dsp:nvSpPr>
      <dsp:spPr>
        <a:xfrm>
          <a:off x="5688646" y="561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夹具无旋转</a:t>
          </a:r>
        </a:p>
      </dsp:txBody>
      <dsp:txXfrm>
        <a:off x="5705655" y="17570"/>
        <a:ext cx="1127409" cy="546695"/>
      </dsp:txXfrm>
    </dsp:sp>
    <dsp:sp modelId="{CD7FCD67-A00C-4BB8-B41A-77777E9D6951}">
      <dsp:nvSpPr>
        <dsp:cNvPr id="0" name=""/>
        <dsp:cNvSpPr/>
      </dsp:nvSpPr>
      <dsp:spPr>
        <a:xfrm rot="2142401">
          <a:off x="5170300" y="781841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777481"/>
        <a:ext cx="28606" cy="28606"/>
      </dsp:txXfrm>
    </dsp:sp>
    <dsp:sp modelId="{74336254-9BA8-48E0-B6E6-2A788C90F364}">
      <dsp:nvSpPr>
        <dsp:cNvPr id="0" name=""/>
        <dsp:cNvSpPr/>
      </dsp:nvSpPr>
      <dsp:spPr>
        <a:xfrm>
          <a:off x="5688646" y="668382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夹具有旋转</a:t>
          </a:r>
        </a:p>
      </dsp:txBody>
      <dsp:txXfrm>
        <a:off x="5705655" y="685391"/>
        <a:ext cx="1127409" cy="546695"/>
      </dsp:txXfrm>
    </dsp:sp>
    <dsp:sp modelId="{DFBFF2DB-3F1E-4E75-B53B-667E056E1598}">
      <dsp:nvSpPr>
        <dsp:cNvPr id="0" name=""/>
        <dsp:cNvSpPr/>
      </dsp:nvSpPr>
      <dsp:spPr>
        <a:xfrm rot="3310531">
          <a:off x="3179703" y="1616617"/>
          <a:ext cx="8135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13517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66124" y="1606222"/>
        <a:ext cx="40675" cy="40675"/>
      </dsp:txXfrm>
    </dsp:sp>
    <dsp:sp modelId="{EC29B25B-936E-4142-AB82-3F3CEE38A120}">
      <dsp:nvSpPr>
        <dsp:cNvPr id="0" name=""/>
        <dsp:cNvSpPr/>
      </dsp:nvSpPr>
      <dsp:spPr>
        <a:xfrm>
          <a:off x="3818747" y="1670114"/>
          <a:ext cx="1405327" cy="58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拍照位置可变</a:t>
          </a:r>
        </a:p>
      </dsp:txBody>
      <dsp:txXfrm>
        <a:off x="3835756" y="1687123"/>
        <a:ext cx="1371309" cy="546695"/>
      </dsp:txXfrm>
    </dsp:sp>
    <dsp:sp modelId="{5095E8EA-A624-4664-8344-2EA52D6B4057}">
      <dsp:nvSpPr>
        <dsp:cNvPr id="0" name=""/>
        <dsp:cNvSpPr/>
      </dsp:nvSpPr>
      <dsp:spPr>
        <a:xfrm rot="19457599">
          <a:off x="5170300" y="1783573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1779212"/>
        <a:ext cx="28606" cy="28606"/>
      </dsp:txXfrm>
    </dsp:sp>
    <dsp:sp modelId="{74D9CD13-C9A7-4E68-A97F-73D586159E2C}">
      <dsp:nvSpPr>
        <dsp:cNvPr id="0" name=""/>
        <dsp:cNvSpPr/>
      </dsp:nvSpPr>
      <dsp:spPr>
        <a:xfrm>
          <a:off x="5688646" y="1336203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夹具无旋转</a:t>
          </a:r>
        </a:p>
      </dsp:txBody>
      <dsp:txXfrm>
        <a:off x="5705655" y="1353212"/>
        <a:ext cx="1127409" cy="546695"/>
      </dsp:txXfrm>
    </dsp:sp>
    <dsp:sp modelId="{977E0555-3AF2-4644-B6A0-CD6DF87FB4C0}">
      <dsp:nvSpPr>
        <dsp:cNvPr id="0" name=""/>
        <dsp:cNvSpPr/>
      </dsp:nvSpPr>
      <dsp:spPr>
        <a:xfrm rot="2142401">
          <a:off x="5170300" y="2117483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2113123"/>
        <a:ext cx="28606" cy="28606"/>
      </dsp:txXfrm>
    </dsp:sp>
    <dsp:sp modelId="{B5F6275B-0762-4AEC-BF2C-DC0C9A3AC221}">
      <dsp:nvSpPr>
        <dsp:cNvPr id="0" name=""/>
        <dsp:cNvSpPr/>
      </dsp:nvSpPr>
      <dsp:spPr>
        <a:xfrm>
          <a:off x="5688646" y="2004024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夹具有旋转</a:t>
          </a:r>
        </a:p>
      </dsp:txBody>
      <dsp:txXfrm>
        <a:off x="5705655" y="2021033"/>
        <a:ext cx="1127409" cy="546695"/>
      </dsp:txXfrm>
    </dsp:sp>
    <dsp:sp modelId="{3481CD4D-F26D-49D8-A4D9-8ED5155C8FAC}">
      <dsp:nvSpPr>
        <dsp:cNvPr id="0" name=""/>
        <dsp:cNvSpPr/>
      </dsp:nvSpPr>
      <dsp:spPr>
        <a:xfrm rot="4249260">
          <a:off x="1253397" y="3286170"/>
          <a:ext cx="141413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14130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25109" y="3260759"/>
        <a:ext cx="70706" cy="70706"/>
      </dsp:txXfrm>
    </dsp:sp>
    <dsp:sp modelId="{E6F086AF-F35F-4040-B901-3A7DB90091C5}">
      <dsp:nvSpPr>
        <dsp:cNvPr id="0" name=""/>
        <dsp:cNvSpPr/>
      </dsp:nvSpPr>
      <dsp:spPr>
        <a:xfrm>
          <a:off x="2192748" y="3673577"/>
          <a:ext cx="1161427" cy="580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眼在手上</a:t>
          </a:r>
        </a:p>
      </dsp:txBody>
      <dsp:txXfrm>
        <a:off x="2209757" y="3690586"/>
        <a:ext cx="1127409" cy="546695"/>
      </dsp:txXfrm>
    </dsp:sp>
    <dsp:sp modelId="{3A16FD37-AC2E-47EA-9DCD-52EB3EA2210F}">
      <dsp:nvSpPr>
        <dsp:cNvPr id="0" name=""/>
        <dsp:cNvSpPr/>
      </dsp:nvSpPr>
      <dsp:spPr>
        <a:xfrm rot="18289469">
          <a:off x="3179703" y="3620080"/>
          <a:ext cx="8135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13517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66124" y="3609685"/>
        <a:ext cx="40675" cy="40675"/>
      </dsp:txXfrm>
    </dsp:sp>
    <dsp:sp modelId="{3E22F8FD-0DC5-4E12-9958-FD0F2AAD85C7}">
      <dsp:nvSpPr>
        <dsp:cNvPr id="0" name=""/>
        <dsp:cNvSpPr/>
      </dsp:nvSpPr>
      <dsp:spPr>
        <a:xfrm>
          <a:off x="3818747" y="3005756"/>
          <a:ext cx="1405327" cy="58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拍照位姿固定</a:t>
          </a:r>
        </a:p>
      </dsp:txBody>
      <dsp:txXfrm>
        <a:off x="3835756" y="3022765"/>
        <a:ext cx="1371309" cy="546695"/>
      </dsp:txXfrm>
    </dsp:sp>
    <dsp:sp modelId="{47EBD3B4-70DB-4AAD-94E9-4E21E451B8DC}">
      <dsp:nvSpPr>
        <dsp:cNvPr id="0" name=""/>
        <dsp:cNvSpPr/>
      </dsp:nvSpPr>
      <dsp:spPr>
        <a:xfrm rot="19457599">
          <a:off x="5170300" y="3119215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3114854"/>
        <a:ext cx="28606" cy="28606"/>
      </dsp:txXfrm>
    </dsp:sp>
    <dsp:sp modelId="{CC3617F8-F703-4097-AFB1-6AF9631D0B32}">
      <dsp:nvSpPr>
        <dsp:cNvPr id="0" name=""/>
        <dsp:cNvSpPr/>
      </dsp:nvSpPr>
      <dsp:spPr>
        <a:xfrm>
          <a:off x="5688646" y="2671845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夹具无旋转</a:t>
          </a:r>
        </a:p>
      </dsp:txBody>
      <dsp:txXfrm>
        <a:off x="5705655" y="2688854"/>
        <a:ext cx="1127409" cy="546695"/>
      </dsp:txXfrm>
    </dsp:sp>
    <dsp:sp modelId="{80282F83-4088-4E34-B51B-61E07172C97E}">
      <dsp:nvSpPr>
        <dsp:cNvPr id="0" name=""/>
        <dsp:cNvSpPr/>
      </dsp:nvSpPr>
      <dsp:spPr>
        <a:xfrm rot="2142401">
          <a:off x="5170300" y="3453125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3448765"/>
        <a:ext cx="28606" cy="28606"/>
      </dsp:txXfrm>
    </dsp:sp>
    <dsp:sp modelId="{33540DDD-A839-440F-89B8-E478AC0EB5E0}">
      <dsp:nvSpPr>
        <dsp:cNvPr id="0" name=""/>
        <dsp:cNvSpPr/>
      </dsp:nvSpPr>
      <dsp:spPr>
        <a:xfrm>
          <a:off x="5688646" y="3339666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夹具有旋转</a:t>
          </a:r>
        </a:p>
      </dsp:txBody>
      <dsp:txXfrm>
        <a:off x="5705655" y="3356675"/>
        <a:ext cx="1127409" cy="546695"/>
      </dsp:txXfrm>
    </dsp:sp>
    <dsp:sp modelId="{820BE2D6-6F7C-4FE9-9A22-054AB16954EE}">
      <dsp:nvSpPr>
        <dsp:cNvPr id="0" name=""/>
        <dsp:cNvSpPr/>
      </dsp:nvSpPr>
      <dsp:spPr>
        <a:xfrm rot="3310531">
          <a:off x="3179703" y="4287901"/>
          <a:ext cx="8135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13517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66124" y="4277506"/>
        <a:ext cx="40675" cy="40675"/>
      </dsp:txXfrm>
    </dsp:sp>
    <dsp:sp modelId="{31760374-A57C-4641-BE43-8BBEACAAE631}">
      <dsp:nvSpPr>
        <dsp:cNvPr id="0" name=""/>
        <dsp:cNvSpPr/>
      </dsp:nvSpPr>
      <dsp:spPr>
        <a:xfrm>
          <a:off x="3818747" y="4341398"/>
          <a:ext cx="1405327" cy="58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拍照位姿可变</a:t>
          </a:r>
        </a:p>
      </dsp:txBody>
      <dsp:txXfrm>
        <a:off x="3835756" y="4358407"/>
        <a:ext cx="1371309" cy="546695"/>
      </dsp:txXfrm>
    </dsp:sp>
    <dsp:sp modelId="{BEDEEA1F-67D0-4242-AA76-DF89C3F2AE59}">
      <dsp:nvSpPr>
        <dsp:cNvPr id="0" name=""/>
        <dsp:cNvSpPr/>
      </dsp:nvSpPr>
      <dsp:spPr>
        <a:xfrm rot="19457599">
          <a:off x="5170300" y="4454857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4450496"/>
        <a:ext cx="28606" cy="28606"/>
      </dsp:txXfrm>
    </dsp:sp>
    <dsp:sp modelId="{74FAFD07-B233-4F35-84B0-864E38995CEE}">
      <dsp:nvSpPr>
        <dsp:cNvPr id="0" name=""/>
        <dsp:cNvSpPr/>
      </dsp:nvSpPr>
      <dsp:spPr>
        <a:xfrm>
          <a:off x="5688646" y="4007487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夹具无旋转</a:t>
          </a:r>
        </a:p>
      </dsp:txBody>
      <dsp:txXfrm>
        <a:off x="5705655" y="4024496"/>
        <a:ext cx="1127409" cy="546695"/>
      </dsp:txXfrm>
    </dsp:sp>
    <dsp:sp modelId="{516C7094-4928-4F65-B58B-4592998ED5AF}">
      <dsp:nvSpPr>
        <dsp:cNvPr id="0" name=""/>
        <dsp:cNvSpPr/>
      </dsp:nvSpPr>
      <dsp:spPr>
        <a:xfrm rot="2142401">
          <a:off x="5170300" y="4788767"/>
          <a:ext cx="57212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212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442057" y="4784407"/>
        <a:ext cx="28606" cy="28606"/>
      </dsp:txXfrm>
    </dsp:sp>
    <dsp:sp modelId="{AA067FE2-914B-45B3-B972-9955E2DFB570}">
      <dsp:nvSpPr>
        <dsp:cNvPr id="0" name=""/>
        <dsp:cNvSpPr/>
      </dsp:nvSpPr>
      <dsp:spPr>
        <a:xfrm>
          <a:off x="5688646" y="4675308"/>
          <a:ext cx="1161427" cy="580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夹具有旋转</a:t>
          </a:r>
        </a:p>
      </dsp:txBody>
      <dsp:txXfrm>
        <a:off x="5705655" y="4692317"/>
        <a:ext cx="1127409" cy="546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3:1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73 124 0 0,'0'0'1018'0'0,"-4"-3"-569"0"0,-12-9-34 0 0,11 8-43 0 0,6-26 1298 0 0,11 6 5087 0 0,-14 27-6726 0 0,1-1-11 0 0,0-1 0 0 0,0 0-1 0 0,0 0 1 0 0,0 1 0 0 0,1-1 0 0 0,-1 0-1 0 0,0 1 1 0 0,1-1 0 0 0,-1 1 0 0 0,1-1-1 0 0,0 1 1 0 0,-1 1 0 0 0,-9-2-928 0 0,12 1 922 0 0,1-1 0 0 0,0 1 0 0 0,-1 0 0 0 0,1 1 0 0 0,-1-1 0 0 0,0 0 0 0 0,1 1 0 0 0,-1-1 0 0 0,0 1 1 0 0,-1 0-1 0 0,1-1 0 0 0,0 1 0 0 0,-1 0 0 0 0,0 0 0 0 0,0 0 0 0 0,1 0 0 0 0,-2 1 0 0 0,1-1 0 0 0,0 0 0 0 0,-1 0 0 0 0,1 0 0 0 0,-1 4 0 0 0,0-5 156 0 0,0 5-63 0 0,0-7-113 0 0,0 0 0 0 0,0 0 0 0 0,0 0 0 0 0,0-1 0 0 0,0 1 0 0 0,-1 0 0 0 0,1 0 0 0 0,0 0 0 0 0,0 0 0 0 0,0 0 0 0 0,0 0 0 0 0,0 0 0 0 0,0 0 0 0 0,0 0 0 0 0,0 0 0 0 0,0 0 0 0 0,0 0 0 0 0,-1 0 0 0 0,1 0 0 0 0,0 0 0 0 0,0 0 0 0 0,0 0 0 0 0,0 0 0 0 0,0 0 0 0 0,0 0 0 0 0,0 0 0 0 0,0 0 0 0 0,0 1 0 0 0,0-1 0 0 0,0 0 0 0 0,-1 0 1 0 0,1 0-1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0,-22-39-478 0 0,21 37 904 0 0,-6-2-1595 0 0,1 3-3876 0 0,-11-2 3603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2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27 436 0 0,'0'0'10500'0'0,"8"0"-10070"0"0,228-10 2747 0 0,-189 17-3444 0 0,-44-7 86 0 0,-13-6-5148 0 0,4 3 4304 0 0,0 0-1 0 0,0 1 0 0 0,-10-4 0 0 0,3 3-613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0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 0 0,'8'4'10642'0'0,"18"1"-8435"0"0,31 1-2068 0 0,20 4 641 0 0,-8 0-1768 0 0,-24-8-2860 0 0,-30 1-2880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0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1 132 0 0,'-10'7'4879'0'0,"9"-6"-4484"0"0,1-1 1 0 0,-1 1-1 0 0,1-1 0 0 0,-1 1 1 0 0,1-1-1 0 0,-1 1 0 0 0,1-1 1 0 0,-1 1-1 0 0,1-1 0 0 0,-1 1 0 0 0,1 0 1 0 0,0-1-1 0 0,-1 1 0 0 0,1 0 1 0 0,0-1-1 0 0,0 1 0 0 0,-1 0 1 0 0,1-1-1 0 0,0 1 0 0 0,0 1 0 0 0,22 6 531 0 0,8-1-826 0 0,1-1 1 0 0,32 0-1 0 0,21-1-7567 0 0,-75-5 5946 0 0,10-1-430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37 912 0 0,'0'0'1012'0'0,"-11"-6"3544"0"0,-3-5-1678 0 0,12 10-2295 0 0,-22-12 1868 0 0,14 11-2228 0 0,1 0 1 0 0,-1 1-1 0 0,0 0 1 0 0,1 1-1 0 0,-1 0 1 0 0,0 1-1 0 0,1 0 1 0 0,-1 0-1 0 0,0 1 1 0 0,1 0-1 0 0,0 1 1 0 0,-1 0-1 0 0,-11 6 1 0 0,4-2-123 0 0,0 2 1 0 0,0 0 0 0 0,1 0 0 0 0,1 2-1 0 0,-1 0 1 0 0,-16 16 0 0 0,20-15 1 0 0,1 0 0 0 0,0 2 1 0 0,0-1-1 0 0,1 1 0 0 0,1 1 0 0 0,1 0 1 0 0,0 0-1 0 0,0 0 0 0 0,2 1 0 0 0,-6 18 1 0 0,10-27-63 0 0,0 1-1 0 0,1-1 1 0 0,0 0 0 0 0,0 1 0 0 0,0-1 0 0 0,1 1-1 0 0,0-1 1 0 0,0 1 0 0 0,1-1 0 0 0,0 1 0 0 0,0-1-1 0 0,1 1 1 0 0,0-1 0 0 0,1 0 0 0 0,-1 0 0 0 0,1 0-1 0 0,0 0 1 0 0,1 0 0 0 0,0-1 0 0 0,0 0 0 0 0,0 0-1 0 0,1 0 1 0 0,0 0 0 0 0,0 0 0 0 0,8 6 0 0 0,-4-6-184 0 0,1 1 0 0 0,0-2 0 0 0,0 1 0 0 0,0-1 0 0 0,1-1 0 0 0,0 0 1 0 0,0 0-1 0 0,0-1 0 0 0,0-1 0 0 0,0 0 0 0 0,1 0 0 0 0,-1-1 0 0 0,20-1 1 0 0,-28 0-96 0 0,0 0 0 0 0,-1-1 1 0 0,1 1-1 0 0,0-1 1 0 0,-1 1-1 0 0,1-1 1 0 0,-1 0-1 0 0,1 0 1 0 0,3-2-1 0 0,0-1-1401 0 0,-1 1-1 0 0,0-1 0 0 0,0 0 0 0 0,8-9 0 0 0,-1 1-423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1 468 0 0,'0'0'7735'0'0,"2"2"-7165"0"0,3 1-332 0 0,-1-1 0 0 0,1 0-1 0 0,0 1 1 0 0,0-2 0 0 0,0 1-1 0 0,0 0 1 0 0,0-1 0 0 0,0 0-1 0 0,8 0 1 0 0,56 2 1258 0 0,-8-1-3158 0 0,-59-2 928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1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63 844 0 0,'-2'-2'915'0'0,"-7"-5"-285"0"0,0 0 0 0 0,-1 1-1 0 0,0 0 1 0 0,-1 1 0 0 0,1 0-1 0 0,-1 0 1 0 0,0 1 0 0 0,0 0-1 0 0,0 1 1 0 0,0 1-1 0 0,-1 0 1 0 0,-15-1 0 0 0,-17 1 841 0 0,43 2-1455 0 0,1 0 0 0 0,-1 1 0 0 0,1-1 0 0 0,-1 0 0 0 0,1 1 0 0 0,-1-1 0 0 0,1 0 0 0 0,0 1 0 0 0,-1-1 0 0 0,1 0 0 0 0,0 1 0 0 0,-1-1 0 0 0,1 1 0 0 0,0-1-1 0 0,-1 1 1 0 0,1-1 0 0 0,0 1 0 0 0,0-1 0 0 0,0 1 0 0 0,-1-1 0 0 0,1 1 0 0 0,0-1 0 0 0,0 1 0 0 0,0-1 0 0 0,0 1 0 0 0,0-1 0 0 0,0 1 0 0 0,0-1 0 0 0,0 1 0 0 0,0 0-1 0 0,0 0 1 0 0,5 20 279 0 0,9 0-134 0 0,26 28 0 0 0,-25-32-103 0 0,-2 0 1 0 0,0 0 0 0 0,12 22-1 0 0,-21-32-10 0 0,-1-1 0 0 0,0 1 0 0 0,-1 0 0 0 0,1 0 0 0 0,-2 0 0 0 0,1 0-1 0 0,-1 1 1 0 0,0-1 0 0 0,0 0 0 0 0,-1 1 0 0 0,0-1 0 0 0,0 0 0 0 0,-2 11 0 0 0,1-12 65 0 0,-1 0 1 0 0,1 0-1 0 0,-1 0 1 0 0,0 0-1 0 0,-1 0 0 0 0,0-1 1 0 0,0 1-1 0 0,0-1 1 0 0,0 0-1 0 0,-1 0 0 0 0,0 0 1 0 0,-8 8-1 0 0,10-11-159 0 0,0 0 1 0 0,-1 0-1 0 0,1-1 0 0 0,-1 1 1 0 0,1 0-1 0 0,-1-1 0 0 0,0 0 1 0 0,0 1-1 0 0,1-1 0 0 0,-1 0 0 0 0,0 0 1 0 0,0-1-1 0 0,0 1 0 0 0,0-1 1 0 0,0 1-1 0 0,0-1 0 0 0,0 0 1 0 0,0 0-1 0 0,0 0 0 0 0,-1-1 0 0 0,1 1 1 0 0,0-1-1 0 0,1 0 0 0 0,-1 0 1 0 0,0 0-1 0 0,0 0 0 0 0,-4-2 1 0 0,5 1-380 0 0,0 1 1 0 0,-1-1 0 0 0,1 0-1 0 0,0 0 1 0 0,1 0 0 0 0,-1 0-1 0 0,0 0 1 0 0,1 0 0 0 0,-1-1 0 0 0,1 1-1 0 0,-1 0 1 0 0,1-1 0 0 0,0 0-1 0 0,0 1 1 0 0,0-1 0 0 0,1 1-1 0 0,-1-1 1 0 0,0 0 0 0 0,1-4-1 0 0,-1-9-1387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1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1 764 0 0,'0'0'6035'0'0,"3"4"-5389"0"0,2 5-397 0 0,-1 0 0 0 0,1 0 0 0 0,-2 1 0 0 0,0-1-1 0 0,0 1 1 0 0,0 0 0 0 0,-1 0 0 0 0,-1 0 0 0 0,0 0 0 0 0,0 1-1 0 0,-2 17 1 0 0,-1 7 256 0 0,-2-2-1 0 0,-10 44 1 0 0,4-35 178 0 0,-31 78 0 0 0,-50 70 679 0 0,83-176-1260 0 0,0 2-700 0 0,18-38 292 0 0,25-42-263 0 0,-25 51 375 0 0,1 1 1 0 0,1 0-1 0 0,0 0 1 0 0,1 1-1 0 0,20-13 0 0 0,-32 23 209 0 0,-1 1 0 0 0,1-1 0 0 0,0 1 0 0 0,0-1 0 0 0,0 1 0 0 0,-1 0 0 0 0,1-1 0 0 0,0 1 0 0 0,0 0 0 0 0,0 0 0 0 0,0 0 0 0 0,0 0 0 0 0,0 0 0 0 0,-1 0 0 0 0,1 0 0 0 0,0 0 0 0 0,0 0 0 0 0,0 0 0 0 0,0 0 0 0 0,0 0 0 0 0,0 1 0 0 0,-1-1 0 0 0,1 0 0 0 0,0 1 0 0 0,0-1 0 0 0,0 0 0 0 0,-1 1 0 0 0,1-1 0 0 0,0 1 0 0 0,0-1 0 0 0,-1 1 0 0 0,1 0 0 0 0,0-1 0 0 0,-1 1 0 0 0,1 0-1 0 0,-1-1 1 0 0,1 1 0 0 0,-1 0 0 0 0,1 0 0 0 0,-1 0 0 0 0,0-1 0 0 0,1 1 0 0 0,-1 0 0 0 0,0 0 0 0 0,0 0 0 0 0,1 1 0 0 0,1 3 90 0 0,-1 0-1 0 0,1 0 1 0 0,-1 1-1 0 0,0-1 1 0 0,0 1-1 0 0,0 6 1 0 0,-15 129 1866 0 0,18-128-1935 0 0,5-13-191 0 0,10-15-152 0 0,-16 12 333 0 0,79-79-1134 0 0,12-10-156 0 0,-94 92 1283 0 0,0 0 0 0 0,0 0 0 0 0,0 0 0 0 0,0 0 0 0 0,1-1 0 0 0,-1 1 0 0 0,0 0 0 0 0,0 0 0 0 0,0 0 0 0 0,0 0 0 0 0,0 0 0 0 0,0 0 0 0 0,1 0 0 0 0,-1 0 0 0 0,0 0 1 0 0,0 0-1 0 0,0 0 0 0 0,0-1 0 0 0,1 1 0 0 0,-1 0 0 0 0,0 0 0 0 0,0 0 0 0 0,0 0 0 0 0,0 0 0 0 0,1 0 0 0 0,-1 0 0 0 0,0 0 0 0 0,0 0 0 0 0,0 1 0 0 0,0-1 0 0 0,1 0 1 0 0,-1 0-1 0 0,0 0 0 0 0,0 0 0 0 0,0 0 0 0 0,0 0 0 0 0,0 0 0 0 0,1 0 0 0 0,-1 0 0 0 0,0 0 0 0 0,0 1 0 0 0,0-1 0 0 0,0 0 0 0 0,0 0 0 0 0,0 0 0 0 0,0 0 1 0 0,1 0-1 0 0,-1 1 0 0 0,0-1 0 0 0,0 0 0 0 0,0 0 0 0 0,0 0 0 0 0,0 0 0 0 0,0 0 0 0 0,0 1 0 0 0,0-1 0 0 0,1 17 474 0 0,-6 24-82 0 0,4-38-313 0 0,-1 12 74 0 0,0-1 0 0 0,0 1 0 0 0,1 0 0 0 0,1 0 0 0 0,2 22 0 0 0,-2-37-200 0 0,0 0-1 0 0,0 1 0 0 0,1-1 0 0 0,-1 0 0 0 0,0 1 1 0 0,0-1-1 0 0,0 0 0 0 0,0 1 0 0 0,0-1 0 0 0,0 0 0 0 0,1 1 1 0 0,-1-1-1 0 0,0 0 0 0 0,0 0 0 0 0,1 1 0 0 0,-1-1 0 0 0,0 0 1 0 0,0 0-1 0 0,1 1 0 0 0,-1-1 0 0 0,0 0 0 0 0,1 0 0 0 0,-1 0 1 0 0,0 1-1 0 0,1-1 0 0 0,-1 0 0 0 0,0 0 0 0 0,1 0 1 0 0,-1 0-1 0 0,0 0 0 0 0,1 0 0 0 0,-1 0 0 0 0,0 0 0 0 0,1 0 1 0 0,-1 0-1 0 0,0 0 0 0 0,1 0 0 0 0,-1 0 0 0 0,0 0 0 0 0,1 0 1 0 0,-1 0-1 0 0,0 0 0 0 0,1 0 0 0 0,-1-1 0 0 0,1 1 0 0 0,13-8-1225 0 0,-13 7 1442 0 0,3-2-696 0 0,-1 0 0 0 0,-1 0 0 0 0,1 0 1 0 0,0 0-1 0 0,-1-1 0 0 0,0 1 0 0 0,0-1 0 0 0,0 1 0 0 0,0-1 0 0 0,0 0 0 0 0,-1 0 0 0 0,0 0 0 0 0,2-7 0 0 0,-1 4-850 0 0,3-9-412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2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26 564 0 0,'0'0'7373'0'0,"-2"-3"-7341"0"0,-4-6 15 0 0,4 6 44 0 0,1 2-71 0 0,-8-9 5288 0 0,40 55-4048 0 0,-30-44-1152 0 0,6 9 369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2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3 756 0 0,'-3'-1'341'0'0,"-1"0"-1"0"0,0 1 1 0 0,0-1-1 0 0,0 1 1 0 0,1 0 0 0 0,-1 0-1 0 0,0 0 1 0 0,0 1-1 0 0,0 0 1 0 0,1-1-1 0 0,-1 1 1 0 0,0 0 0 0 0,1 1-1 0 0,-1-1 1 0 0,-4 3-1 0 0,2 0-30 0 0,0 0 0 0 0,1 0 0 0 0,-1 0-1 0 0,1 1 1 0 0,0-1 0 0 0,1 1-1 0 0,-9 11 1 0 0,0 4 244 0 0,1 1 0 0 0,2 0-1 0 0,-16 41 1 0 0,10-14 310 0 0,3 1-1 0 0,-12 76 0 0 0,11-45 6 0 0,-39 249 1528 0 0,27-188-1511 0 0,-30 128 711 0 0,41-239-2120 0 0,15-29 459 0 0,-1-1 0 0 0,1 1 0 0 0,-1 0 0 0 0,1-1 0 0 0,-1 1 0 0 0,1-1 0 0 0,-1 1 0 0 0,0-1 0 0 0,1 1 0 0 0,-1-1 0 0 0,0 1 0 0 0,1-1 0 0 0,-1 1 0 0 0,0-1 0 0 0,0 0 0 0 0,1 0 0 0 0,-1 1 0 0 0,0-1 0 0 0,0 0 0 0 0,0 0 0 0 0,1 0 0 0 0,-1 0 0 0 0,0 0 0 0 0,0 0 0 0 0,0 0 0 0 0,1 0 0 0 0,-1 0 0 0 0,0 0 0 0 0,0 0 0 0 0,0 0 0 0 0,1-1 0 0 0,-1 1 0 0 0,0 0 0 0 0,0-1 0 0 0,1 1 0 0 0,-1 0 0 0 0,0-1 0 0 0,1 1 0 0 0,-1-1 0 0 0,-1 0 0 0 0,-5-7-1160 0 0,-1 0 0 0 0,1 0 1 0 0,1-1-1 0 0,0 0 0 0 0,0 0 0 0 0,0-1 0 0 0,-5-14 0 0 0,0-12-995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2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0 196 480 0 0,'18'-25'3798'0'0,"3"14"-2842"0"0,0 0 0 0 0,1 2 0 0 0,0 0 0 0 0,0 1 0 0 0,1 2 0 0 0,38-7 0 0 0,37-11 156 0 0,64-22-572 0 0,-106 31-2779 0 0,-1 0-3745 0 0,-46 11 4433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4:07:3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0 256 0 0,'0'0'596'0'0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2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3 116 540 0 0,'-1'0'138'0'0,"1"-1"0"0"0,0 1 0 0 0,0-1 0 0 0,-1 1 0 0 0,1 0 1 0 0,0-1-1 0 0,0 1 0 0 0,0-1 0 0 0,0 1 0 0 0,-1 0 0 0 0,1-1 0 0 0,0 1 0 0 0,0-1 0 0 0,0 1 0 0 0,0-1 0 0 0,0 1 1 0 0,0-1-1 0 0,0 1 0 0 0,0 0 0 0 0,0-1 0 0 0,1 1 0 0 0,-1-1 0 0 0,0 1 0 0 0,0-1 0 0 0,0 1 0 0 0,1-1 0 0 0,11-6 480 0 0,1 2-1 0 0,0-1 0 0 0,0 1 0 0 0,1 1 1 0 0,-1 1-1 0 0,17-3 0 0 0,3-1-296 0 0,-30 6-288 0 0,-1 1 2 0 0,0 0 0 0 0,1 0 0 0 0,-1 0 0 0 0,0 0 0 0 0,1-1 0 0 0,-1 1 0 0 0,0-1 0 0 0,0 1 0 0 0,1-1 0 0 0,-1 0 0 0 0,0 0 0 0 0,3-2 0 0 0,-5 3-21 0 0,1 0 1 0 0,-1 0-1 0 0,0-1 0 0 0,0 1 1 0 0,1-1-1 0 0,-1 1 0 0 0,0 0 0 0 0,0-1 1 0 0,0 1-1 0 0,1-1 0 0 0,-1 1 0 0 0,0 0 1 0 0,0-1-1 0 0,0 1 0 0 0,0-1 1 0 0,0 1-1 0 0,0 0 0 0 0,0-1 0 0 0,0 1 1 0 0,0-1-1 0 0,0 1 0 0 0,0-1 0 0 0,0 1 1 0 0,0 0-1 0 0,-1-1 0 0 0,1 1 1 0 0,0-1-1 0 0,0 1 0 0 0,0 0 0 0 0,0-1 1 0 0,-1 1-1 0 0,1 0 0 0 0,0-1 0 0 0,0 1 1 0 0,-1 0-1 0 0,1-1 0 0 0,0 1 1 0 0,-1 0-1 0 0,1-1 0 0 0,0 1 0 0 0,-1 0 1 0 0,1 0-1 0 0,-1 0 0 0 0,1-1 0 0 0,0 1 1 0 0,-1 0-1 0 0,1 0 0 0 0,-1 0 1 0 0,-2-2 657 0 0,7 2-570 0 0,12 1-4 0 0,-12-1 2 0 0,52-3 519 0 0,-42 2-531 0 0,-1 0 0 0 0,0-1 0 0 0,15-4 0 0 0,-26 6-166 0 0,-1-1-559 0 0,1-3 1127 0 0,-22-13-9490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2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1 772 0 0,'0'0'3674'0'0,"-2"7"-2816"0"0,-138 590 8092 0 0,137-584-8713 0 0,1 0 1 0 0,1 1-1 0 0,0-1 0 0 0,1 0 1 0 0,0 1-1 0 0,4 23 0 0 0,-4-35-213 0 0,1 0 0 0 0,0 1 0 0 0,-1-1 0 0 0,1 0 0 0 0,0 0 0 0 0,0 0 0 0 0,0 0 0 0 0,1 1 0 0 0,-1-1 0 0 0,0-1 0 0 0,1 1-1 0 0,-1 0 1 0 0,1 0 0 0 0,0-1 0 0 0,-1 1 0 0 0,1 0 0 0 0,0-1 0 0 0,3 2 0 0 0,-2-2-52 0 0,0 0 0 0 0,0-1 0 0 0,0 1 0 0 0,0-1-1 0 0,0 1 1 0 0,0-1 0 0 0,0 0 0 0 0,0 0 0 0 0,1-1 0 0 0,-1 1 0 0 0,0 0 0 0 0,0-1 0 0 0,0 0 0 0 0,0 0-1 0 0,0 0 1 0 0,0 0 0 0 0,5-3 0 0 0,6-3-492 0 0,0 0 0 0 0,-1-1 0 0 0,0-1 0 0 0,21-17-1 0 0,16-23-6887 0 0,-33 33 5345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2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 0 0,'0'0'1256'0'0,"7"7"2349"0"0,-4 1-3013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3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92 472 0 0,'-1'-7'621'0'0,"0"0"0"0"0,0 0 0 0 0,-1 1-1 0 0,0-1 1 0 0,-1 0 0 0 0,1 1 0 0 0,-1-1 0 0 0,0 1 0 0 0,-1 0-1 0 0,-7-12 1 0 0,10 17-540 0 0,0 1 0 0 0,-1-1-1 0 0,1 0 1 0 0,0 0 0 0 0,0 1 0 0 0,0-1-1 0 0,-1 1 1 0 0,1-1 0 0 0,0 1-1 0 0,0 0 1 0 0,-1-1 0 0 0,1 1-1 0 0,0 0 1 0 0,-1 0 0 0 0,1 0 0 0 0,-1 0-1 0 0,1 0 1 0 0,0 0 0 0 0,-1 0-1 0 0,-1 1 1 0 0,-27 5 841 0 0,28-5-880 0 0,-11 3 130 0 0,1 1 0 0 0,0 0 1 0 0,0 1-1 0 0,0 0 0 0 0,1 1 1 0 0,0 0-1 0 0,0 1 0 0 0,1 0 1 0 0,0 1-1 0 0,0 0 0 0 0,1 1 1 0 0,0-1-1 0 0,1 2 0 0 0,0-1 1 0 0,0 1-1 0 0,1 1 1 0 0,1-1-1 0 0,0 1 0 0 0,1 0 1 0 0,0 1-1 0 0,-5 19 0 0 0,8-21-123 0 0,0 0 0 0 0,1 0 0 0 0,0 0 0 0 0,1 0 0 0 0,0 1-1 0 0,1-1 1 0 0,0 0 0 0 0,1 0 0 0 0,1 0 0 0 0,-1 0 0 0 0,1 0 0 0 0,9 18-1 0 0,5 8 30 0 0,3-1 1 0 0,26 39-1 0 0,-23-38-27 0 0,-18-30 37 0 0,-2-1-1 0 0,1 1 1 0 0,-1 0-1 0 0,1 0 1 0 0,-2 0-1 0 0,1 0 1 0 0,-1 0-1 0 0,0 1 1 0 0,-1-1-1 0 0,0 1 1 0 0,1 12 0 0 0,-3-15-10 0 0,1-1 1 0 0,-1 1 0 0 0,0 0 0 0 0,-1-1-1 0 0,1 0 1 0 0,-1 1 0 0 0,0-1 0 0 0,0 0-1 0 0,0 0 1 0 0,0 0 0 0 0,-1 0 0 0 0,1 0-1 0 0,-1 0 1 0 0,0-1 0 0 0,0 1 0 0 0,-1-1-1 0 0,1 0 1 0 0,-1 0 0 0 0,0 0 0 0 0,-5 3-1 0 0,3-3-155 0 0,0 0 0 0 0,1 0 0 0 0,-1-1 1 0 0,0 0-1 0 0,-1 0 0 0 0,1 0 0 0 0,0-1 0 0 0,-7 1 0 0 0,-21-2-3160 0 0,31-1 2393 0 0,0 1 1 0 0,0-1-1 0 0,0 0 1 0 0,1 0-1 0 0,-1 0 1 0 0,0 0-1 0 0,1 0 1 0 0,-4-3-1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22 872 0 0,'17'2'2071'0'0,"0"0"0"0"0,22-1 0 0 0,72-8 1736 0 0,-90 6-3939 0 0,25-4-796 0 0,-19-5-4718 0 0,-18 6 4172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3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1 864 0 0,'-14'1'1064'0'0,"0"2"0"0"0,1 0-1 0 0,-1 0 1 0 0,0 2 0 0 0,-22 10 0 0 0,34-14-966 0 0,0 1 0 0 0,0-1 0 0 0,0 1-1 0 0,1 0 1 0 0,-1 0 0 0 0,1 0 0 0 0,0 0 0 0 0,-1 0 0 0 0,1 0 0 0 0,0 0 0 0 0,0 0 0 0 0,0 0 0 0 0,0 1 0 0 0,1-1 0 0 0,-1 0 0 0 0,1 1 0 0 0,-1-1 0 0 0,1 0 0 0 0,0 1 0 0 0,0-1 0 0 0,0 1 0 0 0,0-1 0 0 0,0 0 0 0 0,0 1-1 0 0,1-1 1 0 0,-1 0 0 0 0,1 1 0 0 0,0-1 0 0 0,0 0 0 0 0,2 4 0 0 0,1 6 78 0 0,1-1 0 0 0,1-1 0 0 0,0 1 0 0 0,10 14 0 0 0,-3-8 0 0 0,1 1-28 0 0,-1 0 0 0 0,0 0 1 0 0,-2 1-1 0 0,0 1 0 0 0,8 21 0 0 0,-17-34-93 0 0,0 0 0 0 0,-1 0 0 0 0,0 0 0 0 0,0 0 0 0 0,0 0 0 0 0,-1 0 0 0 0,0 0 0 0 0,0 0-1 0 0,-1 0 1 0 0,0 0 0 0 0,0 0 0 0 0,-1 0 0 0 0,0 0 0 0 0,0 0 0 0 0,-1-1 0 0 0,1 1 0 0 0,-1-1 0 0 0,-1 0 0 0 0,1 1 0 0 0,-1-2 0 0 0,0 1 0 0 0,-1 0 0 0 0,1-1 0 0 0,-11 9 0 0 0,1-2-19 0 0,-1-1 0 0 0,-1-1 0 0 0,0 0 0 0 0,-1-1-1 0 0,0-1 1 0 0,-32 12 0 0 0,46-20-350 0 0,-12-23-1255 0 0,16 16 833 0 0,-1-1 0 0 0,1 0 1 0 0,1 1-1 0 0,0-1 0 0 0,0 1 1 0 0,0-1-1 0 0,1 1 0 0 0,5-10 1 0 0,-5 9-306 0 0,7-14-475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4 992 0 0,'0'-1'98'0'0,"0"1"0"0"0,0 0 0 0 0,1 0 0 0 0,-1 0 0 0 0,0 0 0 0 0,0-1 0 0 0,0 1 0 0 0,0 0 0 0 0,0 0 0 0 0,0 0 0 0 0,1 0 0 0 0,-1 0 0 0 0,0 0 1 0 0,0-1-1 0 0,0 1 0 0 0,0 0 0 0 0,1 0 0 0 0,-1 0 0 0 0,0 0 0 0 0,0 0 0 0 0,0 0 0 0 0,1 0 0 0 0,-1 0 0 0 0,0 0 0 0 0,0 0 0 0 0,0 0 0 0 0,0 0 0 0 0,1 0 0 0 0,-1 0 0 0 0,0 0 0 0 0,0 0 0 0 0,0 0 0 0 0,1 0 0 0 0,-1 0 0 0 0,0 0 0 0 0,0 0 0 0 0,0 0 0 0 0,0 0 0 0 0,1 0 0 0 0,-1 1 0 0 0,0-1 0 0 0,0 0 0 0 0,0 0 0 0 0,0 0 0 0 0,1 0 0 0 0,-1 0 0 0 0,0 0 1 0 0,0 1-1 0 0,0-1 0 0 0,0 0 0 0 0,0 0 0 0 0,0 0 0 0 0,0 0 0 0 0,0 1 0 0 0,1-1 0 0 0,-1 17 1351 0 0,-8 23-789 0 0,-21 44 634 0 0,-3-1-1 0 0,-49 88 1 0 0,56-119-823 0 0,-97 169 1060 0 0,115-208-1369 0 0,0 1-1 0 0,-1-1 1 0 0,-12 15-1 0 0,78-88-1433 0 0,2 4 1 0 0,2 2-1 0 0,75-49 1 0 0,-91 80 647 0 0,-46 23 640 0 0,1-1 0 0 0,-1 1 0 0 0,1 0 0 0 0,-1-1 0 0 0,1 1-1 0 0,-1 0 1 0 0,1 0 0 0 0,-1 0 0 0 0,1 0 0 0 0,-1-1 0 0 0,1 1 0 0 0,-1 0 0 0 0,1 0 0 0 0,-1 0 0 0 0,1 0 0 0 0,0 0 0 0 0,-1 0 0 0 0,1 1 0 0 0,-1-1 0 0 0,1 0 0 0 0,-1 0 0 0 0,1 0 0 0 0,-1 0 0 0 0,1 0 0 0 0,-1 1 0 0 0,1-1 0 0 0,-1 0 0 0 0,1 1 0 0 0,-1-1 0 0 0,0 0 0 0 0,1 1 0 0 0,-1-1 0 0 0,1 0 0 0 0,-1 1 0 0 0,0-1 0 0 0,1 1 0 0 0,-1-1 0 0 0,0 1 0 0 0,0-1 0 0 0,1 1 0 0 0,-1-1 0 0 0,0 1 0 0 0,0-1 0 0 0,0 1 0 0 0,1-1 0 0 0,-1 2 0 0 0,2 23 769 0 0,-8-4-387 0 0,-1 1 1 0 0,-1-1 0 0 0,0-1 0 0 0,-2 1-1 0 0,0-2 1 0 0,-14 20 0 0 0,10-16 150 0 0,0 1-1 0 0,2 0 1 0 0,-10 30 0 0 0,18-48-350 0 0,3-6-193 0 0,1 1-1 0 0,0-1 0 0 0,-1 1 0 0 0,1-1 0 0 0,-1 1 1 0 0,1-1-1 0 0,0 1 0 0 0,-1 0 0 0 0,1-1 0 0 0,0 1 0 0 0,0 0 1 0 0,0-1-1 0 0,0 1 0 0 0,-1 0 0 0 0,1-1 0 0 0,0 1 1 0 0,0 0-1 0 0,0-1 0 0 0,0 1 0 0 0,0 0 0 0 0,1 0 0 0 0,-1-1 1 0 0,0 1-1 0 0,0 0 0 0 0,1 0 0 0 0,17-5-244 0 0,-7-2 64 0 0,0 0 0 0 0,-1-1 0 0 0,0 0 0 0 0,0-1 0 0 0,-1 0 0 0 0,11-12 0 0 0,24-19-496 0 0,82-51-1085 0 0,-111 77 1516 0 0,-13 11 224 0 0,1 0-1 0 0,-1 0 1 0 0,1-1 0 0 0,-1 2-1 0 0,1-1 1 0 0,0 0 0 0 0,0 1 0 0 0,4-3-1 0 0,-5 4 373 0 0,3 9 64 0 0,-4-9-397 0 0,-1 1-1 0 0,1-1 0 0 0,-1 1 1 0 0,1-1-1 0 0,-1 1 1 0 0,1-1-1 0 0,-1 1 1 0 0,0-1-1 0 0,1 1 1 0 0,-1 0-1 0 0,0-1 1 0 0,1 1-1 0 0,-1 0 0 0 0,0-1 1 0 0,0 1-1 0 0,1-1 1 0 0,-1 1-1 0 0,0 0 1 0 0,0 0-1 0 0,0-1 1 0 0,0 1-1 0 0,0 0 1 0 0,0-1-1 0 0,0 1 0 0 0,0 0 1 0 0,0-1-1 0 0,-1 1 1 0 0,1 1-1 0 0,-7 28 526 0 0,-1 0-137 0 0,2 1 0 0 0,1 1 0 0 0,-2 32 0 0 0,7-63-504 0 0,0 0-1 0 0,0-1 1 0 0,0 1 0 0 0,-1 0 0 0 0,1-1 0 0 0,0 1 0 0 0,0 0 0 0 0,0 0 0 0 0,0-1-1 0 0,0 1 1 0 0,0 0 0 0 0,0-1 0 0 0,1 1 0 0 0,-1 0 0 0 0,0 0 0 0 0,0-1 0 0 0,1 1-1 0 0,-1 0 1 0 0,0-1 0 0 0,1 1 0 0 0,-1-1 0 0 0,0 1 0 0 0,1 0 0 0 0,-1-1 0 0 0,1 1-1 0 0,-1-1 1 0 0,1 1 0 0 0,-1-1 0 0 0,1 1 0 0 0,-1-1 0 0 0,1 1 0 0 0,0-1-1 0 0,-1 0 1 0 0,1 1 0 0 0,0-1 0 0 0,-1 0 0 0 0,2 1 0 0 0,0-2-268 0 0,-1 0 0 0 0,1 1-1 0 0,-1-1 1 0 0,0 0 0 0 0,1 0 0 0 0,-1 0 0 0 0,0 0 0 0 0,1 0-1 0 0,-1 0 1 0 0,0 0 0 0 0,0 0 0 0 0,0-1 0 0 0,0 1 0 0 0,0 0 0 0 0,0-1-1 0 0,0 1 1 0 0,0-3 0 0 0,9-13-1598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3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1008 0 0,'2'-3'10998'0'0,"2"12"-10878"0"0,6 7-1470 0 0,-3-14-4160 0 0,-5-1 4832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41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1316 0 0,'-5'9'9121'0'0,"-20"58"-7732"0"0,-159 453 3060 0 0,96-323-3859 0 0,44-116-3291 0 0,34-72-5476 0 0</inkml:trace>
  <inkml:trace contextRef="#ctx0" brushRef="#br0" timeOffset="1">1 425 1280 0 0,'0'-2'213'0'0,"0"-1"0"0"0,0 1 0 0 0,0 0-1 0 0,0-1 1 0 0,1 1 0 0 0,-1-1 0 0 0,1 1 0 0 0,0 0-1 0 0,0 0 1 0 0,0-1 0 0 0,0 1 0 0 0,0 0 0 0 0,0 0 0 0 0,1 0-1 0 0,-1 0 1 0 0,0 0 0 0 0,1 0 0 0 0,0 1 0 0 0,-1-1-1 0 0,1 0 1 0 0,0 1 0 0 0,0-1 0 0 0,0 1 0 0 0,0 0 0 0 0,0 0-1 0 0,0-1 1 0 0,1 1 0 0 0,2 0 0 0 0,10-6 582 0 0,1 0-1 0 0,31-7 1 0 0,-37 12-363 0 0,22-6 218 0 0,0 2 1 0 0,0 1-1 0 0,0 2 1 0 0,50 1-1 0 0,-19 5-51 0 0,85 14 0 0 0,-138-15-1050 0 0,32 6-446 0 0,-20 4-6586 0 0,-17-6 5412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8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4:07:5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1 212 0 0,'0'11'865'0'0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0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43 380 0 0,'-5'-5'1259'0'0,"-1"1"1"0"0,0 0-1 0 0,0 0 1 0 0,0 0-1 0 0,-1 1 0 0 0,1 0 1 0 0,-12-4-1 0 0,-4-1 167 0 0,20 7-913 0 0,-2 1-42 0 0,-4 2-266 0 0,0-1 0 0 0,0 1-1 0 0,1 1 1 0 0,-1-1-1 0 0,0 1 1 0 0,1 1 0 0 0,0 0-1 0 0,0 0 1 0 0,0 0 0 0 0,0 0-1 0 0,0 1 1 0 0,1 1 0 0 0,0-1-1 0 0,0 1 1 0 0,-5 7 0 0 0,-12 13 134 0 0,2 2 1 0 0,-22 36-1 0 0,33-49-192 0 0,1 1 0 0 0,1 1-1 0 0,1-1 1 0 0,0 1 0 0 0,1 1 0 0 0,1-1-1 0 0,0 1 1 0 0,-4 36 0 0 0,9-47-126 0 0,-1 1 0 0 0,1-1 0 0 0,0 0 0 0 0,0 1 0 0 0,1-1-1 0 0,0 0 1 0 0,1 1 0 0 0,-1-1 0 0 0,2 0 0 0 0,-1 0 0 0 0,1 0 0 0 0,-1 0 0 0 0,2-1 0 0 0,-1 1 0 0 0,1-1 0 0 0,0 0-1 0 0,0 0 1 0 0,1 0 0 0 0,0 0 0 0 0,0-1 0 0 0,0 0 0 0 0,1 0 0 0 0,0 0 0 0 0,10 6 0 0 0,-11-8-257 0 0,1 0-1 0 0,-1 0 1 0 0,1 0 0 0 0,0-1 0 0 0,-1 0-1 0 0,1 0 1 0 0,0 0 0 0 0,1-1 0 0 0,-1 0-1 0 0,0 0 1 0 0,0 0 0 0 0,0-1 0 0 0,1 0 0 0 0,-1 0-1 0 0,11-3 1 0 0,-10 1-779 0 0,0 0 0 0 0,0 0-1 0 0,0-1 1 0 0,-1 0 0 0 0,1-1-1 0 0,-1 1 1 0 0,0-1 0 0 0,8-6 0 0 0,5-6-1126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26 816 0 0,'31'10'6781'0'0,"-13"-8"-6065"0"0,0-1 1 0 0,0-2-1 0 0,0 0 1 0 0,0 0-1 0 0,22-6 1 0 0,46-16-8313 0 0,-71 17 6080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0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0 372 0 0,'0'0'6763'0'0,"0"8"-5977"0"0,-1 71 1426 0 0,2 95 1140 0 0,1-118-2697 0 0,-2 0 0 0 0,-13 92-1 0 0,12-137-1072 0 0,1-10 329 0 0,0-1 1 0 0,0 1-1 0 0,0 0 0 0 0,0 0 1 0 0,0 0-1 0 0,0-1 0 0 0,0 1 1 0 0,-1 0-1 0 0,1 0 0 0 0,0-1 0 0 0,0 1 1 0 0,-1 0-1 0 0,1 0 0 0 0,0-1 1 0 0,-1 1-1 0 0,1 0 0 0 0,-1 0 1 0 0,1-1-1 0 0,-1 1 0 0 0,1-1 1 0 0,-1 1-1 0 0,1 0 0 0 0,-1-1 1 0 0,0 1-1 0 0,1-1 0 0 0,-1 0 1 0 0,0 1-1 0 0,0 0 0 0 0,0-1-828 0 0,0-3-1229 0 0,1 2 1793 0 0,-1-1 1 0 0,1 1 0 0 0,-1-1 0 0 0,1 1-1 0 0,-1-1 1 0 0,0 1 0 0 0,0 0-1 0 0,0-1 1 0 0,0 1 0 0 0,-1-2-1 0 0,-4-6-373 0 0,2-16-964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0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71 140 0 0,'4'-6'324'0'0,"0"1"0"0"0,-1 0 0 0 0,2 0 0 0 0,-1 0 0 0 0,1 1 0 0 0,0-1-1 0 0,0 1 1 0 0,0 0 0 0 0,0 0 0 0 0,0 1 0 0 0,1 0 0 0 0,0 0 0 0 0,0 0 0 0 0,0 1 0 0 0,0 0 0 0 0,0 0 0 0 0,0 0 0 0 0,1 1-1 0 0,-1 0 1 0 0,0 0 0 0 0,1 0 0 0 0,-1 1 0 0 0,12 1 0 0 0,-16-1-290 0 0,-1 1 0 0 0,1 0 1 0 0,0-1-1 0 0,-1 1 0 0 0,1 0 0 0 0,-1 0 1 0 0,0 0-1 0 0,1 0 0 0 0,-1 0 0 0 0,0 0 0 0 0,1 0 1 0 0,-1 1-1 0 0,0-1 0 0 0,0 0 0 0 0,0 1 0 0 0,0-1 1 0 0,0 0-1 0 0,0 1 0 0 0,-1 0 0 0 0,1-1 0 0 0,0 1 1 0 0,-1-1-1 0 0,1 1 0 0 0,-1 0 0 0 0,0-1 0 0 0,0 1 1 0 0,1 0-1 0 0,-1-1 0 0 0,0 1 0 0 0,-1 2 1 0 0,2 3 25 0 0,-2 0 0 0 0,1-1 1 0 0,-1 1-1 0 0,0 0 0 0 0,0 0 1 0 0,-3 6-1 0 0,-4 5 10 0 0,-1-1 0 0 0,-1 0 0 0 0,0 0 0 0 0,-1-1 0 0 0,-1 0 0 0 0,0-1 0 0 0,-23 21 0 0 0,-4 8 32 0 0,37-41-105 0 0,2-1 3 0 0,0-1 1 0 0,0 1-1 0 0,-1-1 1 0 0,1 0-1 0 0,0 1 1 0 0,0-1 0 0 0,0 1-1 0 0,0-1 1 0 0,1 1-1 0 0,-1-1 1 0 0,0 0-1 0 0,1 1 1 0 0,-1-1 0 0 0,1 0-1 0 0,-1 1 1 0 0,1-1-1 0 0,-1 0 1 0 0,1 0-1 0 0,0 1 1 0 0,0-1 0 0 0,0 0-1 0 0,0 0 1 0 0,-1 0-1 0 0,1 0 1 0 0,1 0-1 0 0,-1 0 1 0 0,2 1 0 0 0,1 0 9 0 0,0 0 1 0 0,0 0-1 0 0,0 0 0 0 0,0-1 1 0 0,0 0-1 0 0,6 1 1 0 0,-6-1 4 0 0,-3 0-16 0 0,20 3 147 0 0,-1 2 0 0 0,1 0 0 0 0,-1 1-1 0 0,26 14 1 0 0,-41-19-76 0 0,-1 1 1 0 0,0 0-1 0 0,0-1 0 0 0,0 1 1 0 0,0 1-1 0 0,0-1 0 0 0,0 1 1 0 0,-1-1-1 0 0,0 1 0 0 0,0 0 1 0 0,0 0-1 0 0,0 0 0 0 0,0 1 1 0 0,-1-1-1 0 0,0 1 0 0 0,0-1 1 0 0,0 1-1 0 0,0 0 0 0 0,-1 0 1 0 0,0 0-1 0 0,0 0 0 0 0,0 0 1 0 0,-1 0-1 0 0,0 7 0 0 0,-1-1 25 0 0,0 0-1 0 0,-1 0 1 0 0,-1 0-1 0 0,1 0 1 0 0,-2-1-1 0 0,0 1 0 0 0,0-1 1 0 0,-1 0-1 0 0,0 0 1 0 0,-1 0-1 0 0,0 0 0 0 0,0-1 1 0 0,-13 14-1 0 0,-1-2 7 0 0,-1-1 0 0 0,0 0 1 0 0,-2-2-1 0 0,-25 17 0 0 0,45-33-255 0 0,-1 0 1 0 0,0 0-1 0 0,0 0 0 0 0,0-1 1 0 0,0 1-1 0 0,0-1 1 0 0,0 0-1 0 0,0 0 0 0 0,0 0 1 0 0,0-1-1 0 0,-1 0 0 0 0,1 1 1 0 0,-6-2-1 0 0,9 1 46 0 0,1-1 0 0 0,-1 0 0 0 0,0 0 0 0 0,1 0 0 0 0,-1 1 0 0 0,0-1 0 0 0,1 0 0 0 0,-1 0 0 0 0,1 0 0 0 0,0 0 0 0 0,-1 0 0 0 0,1 0 0 0 0,0 0 0 0 0,-1 0 0 0 0,1 0 0 0 0,0 0 0 0 0,0 0 0 0 0,0-1 0 0 0,0 1-167 0 0,-1-3-383 0 0,0 0 1 0 0,0 0 0 0 0,0 0 0 0 0,1-1-1 0 0,-1 1 1 0 0,1 0 0 0 0,1-9 0 0 0,4-20-1009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0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1 396 0 0,'8'12'601'0'0,"-1"1"0"0"0,0 0 0 0 0,-1 1 0 0 0,0-1 0 0 0,-1 1 0 0 0,0 0 0 0 0,-2 1 0 0 0,3 15 0 0 0,-4-13-283 0 0,-1 1 0 0 0,0-1 0 0 0,-2 1-1 0 0,0 0 1 0 0,-1-1 0 0 0,-1 0-1 0 0,0 1 1 0 0,-1-1 0 0 0,-1-1-1 0 0,-11 25 1 0 0,4-14-309 0 0,-2 0-1 0 0,0-1 1 0 0,-2 0 0 0 0,-1-2-1 0 0,-1 0 1 0 0,-40 41 0 0 0,34-42-1467 0 0,-1-1 0 0 0,-1-2-1 0 0,-38 25 1 0 0,26-24 218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0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1 548 0 0,'-14'4'867'0'0,"1"1"0"0"0,0 0 0 0 0,0 1 0 0 0,-20 14 0 0 0,29-18-691 0 0,0 1 0 0 0,0 0 0 0 0,1 0 0 0 0,0 0 0 0 0,0 1 0 0 0,0-1 0 0 0,0 1 0 0 0,0 0-1 0 0,1 0 1 0 0,-1 0 0 0 0,1 0 0 0 0,0 0 0 0 0,0 0 0 0 0,1 1 0 0 0,-1-1 0 0 0,1 0 0 0 0,0 1 0 0 0,-1 5-1 0 0,1 13 128 0 0,1-1-1 0 0,1 1 0 0 0,1-1 0 0 0,1 1 0 0 0,1-1 1 0 0,1 0-1 0 0,11 30 0 0 0,66 144 846 0 0,-76-184-1241 0 0,1 0-1 0 0,1 0 1 0 0,-1-1-1 0 0,2 0 1 0 0,-1 0 0 0 0,2-1-1 0 0,-1 0 1 0 0,1 0-1 0 0,1-1 1 0 0,0-1-1 0 0,0 0 1 0 0,1 0 0 0 0,14 7-1 0 0,-10-8-793 0 0,0 0 0 0 0,1-1 1 0 0,-1 0-1 0 0,1-2 0 0 0,0 0 0 0 0,18 2 0 0 0,12-1-620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 0 0,'0'0'1964'0'0,"13"11"2543"0"0,118 0 2833 0 0,-87-10-9059 0 0,-2-1-3776 0 0,-38 0 3169 0 0,6-4 695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1 380 0 0,'-8'7'534'0'0,"0"1"-1"0"0,1 1 1 0 0,-1 0 0 0 0,2 0 0 0 0,-1 0-1 0 0,1 1 1 0 0,1 0 0 0 0,0 0-1 0 0,0 0 1 0 0,1 1 0 0 0,0 0-1 0 0,1 0 1 0 0,-3 21 0 0 0,4-24-324 0 0,2 0 0 0 0,-1 0 0 0 0,1 0 1 0 0,1 1-1 0 0,-1-1 0 0 0,1 0 0 0 0,1 0 0 0 0,-1 0 1 0 0,2 0-1 0 0,-1 0 0 0 0,1 0 0 0 0,0 0 0 0 0,0-1 1 0 0,1 0-1 0 0,0 1 0 0 0,1-1 0 0 0,-1-1 0 0 0,1 1 1 0 0,9 9-1 0 0,2-2-86 0 0,0 0 0 0 0,1-1 0 0 0,30 17 0 0 0,22 8-5908 0 0,-58-34 3523 0 0,0-2 674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76 908 0 0,'-2'-2'926'0'0,"-4"-5"-503"0"0,0 1 1 0 0,0 0 0 0 0,0 0-1 0 0,-1 1 1 0 0,0 0 0 0 0,0 0 0 0 0,0 1-1 0 0,-1-1 1 0 0,1 2 0 0 0,-1-1 0 0 0,0 1-1 0 0,0 0 1 0 0,-11-2 0 0 0,7 3-187 0 0,-1 0 0 0 0,0 1 0 0 0,0 0-1 0 0,0 1 1 0 0,0 0 0 0 0,0 1 0 0 0,1 1 0 0 0,-19 4 0 0 0,27-6-160 0 0,1 1 0 0 0,-1 0 0 0 0,1 0-1 0 0,-1 0 1 0 0,1 1 0 0 0,-1-1 0 0 0,1 1-1 0 0,0 0 1 0 0,-5 3 0 0 0,7-4-63 0 0,0 0 1 0 0,0 1-1 0 0,1-1 1 0 0,-1 0-1 0 0,0 0 0 0 0,1 1 1 0 0,-1-1-1 0 0,1 0 1 0 0,0 1-1 0 0,-1-1 1 0 0,1 0-1 0 0,0 1 0 0 0,0-1 1 0 0,0 1-1 0 0,0-1 1 0 0,0 0-1 0 0,0 1 1 0 0,0-1-1 0 0,0 1 0 0 0,1-1 1 0 0,-1 0-1 0 0,0 1 1 0 0,1-1-1 0 0,-1 0 1 0 0,1 0-1 0 0,0 1 0 0 0,-1-1 1 0 0,2 2-1 0 0,7 10 18 0 0,-1-1 0 0 0,2 0-1 0 0,-1 0 1 0 0,2-1-1 0 0,-1 0 1 0 0,2 0-1 0 0,-1-2 1 0 0,1 1 0 0 0,17 9-1 0 0,-10-6-2 0 0,-1 1 1 0 0,0 1-1 0 0,16 17 0 0 0,-26-22 27 0 0,1 0 0 0 0,-1 0-1 0 0,-1 1 1 0 0,0 0 0 0 0,-1 0 0 0 0,0 1 0 0 0,5 13-1 0 0,-9-19-8 0 0,-1-1 0 0 0,1 1 0 0 0,-1 0-1 0 0,0 0 1 0 0,-1 0 0 0 0,1 0-1 0 0,-1 0 1 0 0,0-1 0 0 0,-1 1-1 0 0,1 0 1 0 0,-1 0 0 0 0,-1 0-1 0 0,1 0 1 0 0,-1-1 0 0 0,0 1-1 0 0,0 0 1 0 0,-6 9 0 0 0,1-2 38 0 0,-1-1-1 0 0,-1 0 1 0 0,0-1 0 0 0,0 0-1 0 0,-1 0 1 0 0,-14 10 0 0 0,17-15-189 0 0,0 0 0 0 0,-1-1 0 0 0,0 0 0 0 0,0 0-1 0 0,-1-1 1 0 0,1 0 0 0 0,-1 0 0 0 0,0-1 0 0 0,0 0 0 0 0,-14 2 0 0 0,21-4-508 0 0,-1-3-175 0 0,2 2 511 0 0,-1-1 1 0 0,1 0-1 0 0,0 0 1 0 0,-1 0-1 0 0,1 1 1 0 0,0-1-1 0 0,0 0 0 0 0,0-1 1 0 0,-1 1-1 0 0,1 0 1 0 0,0 0-1 0 0,0 0 1 0 0,1-1-1 0 0,-1 1 1 0 0,0 0-1 0 0,0-1 0 0 0,1 1 1 0 0,-1-1-1 0 0,1 1 1 0 0,-1-1-1 0 0,1 1 1 0 0,-1-2-1 0 0,1-10-1311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42 604 0 0,'167'-5'7073'0'0,"-2"-13"-4417"0"0,-124 9-4227 0 0,-26 1-3327 0 0,-13 7 3538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1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41 468 0 0,'0'-8'1660'0'0,"-1"3"1505"0"0,-2 2-2560 0 0,0 1 0 0 0,0-1-1 0 0,0 1 1 0 0,0 0 0 0 0,-1-1 0 0 0,1 1 0 0 0,-1 1-1 0 0,1-1 1 0 0,-1 0 0 0 0,0 1 0 0 0,1 0-1 0 0,-1 0 1 0 0,-6-1 0 0 0,8 2 76 0 0,-6 0 248 0 0,-1 0 0 0 0,1 1 0 0 0,-17 4-1 0 0,6 2-575 0 0,1 0-1 0 0,0 2 0 0 0,0 0 0 0 0,1 0 1 0 0,0 2-1 0 0,1 0 0 0 0,-22 20 0 0 0,27-21-253 0 0,1 0 0 0 0,-1 1-1 0 0,2 0 1 0 0,-1 1 0 0 0,2 0-1 0 0,0 0 1 0 0,0 1 0 0 0,1 0 0 0 0,0 0-1 0 0,-6 22 1 0 0,11-28-78 0 0,1 0-1 0 0,-1 0 1 0 0,2 0 0 0 0,-1 0-1 0 0,1 0 1 0 0,0 0 0 0 0,0 1-1 0 0,1-1 1 0 0,0 0-1 0 0,0 0 1 0 0,1 0 0 0 0,0 0-1 0 0,0 0 1 0 0,0-1 0 0 0,1 1-1 0 0,0-1 1 0 0,1 1 0 0 0,-1-1-1 0 0,1 0 1 0 0,0 0 0 0 0,1-1-1 0 0,-1 1 1 0 0,11 8-1 0 0,-2-2-196 0 0,1-1 0 0 0,0 0-1 0 0,1-1 1 0 0,0 0-1 0 0,1-1 1 0 0,0-1 0 0 0,0-1-1 0 0,25 8 1 0 0,-32-12-315 0 0,1-1 1 0 0,0 0-1 0 0,-1 0 0 0 0,1-1 1 0 0,0 0-1 0 0,14-1 0 0 0,4-5-3288 0 0,-3-4-3536 0 0,-14 3 5052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1 852 0 0,'-3'2'1133'0'0,"-1"6"-509"0"0,0 0-1 0 0,1 0 1 0 0,0 0 0 0 0,0 0-1 0 0,1 1 1 0 0,0-1-1 0 0,0 1 1 0 0,1-1 0 0 0,-1 10-1 0 0,-4 21 668 0 0,-10 30 77 0 0,5-24-989 0 0,1 2-1 0 0,2 0 0 0 0,-2 58 1 0 0,13-76-2236 0 0,6-4-3780 0 0,-2-18 3913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299 109 584 0 0,'-10'-10'1015'0'0,"1"0"1"0"0,-1 2-1 0 0,-1-1 0 0 0,1 1 1 0 0,-15-8-1 0 0,11 8-564 0 0,0 1 0 0 0,-1 1 0 0 0,0 0 0 0 0,0 1-1 0 0,0 0 1 0 0,-30-4 0 0 0,43 9-427 0 0,1-1 0 0 0,0 1 0 0 0,0 0-1 0 0,0 0 1 0 0,0 0 0 0 0,0 0 0 0 0,0 0 0 0 0,0 0-1 0 0,-1 0 1 0 0,1 0 0 0 0,0 0 0 0 0,0 0 0 0 0,0 1-1 0 0,0-1 1 0 0,0 0 0 0 0,0 1 0 0 0,0-1 0 0 0,0 1-1 0 0,0-1 1 0 0,0 1 0 0 0,0-1 0 0 0,0 1 0 0 0,0 0-1 0 0,0 0 1 0 0,0-1 0 0 0,1 1 0 0 0,-1 0 0 0 0,0 0-1 0 0,1 0 1 0 0,-1 0 0 0 0,0 0 0 0 0,1 0 0 0 0,-1 0-1 0 0,1 0 1 0 0,-1 0 0 0 0,1 0 0 0 0,0 1 0 0 0,-1 2 1 0 0,1-1 1 0 0,0 1 0 0 0,0-1 0 0 0,0 0-1 0 0,0 1 1 0 0,1-1 0 0 0,0 0 0 0 0,-1 1-1 0 0,1-1 1 0 0,0 0 0 0 0,2 4 0 0 0,11 21 87 0 0,2 0 0 0 0,33 45 1 0 0,-29-44-5 0 0,-1 0 0 0 0,16 32-1 0 0,-33-56-41 0 0,0 1-1 0 0,0 0 1 0 0,0-1-1 0 0,-1 1 1 0 0,0 0-1 0 0,0 0 1 0 0,0 0-1 0 0,-1-1 1 0 0,1 1-1 0 0,-2 0 1 0 0,1 0-1 0 0,-1 0 1 0 0,1 0-1 0 0,-2 0 1 0 0,1 0-1 0 0,-1-1 1 0 0,1 1-1 0 0,-2 0 1 0 0,1-1-1 0 0,-1 0 1 0 0,1 1-1 0 0,-1-1 1 0 0,-1 0-1 0 0,1-1 1 0 0,-1 1-1 0 0,-8 8 1 0 0,1-3 29 0 0,0 0-1 0 0,0-1 1 0 0,-1 0-1 0 0,0 0 1 0 0,-1-1 0 0 0,0-1-1 0 0,0 0 1 0 0,-1-1-1 0 0,-22 7 1 0 0,12-8-1715 0 0,23-5 1416 0 0,1 0 1 0 0,-1-1 0 0 0,0 1-1 0 0,1 0 1 0 0,-1 0 0 0 0,0 0 0 0 0,1 0-1 0 0,-1 0 1 0 0,1-1 0 0 0,-1 1-1 0 0,0 0 1 0 0,1-1 0 0 0,-1 1-1 0 0,1 0 1 0 0,-1-1 0 0 0,1 1-1 0 0,-1-1 1 0 0,1 1 0 0 0,-1 0-1 0 0,1-1 1 0 0,0 1 0 0 0,-1-1 0 0 0,1 0-1 0 0,-1 1 1 0 0,1-1 0 0 0,0 1-1 0 0,-1-2 1 0 0</inkml:trace>
  <inkml:trace contextRef="#ctx0" brushRef="#br0" timeOffset="1">314 498 752 0 0,'5'3'475'0'0,"0"-1"0"0"0,0 0-1 0 0,0 0 1 0 0,1-1 0 0 0,-1 1 0 0 0,0-1-1 0 0,1 0 1 0 0,-1-1 0 0 0,1 1 0 0 0,-1-1-1 0 0,10-1 1 0 0,31-8-2625 0 0,-35 7 566 0 0,-9 1 629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27 720 0 0,'-23'-7'1836'0'0,"-1"1"0"0"0,0 1 0 0 0,-32-3-1 0 0,54 8-1359 0 0,2 0-466 0 0,0 0 0 0 0,-1 0 0 0 0,1 0 0 0 0,0 0 0 0 0,-1 0 0 0 0,1 0 0 0 0,0 0 0 0 0,-1 0 0 0 0,1 0 0 0 0,0 0-1 0 0,-1 0 1 0 0,1 0 0 0 0,0 0 0 0 0,0 0 0 0 0,-1 0 0 0 0,1 1 0 0 0,0-1 0 0 0,0 0 0 0 0,-1 0 0 0 0,1 0 0 0 0,0 0 0 0 0,0 1-1 0 0,-1-1 1 0 0,1 0 0 0 0,0 0 0 0 0,0 1 0 0 0,0-1 0 0 0,-1 0 0 0 0,1 0 0 0 0,0 1 0 0 0,0-1 0 0 0,0 0 0 0 0,0 1-1 0 0,0-1 1 0 0,0 0 0 0 0,0 1 0 0 0,0-1 0 0 0,0 0 0 0 0,0 1 0 0 0,0-1 0 0 0,0 0 0 0 0,0 0 0 0 0,0 1 0 0 0,0-1 0 0 0,0 0-1 0 0,0 1 1 0 0,0-1 0 0 0,0 0 0 0 0,0 1 0 0 0,0-1 0 0 0,0 0 0 0 0,1 1 0 0 0,67 72 295 0 0,-46-51-258 0 0,0 1 0 0 0,33 46 0 0 0,-50-61 27 0 0,-1-1 0 0 0,1 1 1 0 0,-1 1-1 0 0,0-1 0 0 0,-1 1 0 0 0,0-1 0 0 0,0 1 1 0 0,-1 0-1 0 0,-1 0 0 0 0,1 0 0 0 0,-1 1 1 0 0,-1-1-1 0 0,1 0 0 0 0,-2 11 0 0 0,0-16 6 0 0,0 1 1 0 0,-1-1-1 0 0,1 0 0 0 0,-1 1 0 0 0,0-1 0 0 0,0 0 0 0 0,0 0 0 0 0,0 0 1 0 0,-1 0-1 0 0,1-1 0 0 0,-1 1 0 0 0,0-1 0 0 0,0 1 0 0 0,-7 4 0 0 0,5-4-69 0 0,-1 1 0 0 0,1-1-1 0 0,-1-1 1 0 0,0 1-1 0 0,0-1 1 0 0,0 0 0 0 0,-1-1-1 0 0,1 0 1 0 0,-9 3-1 0 0,12-5-176 0 0,-1 1 0 0 0,1-1 0 0 0,0 0 0 0 0,0 1 0 0 0,-1-2 0 0 0,1 1 0 0 0,-6-1 0 0 0,7 0-125 0 0,0 1 1 0 0,0-1-1 0 0,0 0 1 0 0,0 0 0 0 0,0 0-1 0 0,1 0 1 0 0,-1 0-1 0 0,0 0 1 0 0,1 0-1 0 0,-1 0 1 0 0,1-1-1 0 0,-1 1 1 0 0,1-1-1 0 0,0 1 1 0 0,0-1-1 0 0,-1 0 1 0 0,1 1-1 0 0,0-1 1 0 0,0 0-1 0 0,1 0 1 0 0,-1 0-1 0 0,-1-3 1 0 0,-2-8-1089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80 0 0,'13'1'2808'0'0,"-10"3"-2537"0"0,0 0-1 0 0,0 0 0 0 0,0 0 1 0 0,-1 0-1 0 0,1 1 0 0 0,-1-1 1 0 0,0 1-1 0 0,-1-1 1 0 0,1 1-1 0 0,-1 0 0 0 0,0 0 1 0 0,0-1-1 0 0,0 1 0 0 0,0 0 1 0 0,-1 7-1 0 0,1 12 503 0 0,-5 43-1 0 0,-3-20-188 0 0,-1 0 0 0 0,-3-1-1 0 0,-1-1 1 0 0,-3 0 0 0 0,-1 0 0 0 0,-40 74-1 0 0,50-107-499 0 0,0-2-41 0 0,0 1-1 0 0,1-1 1 0 0,1 1-1 0 0,-6 19 1 0 0,10-28-197 0 0,0 6-119 0 0,0-8 255 0 0,0 0 1 0 0,0 0-1 0 0,0 0 0 0 0,0 0 1 0 0,0 1-1 0 0,0-1 0 0 0,0 0 1 0 0,0 0-1 0 0,0 0 0 0 0,0 0 1 0 0,0 1-1 0 0,0-1 1 0 0,0 0-1 0 0,0 0 0 0 0,0 0 1 0 0,0 0-1 0 0,0 0 0 0 0,1 1 1 0 0,-1-1-1 0 0,0 0 0 0 0,0 0 1 0 0,0 0-1 0 0,0 0 0 0 0,0 0 1 0 0,0 0-1 0 0,0 0 0 0 0,1 1 1 0 0,-1-1-1 0 0,0 0 1 0 0,0 0-1 0 0,0 0 0 0 0,0 0 1 0 0,0 0-1 0 0,1 0 0 0 0,-1 0 1 0 0,0 0-1 0 0,0 0 0 0 0,0 0 1 0 0,0 0-1 0 0,1 0 0 0 0,-1 0 1 0 0,0 0-1 0 0,0 0 0 0 0,0 0 1 0 0,0 0-1 0 0,1 0 1 0 0,-1 0-1 0 0,0 0 0 0 0,0 0 1 0 0,0 0-1 0 0,0 0 0 0 0,0 0 1 0 0,1-1-1 0 0,-1 1 0 0 0,0 0 1 0 0,0 0-1 0 0,0 0 0 0 0,0 0 1 0 0,82-66-1667 0 0,75-56-48 0 0,-157 121 1780 0 0,1 1-1 0 0,0-1 1 0 0,-1 1-1 0 0,1-1 1 0 0,0 1-1 0 0,-1-1 1 0 0,1 1-1 0 0,0-1 1 0 0,0 1-1 0 0,0 0 1 0 0,-1-1-1 0 0,1 1 1 0 0,0 0-1 0 0,0 0 1 0 0,0 0-1 0 0,0 0 1 0 0,0 0-1 0 0,0 0 1 0 0,-1 0-1 0 0,1 0 1 0 0,0 0-1 0 0,0 0 1 0 0,0 0-1 0 0,0 0 1 0 0,1 1-1 0 0,-1 0 7 0 0,-1 0 0 0 0,1-1 0 0 0,-1 1-1 0 0,1 0 1 0 0,-1 0 0 0 0,1 0 0 0 0,-1 0-1 0 0,0 0 1 0 0,1 0 0 0 0,-1 0 0 0 0,0 0-1 0 0,0 0 1 0 0,0 0 0 0 0,0 0 0 0 0,0 0-1 0 0,0 0 1 0 0,0 0 0 0 0,0 2 0 0 0,-2 10 478 0 0,-1 1 1 0 0,-6 20-1 0 0,6-23-161 0 0,-2 7-23 0 0,1-6-201 0 0,1 0 1 0 0,0 0-1 0 0,0 1 1 0 0,1-1-1 0 0,1 1 1 0 0,0-1-1 0 0,1 1 0 0 0,2 23 1 0 0,-2-35-242 0 0,0-1 1 0 0,1 1-1 0 0,-1-1 0 0 0,0 1 0 0 0,1-1 1 0 0,-1 0-1 0 0,0 1 0 0 0,1-1 1 0 0,-1 1-1 0 0,1-1 0 0 0,-1 0 1 0 0,0 1-1 0 0,1-1 0 0 0,-1 0 0 0 0,1 1 1 0 0,-1-1-1 0 0,1 0 0 0 0,-1 0 1 0 0,1 0-1 0 0,-1 1 0 0 0,1-1 0 0 0,0 0 1 0 0,-1 0-1 0 0,1 0 0 0 0,-1 0 1 0 0,1 0-1 0 0,-1 0 0 0 0,1 0 1 0 0,-1 0-1 0 0,1 0 0 0 0,0 0 0 0 0,-1 0 1 0 0,1-1-1 0 0,-1 1 0 0 0,1 0 1 0 0,-1 0-1 0 0,1 0 0 0 0,-1-1 0 0 0,1 1 1 0 0,-1 0-1 0 0,1-1 0 0 0,0 0 1 0 0,20-12-5070 0 0,-9 4 3413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1096 0 0,'0'0'1098'0'0,"15"33"4615"0"0,-12-10-3558 0 0,0 41 1 0 0,-6-7-4219 0 0,0-51-2549 0 0,2-5 3912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1 126 460 0 0,'0'0'5643'0'0,"16"-4"-5872"0"0,19-8-1758 0 0,66-30 0 0 0,-80 30 1319 0 0</inkml:trace>
  <inkml:trace contextRef="#ctx0" brushRef="#br0" timeOffset="1">293 0 696 0 0,'0'0'7533'0'0,"0"3"-6889"0"0,2 12-74 0 0,0 0 0 0 0,-2 0 1 0 0,1-1-1 0 0,-2 1 0 0 0,0 0 0 0 0,-6 28 1 0 0,-2 24 116 0 0,-19 246 1059 0 0,14-175-1192 0 0,-10 52 71 0 0,-6 35-271 0 0,30-222-551 0 0,0 0 0 0 0,-1 0 0 0 0,0 0 0 0 0,0 0 0 0 0,0 0 0 0 0,0 0-1 0 0,0 0 1 0 0,0-1 0 0 0,-1 1 0 0 0,1 0 0 0 0,-1-1 0 0 0,0 1 0 0 0,0-1 0 0 0,0 1 0 0 0,-3 2 0 0 0,0-7-2410 0 0,2 0 1775 0 0,-1-1 0 0 0,0 0 0 0 0,1 0 0 0 0,0-1 0 0 0,0 1 0 0 0,-5-7 0 0 0,-4-10-1015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1 160 232 0 0,'3'-7'409'0'0,"1"0"1"0"0,0 0-1 0 0,0 1 0 0 0,0-1 1 0 0,1 1-1 0 0,0 0 0 0 0,0 1 0 0 0,1-1 1 0 0,0 1-1 0 0,0 0 0 0 0,0 0 1 0 0,0 1-1 0 0,1 0 0 0 0,-1 0 1 0 0,14-5-1 0 0,7-2-517 0 0,1 2 0 0 0,54-11-1 0 0,-32 9-588 0 0,25-2-2660 0 0,-54 10 2507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1 580 0 0,'0'0'9471'0'0,"-2"6"-8914"0"0,-35 87 840 0 0,17-46-347 0 0,-25 89 0 0 0,42-121-903 0 0,0-1 1 0 0,0 1-1 0 0,1 0 1 0 0,1 0-1 0 0,1 0 1 0 0,0 1-1 0 0,1-1 1 0 0,1 0-1 0 0,0 0 1 0 0,8 25-1 0 0,-8-33-313 0 0,1 0-1 0 0,1 0 0 0 0,-1-1 0 0 0,1 0 0 0 0,0 1 1 0 0,1-1-1 0 0,-1-1 0 0 0,1 1 0 0 0,0-1 1 0 0,1 0-1 0 0,6 5 0 0 0,-12-9 70 0 0,1-1 1 0 0,-1 0-1 0 0,1 0 1 0 0,-1 0-1 0 0,1 1 1 0 0,-1-1-1 0 0,1 0 1 0 0,-1 0-1 0 0,1 0 1 0 0,-1 0-1 0 0,1 0 1 0 0,-1 0-1 0 0,1 0 1 0 0,-1 0-1 0 0,1-1 1 0 0,-1 1-1 0 0,1 0 1 0 0,-1 0-1 0 0,1 0 1 0 0,-1 0-1 0 0,1-1 1 0 0,-1 1-1 0 0,0 0 1 0 0,1 0-1 0 0,-1-1 1 0 0,1 1-1 0 0,-1 0 1 0 0,0-1-1 0 0,1 1 1 0 0,-1 0-1 0 0,0-1 1 0 0,1 1-1 0 0,-1-1 1 0 0,0 1-1 0 0,0-1 1 0 0,1 1-1 0 0,-1 0 1 0 0,0-1-1 0 0,0 0 1 0 0,10-21-4389 0 0,-10 21 4252 0 0,4-13-1579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 0 0,'33'14'3846'0'0,"-22"-12"-3355"0"0,1 0 1 0 0,-1 0-1 0 0,1-1 1 0 0,0-1 0 0 0,21-2-1 0 0,-22 1-1718 0 0,-1 0 1 0 0,1-2-1 0 0,19-5 0 0 0,-29 7 239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56:1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84 0 0,'3'3'941'0'0,"6"5"-353"0"0,0 1 0 0 0,-1 1 0 0 0,0-1 0 0 0,0 1 0 0 0,-1 1 0 0 0,0-1 0 0 0,-1 1 0 0 0,0 1 0 0 0,-1-1 0 0 0,-1 1 0 0 0,1-1 0 0 0,3 22 0 0 0,-2-4-99 0 0,-1 0-1 0 0,-1 0 1 0 0,-2 1-1 0 0,-1 42 1 0 0,-4-38-171 0 0,-1 0-1 0 0,-1 0 1 0 0,-2-1 0 0 0,-1 0 0 0 0,-2 0 0 0 0,-18 42 0 0 0,14-44-904 0 0,-1 0 1 0 0,-2-2-1 0 0,-31 44 0 0 0,46-72 484 0 0,-1 3-806 0 0,0 0 1 0 0,0 0-1 0 0,0 0 1 0 0,-1 0-1 0 0,0-1 1 0 0,-4 4-1 0 0,1-4-687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1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12 524 0 0,'0'0'6727'0'0,"5"0"-5977"0"0,126-6 3547 0 0,58 0-2152 0 0,-171 9-3703 0 0,-2-1-6081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4:08:3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92 0 0,'0'0'7519'0'0,"0"-11"-7983"0"0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4:08:3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 0 0,'0'0'5593'0'0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5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0 368 0 0,'-21'8'15053'0'0,"17"-2"-13038"0"0,4-6-1975 0 0,0 0 0 0 0,-1 0-1 0 0,1 0 1 0 0,0 0 0 0 0,0 0-1 0 0,0 0 1 0 0,0 0 0 0 0,-1 0-1 0 0,1 0 1 0 0,0 0-1 0 0,0 1 1 0 0,0-1 0 0 0,0 0-1 0 0,-1 0 1 0 0,1 0 0 0 0,0 0-1 0 0,0 0 1 0 0,0 0 0 0 0,0 1-1 0 0,0-1 1 0 0,0 0 0 0 0,-1 0-1 0 0,1 0 1 0 0,0 0 0 0 0,0 1-1 0 0,0-1 1 0 0,0 0 0 0 0,0 0-1 0 0,0 0 1 0 0,0 1 0 0 0,0-1-1 0 0,0 0 1 0 0,0 0 0 0 0,0 0-1 0 0,0 0 1 0 0,0 1 0 0 0,0-1-1 0 0,0 0 1 0 0,0 0 0 0 0,0 0-1 0 0,0 1 1 0 0,0-1 0 0 0,0 0-1 0 0,0 0 1 0 0,0 0-1 0 0,1 0 1 0 0,-1 1 0 0 0,0-1-1 0 0,0 0 1 0 0,84 32 322 0 0,54 18-215 0 0,-54-24-118 0 0,-27-8-12 0 0,74 15 1 0 0,161 15 16 0 0,346 73 52 0 0,-489-88-116 0 0,88 15 116 0 0,-105-27-95 0 0,227 47 61 0 0,38 6-31 0 0,-379-71-21 0 0,188 38-16 0 0,7 1 65 0 0,67 14-111 0 0,36 14 122 0 0,-236-51-50 0 0,92 33 0 0 0,130 29 30 0 0,-121-36-48 0 0,-97-23 22 0 0,49 16 90 0 0,-59-16 196 0 0,-49-16-187 0 0,0 1 1 0 0,23 11-1 0 0,91 27 310 0 0,-93-29-296 0 0,-28-10-95 0 0,-1 0 0 0 0,17 9 0 0 0,1-1-3425 0 0,0-3-8304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5:2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0 560 0 0,'0'0'1235'0'0,"-13"0"559"0"0,8 2 1355 0 0,5-2-2998 0 0,0 1-1 0 0,-1 0 1 0 0,1-1 0 0 0,0 1 0 0 0,0-1-1 0 0,-1 1 1 0 0,1 0 0 0 0,0 0-1 0 0,0-1 1 0 0,0 1 0 0 0,0 0-1 0 0,0-1 1 0 0,0 1 0 0 0,0 0 0 0 0,0-1-1 0 0,0 1 1 0 0,0 0 0 0 0,0 0-1 0 0,0-1 1 0 0,1 1 0 0 0,-1 0 0 0 0,0-1-1 0 0,0 1 1 0 0,1-1 0 0 0,-1 1-1 0 0,1 0 1 0 0,-1-1 0 0 0,1 1 0 0 0,21 24 1815 0 0,31 13-364 0 0,181 122 2013 0 0,-233-160-3536 0 0,0 0 0 0 0,0 1 0 0 0,0-1 0 0 0,-1 1 0 0 0,1 0 1 0 0,0-1-1 0 0,-1 1 0 0 0,1-1 0 0 0,0 1 0 0 0,-1 0 0 0 0,1-1 1 0 0,-1 1-1 0 0,1 0 0 0 0,-1 0 0 0 0,1 0 0 0 0,-1-1 0 0 0,1 1 1 0 0,-1 0-1 0 0,0 0 0 0 0,0 0 0 0 0,1 0 0 0 0,-1 0 0 0 0,0 0 1 0 0,0 0-1 0 0,0-1 0 0 0,0 1 0 0 0,0 0 0 0 0,0 0 0 0 0,0 0 1 0 0,0 0-1 0 0,-1 1 0 0 0,-1 1 3 0 0,1-1 0 0 0,-1 0-1 0 0,0 0 1 0 0,0 0 0 0 0,-1 0 0 0 0,1-1 0 0 0,0 1 0 0 0,-1 0 0 0 0,1-1-1 0 0,-3 1 1 0 0,-158 74 420 0 0,72-36-514 0 0,-182 83-3798 0 0,239-111 1413 0 0,28-10 1195 0 0,0-1 1 0 0,0 0 0 0 0,-1 0 0 0 0,1 0 0 0 0,0-1 0 0 0,-9 0-1 0 0,-9-3-1469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5:3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192 640 0 0,'-41'-25'2536'0'0,"-105"-62"2872"0"0,125 76-5065 0 0,0 2-1 0 0,0 1 1 0 0,-1 0-1 0 0,0 1 1 0 0,-29-4 0 0 0,41 9-286 0 0,-58-8 375 0 0,-105-4 1 0 0,139 15-421 0 0,-1 2 0 0 0,1 1 0 0 0,1 1 0 0 0,-1 2 0 0 0,1 2 0 0 0,0 1 1 0 0,1 1-1 0 0,0 2 0 0 0,1 1 0 0 0,-41 24 0 0 0,53-26-15 0 0,-1 0-1 0 0,2 2 1 0 0,0 0-1 0 0,0 1 1 0 0,-24 26-1 0 0,38-35 3 0 0,-1 0-1 0 0,1 1 0 0 0,1-1 0 0 0,-1 1 0 0 0,1 0 0 0 0,0 0 1 0 0,1 0-1 0 0,-1 0 0 0 0,1 1 0 0 0,1-1 0 0 0,0 1 0 0 0,-1 10 1 0 0,2-6-2 0 0,0-1 0 0 0,1 1 0 0 0,1 0 0 0 0,0-1 1 0 0,0 1-1 0 0,1-1 0 0 0,6 16 0 0 0,2-3 17 0 0,1 0 0 0 0,1 0 0 0 0,0-1 0 0 0,2-1-1 0 0,1 0 1 0 0,24 26 0 0 0,-4-13 61 0 0,1 0 0 0 0,1-2 0 0 0,2-2 1 0 0,1-2-1 0 0,1-2 0 0 0,88 42 0 0 0,-57-37 60 0 0,1-3 0 0 0,1-4 0 0 0,129 26 0 0 0,-144-41-71 0 0,0-2 0 0 0,1-2 0 0 0,0-3 0 0 0,0-3 0 0 0,0-3 0 0 0,93-15 0 0 0,-110 9-75 0 0,0-1 0 0 0,-1-3 0 0 0,0-1-1 0 0,-1-2 1 0 0,-1-2 0 0 0,-1-1 0 0 0,0-3 0 0 0,-2-1-1 0 0,55-43 1 0 0,-87 61-1 0 0,0 0 1 0 0,0-1-1 0 0,-1 0 0 0 0,1 0 0 0 0,-1 0 1 0 0,-1-1-1 0 0,1 1 0 0 0,-1-1 0 0 0,-1 0 1 0 0,1-1-1 0 0,-1 1 0 0 0,0 0 0 0 0,2-13 1 0 0,-3 9 3 0 0,0 0 1 0 0,-1 0 0 0 0,-1-1 0 0 0,1 1 0 0 0,-2-1 0 0 0,0 1-1 0 0,0 0 1 0 0,-5-19 0 0 0,-2 6 6 0 0,0 0-1 0 0,-1 1 1 0 0,-2 0-1 0 0,0 1 1 0 0,-1 0-1 0 0,-2 0 1 0 0,-30-37 0 0 0,18 30 58 0 0,0 1 1 0 0,-2 1-1 0 0,-1 2 1 0 0,-1 1-1 0 0,-1 1 1 0 0,-1 2 0 0 0,-1 1-1 0 0,-1 1 1 0 0,-1 2-1 0 0,0 2 1 0 0,-1 1 0 0 0,0 2-1 0 0,-1 1 1 0 0,-1 2-1 0 0,-59-7 1 0 0,-131 3-166 0 0,200 13-287 0 0,-121 5-1273 0 0,127-3-690 0 0,0 2 1 0 0,-32 8-1 0 0,30-4 754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5:3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19 268 0 0,'0'0'1588'0'0,"-11"-7"-1688"0"0,8-5-1144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5:3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52 260 0 0,'0'0'344'0'0,"-14"0"-212"0"0,-3-5-660 0 0</inkml:trace>
  <inkml:trace contextRef="#ctx0" brushRef="#br0" timeOffset="1">57 4 1076 0 0,'0'0'1996'0'0,"-13"1"388"0"0,-4-1-327 0 0,2-1-1809 0 0,4-2-4977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4:07:5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1 248 0 0,'0'0'503'0'0,"-6"6"4267"0"0,6-6-4763 0 0,0 0-1 0 0,0 0 1 0 0,0 0-1 0 0,0 0 1 0 0,0 0 0 0 0,0 0-1 0 0,-1 0 1 0 0,1 0-1 0 0,0 0 1 0 0,0 0-1 0 0,0 0 1 0 0,0 0 0 0 0,0 0-1 0 0,-1 0 1 0 0,1 0-1 0 0,0 0 1 0 0,0 0-1 0 0,0 0 1 0 0,0 0-1 0 0,0 0 1 0 0,0 0 0 0 0,-1 0-1 0 0,1 0 1 0 0,0 0-1 0 0,0 0 1 0 0,0 0-1 0 0,0 1 1 0 0,0-1 0 0 0,0 0-1 0 0,0 0 1 0 0,0 0-1 0 0,-1 0 1 0 0,1 0-1 0 0,0 0 1 0 0,0 0 0 0 0,0 0-1 0 0,0 1 1 0 0,0-1-1 0 0,0 0 1 0 0,0 0-1 0 0,0 0 1 0 0,0 0 0 0 0,0 0-1 0 0,0 1 1 0 0,0-1-1 0 0,0 0 1 0 0,0 0-1 0 0,0 0 1 0 0,0 0-1 0 0,0 0 1 0 0,0 0 0 0 0,0 1-1 0 0,0-1 1 0 0,0 0-1 0 0,0 0 1 0 0,0 0-1 0 0,0 0 1 0 0,0 0 0 0 0,0 0-1 0 0,1 1 1 0 0,-1-1-1 0 0,0 0 1 0 0,0 0-1 0 0,8 9 397 0 0,-4-4-471 0 0,61 88 194 0 0,5 8-53 0 0,122 137 0 0 0,-178-224-79 0 0,8 10-11 0 0,-7-7 6 0 0,52 72 25 0 0,59 66-1 0 0,32 22-3 0 0,7 5-20 0 0,-38-41 35 0 0,-41-42 16 0 0,87 110 37 0 0,-3-2 69 0 0,102 98 384 0 0,-91-88-211 0 0,-51-57-155 0 0,-72-90-118 0 0,66 72 118 0 0,258 252 560 0 0,-174-176-522 0 0,112 132-66 0 0,-6 9-36 0 0,-129-143 46 0 0,0 0 99 0 0,-63-78-109 0 0,177 260 0 0 0,-147-191-19 0 0,-9-13 14 0 0,12 22-12 0 0,-26-34 68 0 0,153 199 116 0 0,-50-87-97 0 0,-199-247-92 0 0,125 188 196 0 0,-133-200-298 0 0,0 0 0 0 0,49 47 1 0 0,110 107-900 0 0,-177-172-374 0 0,-10-11-4198 0 0,-13 3 4114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4:07:5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0 371 224 0 0,'0'0'1338'0'0,"4"4"-780"0"0,21 25 543 0 0,-15-17-283 0 0,1 0 0 0 0,21 20 0 0 0,17 2 531 0 0,76 41 0 0 0,-104-63-1048 0 0,65 31 277 0 0,-77-39-530 0 0,1 0 0 0 0,0-1 0 0 0,0-1 1 0 0,1 0-1 0 0,-1 0 0 0 0,20 1 1 0 0,51-13 147 0 0,-79 10-178 0 0,39-1 98 0 0,-39-1-115 0 0,0-1 1 0 0,0 1 0 0 0,0-1 0 0 0,0 0-1 0 0,-1 0 1 0 0,1 0 0 0 0,-1 0-1 0 0,0 0 1 0 0,0 0 0 0 0,0 0 0 0 0,0 0-1 0 0,0 0 1 0 0,-1-1 0 0 0,1 1 0 0 0,-1 0-1 0 0,0 0 1 0 0,-1-7 0 0 0,0-7 24 0 0,-1 0 0 0 0,-6-21 0 0 0,3 15-33 0 0,-32-212-974 0 0,19 76-3110 0 0,14 117 2439 0 0,-5 0 490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7:4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24 152 0 0,'0'0'972'0'0,"-12"-6"-596"0"0,5-4-948 0 0,-1 2 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1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1 132 0 0,'0'0'2008'0'0,"-7"10"4381"0"0,11 13-5887 0 0,-1 0 0 0 0,-1 0 1 0 0,-1 0-1 0 0,-1 0 1 0 0,-5 34-1 0 0,-26 119 1047 0 0,10-68-585 0 0,-16 56 590 0 0,26-127-920 0 0,11-36-558 0 0,-15-15-7355 0 0,9 4 3533 0 0,3-3 1883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7:4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7 868 0 0,'-11'-7'9542'0'0,"-1"8"-8078"0"0,0 0 1 0 0,0 0 0 0 0,-19 5 0 0 0,-37 18-419 0 0,-11 15-2180 0 0,31-10 1182 0 0,42-26-85 0 0,0 1-1 0 0,1 0 1 0 0,-1 0 0 0 0,1 0 0 0 0,0 0-1 0 0,0 1 1 0 0,1 0 0 0 0,-1 0 0 0 0,1 1-1 0 0,0-1 1 0 0,0 1 0 0 0,1 0 0 0 0,0 0 0 0 0,0 0-1 0 0,0 0 1 0 0,1 0 0 0 0,0 1 0 0 0,0-1-1 0 0,-1 10 1 0 0,-3 23 40 0 0,2 1-1 0 0,2-1 0 0 0,1 1 1 0 0,2-1-1 0 0,9 56 1 0 0,-7-73 103 0 0,1 1-1 0 0,1-1 1 0 0,1 0 0 0 0,1-1 0 0 0,1 1 0 0 0,1-1 0 0 0,0-1 0 0 0,14 21 0 0 0,-1-6 115 0 0,-14-20-144 0 0,2 0-1 0 0,-1-1 1 0 0,2-1 0 0 0,17 20 0 0 0,6-2 20 0 0,2-1 0 0 0,0-1-1 0 0,71 41 1 0 0,-94-62-112 0 0,0 0-1 0 0,1-2 0 0 0,-1 1 1 0 0,2-2-1 0 0,-1 0 0 0 0,1 0 1 0 0,27 4-1 0 0,-31-8-26 0 0,0-1 1 0 0,0 1-1 0 0,0-2 1 0 0,1 0-1 0 0,15-3 1 0 0,-22 3 29 0 0,0 0 1 0 0,0-1-1 0 0,0 0 1 0 0,0 0-1 0 0,0 0 1 0 0,-1 0 0 0 0,1-1-1 0 0,-1 1 1 0 0,1-1-1 0 0,-1-1 1 0 0,0 1 0 0 0,0 0-1 0 0,-1-1 1 0 0,5-5-1 0 0,10-16-57 0 0,-1 0 0 0 0,-1-1-1 0 0,-2-1 1 0 0,0-1 0 0 0,-2 0 0 0 0,-1-1-1 0 0,8-33 1 0 0,-14 46 1 0 0,-2-1 0 0 0,0 1 0 0 0,1-23 0 0 0,-4 31 59 0 0,0 0-1 0 0,-1 0 1 0 0,0 0 0 0 0,0 0-1 0 0,-1 1 1 0 0,0-1-1 0 0,0 0 1 0 0,-1 1 0 0 0,-5-11-1 0 0,-4-4 1 0 0,-1 0 0 0 0,-2 1-1 0 0,0 0 1 0 0,-19-20 0 0 0,-76-69 11 0 0,100 101 0 0 0,-7-8 149 0 0,-2 1 0 0 0,1 0-1 0 0,-2 2 1 0 0,-30-17 0 0 0,42 26 49 0 0,-1 1 0 0 0,0 0-1 0 0,-1 1 1 0 0,1 0 0 0 0,-1 0 0 0 0,1 1 0 0 0,-1 0 0 0 0,0 1 0 0 0,0 0 0 0 0,0 1 0 0 0,1 0 0 0 0,-1 0 0 0 0,-17 3-1 0 0,8 1 375 0 0,-4 0 205 0 0,-1 1-1 0 0,1 1 0 0 0,-41 16 0 0 0,58-19-748 0 0,-1 0 0 0 0,1 1-1 0 0,-1 0 1 0 0,1 1 0 0 0,0-1 0 0 0,0 1-1 0 0,1 0 1 0 0,0 1 0 0 0,0-1-1 0 0,0 1 1 0 0,0 0 0 0 0,1 0-1 0 0,0 0 1 0 0,0 1 0 0 0,1 0-1 0 0,-4 10 1 0 0,2-5-439 0 0,2 1 1 0 0,-1-1-1 0 0,2 1 0 0 0,0 0 0 0 0,0 0 1 0 0,1 0-1 0 0,1 13 0 0 0,4 13-3818 0 0,5-2-3602 0 0,-4-21 4891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2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2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206 265 948 0 0,'7'-11'388'0'0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602 125 592 0 0,'0'-3'476'0'0,"1"-1"-1"0"0,-1 1 1 0 0,0 0 0 0 0,0-1-1 0 0,0 1 1 0 0,0 0-1 0 0,-1-1 1 0 0,1 1 0 0 0,-1 0-1 0 0,0 0 1 0 0,0 0 0 0 0,0-1-1 0 0,0 1 1 0 0,-1 0 0 0 0,1 0-1 0 0,-4-4 1 0 0,2 3 10 0 0,-1 0-1 0 0,0-1 1 0 0,1 1 0 0 0,-2 1-1 0 0,1-1 1 0 0,0 1 0 0 0,-1 0-1 0 0,0 0 1 0 0,-6-3 0 0 0,1 1-98 0 0,-1 0 0 0 0,1 2 0 0 0,-1-1 1 0 0,0 1-1 0 0,0 1 0 0 0,0 0 0 0 0,0 1 0 0 0,-1 0 1 0 0,-15 0-1 0 0,11 3-238 0 0,-1 1-1 0 0,1 1 1 0 0,0 0 0 0 0,0 1-1 0 0,0 1 1 0 0,-18 9 0 0 0,-87 52 367 0 0,120-66-510 0 0,-14 8 56 0 0,1 0 0 0 0,0 1-1 0 0,1 1 1 0 0,-17 16 0 0 0,23-19-37 0 0,1-1-1 0 0,0 1 1 0 0,1 0-1 0 0,0 0 1 0 0,0 0 0 0 0,0 1-1 0 0,1 0 1 0 0,1-1 0 0 0,-3 11-1 0 0,-1 3 15 0 0,2 0-1 0 0,1 0 1 0 0,0 1-1 0 0,2 0 1 0 0,0-1-1 0 0,2 1 0 0 0,0 0 1 0 0,8 42-1 0 0,-6-53-26 0 0,1-1-1 0 0,0 1 0 0 0,1 0 1 0 0,1-1-1 0 0,0 0 0 0 0,0 0 0 0 0,1 0 1 0 0,1-1-1 0 0,0 0 0 0 0,0 0 1 0 0,1 0-1 0 0,0-1 0 0 0,0 0 0 0 0,1-1 1 0 0,0 0-1 0 0,1 0 0 0 0,0-1 1 0 0,12 7-1 0 0,-6-6-3 0 0,0-1 1 0 0,0 0-1 0 0,0-1 0 0 0,0-1 1 0 0,1 0-1 0 0,0-1 0 0 0,0-1 1 0 0,0-1-1 0 0,27 1 0 0 0,-27-4-436 0 0,-1 0 0 0 0,0 0 0 0 0,0-2 0 0 0,19-4 0 0 0,-22 3-799 0 0,-1 0 0 0 0,1-1-1 0 0,-1 0 1 0 0,0-1 0 0 0,16-11-1 0 0,-5 2-2359 0 0,0-1 1064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3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0 111 556 0 0,'355'-61'9956'0'0,"-331"57"-9835"0"0,0-1 0 0 0,25-8 0 0 0,12-11-5034 0 0,-55 20 2923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3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0 140 0 0,'0'0'2377'0'0,"-5"25"2069"0"0,3 54-896 0 0,-11 83 0 0 0,4-61-2991 0 0,-3-27-3582 0 0,6-37-2507 0 0,3-21 3397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48 912 0 0,'-21'-16'3799'0'0,"10"11"-3135"0"0,-1 0 0 0 0,1 0-1 0 0,-1 1 1 0 0,0 1 0 0 0,0 0 0 0 0,-1 1 0 0 0,1 0-1 0 0,0 1 1 0 0,-1 0 0 0 0,1 0 0 0 0,-24 4 0 0 0,27-2-532 0 0,0 0 1 0 0,0 1 0 0 0,0 0 0 0 0,0 0 0 0 0,0 1 0 0 0,1 0 0 0 0,-1 1 0 0 0,1 0 0 0 0,0 0 0 0 0,0 1 0 0 0,0 0 0 0 0,1 0 0 0 0,0 0 0 0 0,0 1 0 0 0,0 1 0 0 0,1-1-1 0 0,-8 10 1 0 0,12-12-107 0 0,-1 0 0 0 0,1 1 0 0 0,0 0 0 0 0,0-1 0 0 0,0 1 0 0 0,1 0 0 0 0,0 0 0 0 0,0 0 0 0 0,0 0 0 0 0,0 0 0 0 0,1 0 0 0 0,0 0 0 0 0,0 0 0 0 0,0 0 0 0 0,1 0 0 0 0,-1 0 0 0 0,1 0 0 0 0,1 0 0 0 0,-1 0 0 0 0,1 0 0 0 0,-1-1 0 0 0,1 1 0 0 0,1 0 0 0 0,4 7 0 0 0,6 9-15 0 0,2 0 0 0 0,0-1 0 0 0,32 32-1 0 0,-29-33 5 0 0,4 5-20 0 0,-2-4 22 0 0,-1 1 0 0 0,-1 1 0 0 0,-1 1 0 0 0,0 0 0 0 0,22 45 0 0 0,-38-65 12 0 0,0 0 0 0 0,0 0-1 0 0,0 0 1 0 0,0 0 0 0 0,-1 0-1 0 0,1 1 1 0 0,-1-1 0 0 0,0 0 0 0 0,0 0-1 0 0,0 1 1 0 0,0-1 0 0 0,-1 0 0 0 0,1 0-1 0 0,-1 1 1 0 0,0-1 0 0 0,-1 3 0 0 0,-1 0 19 0 0,0 0 1 0 0,0 0-1 0 0,0-1 1 0 0,-1 1-1 0 0,0-1 1 0 0,0 0-1 0 0,-7 8 1 0 0,-4 0 8 0 0,0 0 1 0 0,-1-1 0 0 0,0-1 0 0 0,-24 12 0 0 0,28-16-545 0 0,-1-1-1 0 0,0-1 1 0 0,0 0-1 0 0,0-1 1 0 0,0 0-1 0 0,-1-1 1 0 0,-20 3 0 0 0,33-7 294 0 0,-1 1 0 0 0,1-1 0 0 0,0 0 0 0 0,0 0 1 0 0,-1 1-1 0 0,1-1 0 0 0,0 0 0 0 0,0 0 1 0 0,0 0-1 0 0,0 0 0 0 0,0 0 0 0 0,0 0 0 0 0,0-2 1 0 0,-2-7-5235 0 0,5-10 3660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52 644 0 0,'11'2'687'0'0,"0"-1"-1"0"0,-1 0 1 0 0,1-1-1 0 0,0 0 1 0 0,0 0-1 0 0,13-3 1 0 0,65-14 1928 0 0,-81 15-2386 0 0,37-8 894 0 0,8-1-1210 0 0,-20 2-5436 0 0,-22 5 4180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 0 0,'0'0'3651'0'0,"2"6"-2730"0"0,7 37 909 0 0,-3-1 1 0 0,1 53-1 0 0,-4-52-1083 0 0,0 31 917 0 0,-3 1-1 0 0,-3-1 1 0 0,-20 117-1 0 0,19-156-2082 0 0,8-58-11257 0 0,-1-2 9735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33 316 0 0,'5'-4'264'0'0,"1"0"0"0"0,-1 1 0 0 0,1 0 0 0 0,0 0 0 0 0,0 0 0 0 0,0 1 0 0 0,0-1 0 0 0,1 1 0 0 0,-1 1 0 0 0,1-1 0 0 0,-1 1 0 0 0,1 1 0 0 0,-1-1 0 0 0,1 1 0 0 0,-1 0 0 0 0,1 0 0 0 0,0 1 0 0 0,-1 0 0 0 0,1 0 1 0 0,-1 1-1 0 0,0 0 0 0 0,1 0 0 0 0,-1 0 0 0 0,0 1 0 0 0,0-1 0 0 0,0 2 0 0 0,-1-1 0 0 0,1 1 0 0 0,-1-1 0 0 0,1 1 0 0 0,-1 1 0 0 0,6 6 0 0 0,-8-7-206 0 0,0 0 0 0 0,-1-1 1 0 0,0 1-1 0 0,0 0 0 0 0,0 0 0 0 0,0 0 1 0 0,0 0-1 0 0,-1 1 0 0 0,0-1 0 0 0,0 0 0 0 0,0 1 1 0 0,0-1-1 0 0,-1 1 0 0 0,0-1 0 0 0,0 0 1 0 0,0 1-1 0 0,0-1 0 0 0,-1 1 0 0 0,1-1 1 0 0,-1 1-1 0 0,0-1 0 0 0,-1 0 0 0 0,-2 8 1 0 0,-3 5 40 0 0,0 0 1 0 0,-1-1 0 0 0,-1 0-1 0 0,-16 22 1 0 0,9-19-36 0 0,-2 0-1 0 0,0 0 1 0 0,-1-2 0 0 0,-1 0-1 0 0,-1-2 1 0 0,0 0 0 0 0,-30 16-1 0 0,31-19-31 0 0,18-8 18 0 0,34-12 45 0 0,-6 0-76 0 0,5 0-66 0 0,1 1-1 0 0,43-4 0 0 0,-65 10 37 0 0,0 0-1 0 0,0 1 1 0 0,0 1 0 0 0,0 0-1 0 0,0 0 1 0 0,0 1-1 0 0,0 0 1 0 0,-1 0-1 0 0,1 1 1 0 0,-1 1-1 0 0,0-1 1 0 0,10 7-1 0 0,-14-7 60 0 0,0 0 0 0 0,0 0 0 0 0,0 0 0 0 0,-1 1 0 0 0,0 0 0 0 0,0 0 0 0 0,0 0 0 0 0,0 1 0 0 0,0-1 0 0 0,-1 1 0 0 0,0 0 0 0 0,0 0 0 0 0,0 0 0 0 0,-1 0 0 0 0,0 1 0 0 0,3 7 0 0 0,-4-5 86 0 0,1-1-1 0 0,-2 1 0 0 0,1-1 0 0 0,-1 1 1 0 0,0-1-1 0 0,-1 1 0 0 0,0-1 0 0 0,0 1 1 0 0,-1-1-1 0 0,1 0 0 0 0,-5 10 0 0 0,-1 0 119 0 0,-1-1 0 0 0,0 0-1 0 0,-1 0 1 0 0,-1-1-1 0 0,-1 0 1 0 0,0 0-1 0 0,0-2 1 0 0,-2 1-1 0 0,-22 19 1 0 0,15-18-71 0 0,0 0 0 0 0,0-1 1 0 0,-2-1-1 0 0,0-1 0 0 0,0-1 0 0 0,-1-1 1 0 0,-34 10-1 0 0,54-20-281 0 0,1 1-1 0 0,-1-1 1 0 0,1 0-1 0 0,-1 0 1 0 0,1 0-1 0 0,-1 0 1 0 0,1 0-1 0 0,-1 0 1 0 0,1-1 0 0 0,-1 1-1 0 0,1-1 1 0 0,0 0-1 0 0,-1 0 1 0 0,1 1-1 0 0,0-2 1 0 0,0 1 0 0 0,-1 0-1 0 0,1 0 1 0 0,0-1-1 0 0,0 1 1 0 0,0-1-1 0 0,0 0 1 0 0,1 1 0 0 0,-1-1-1 0 0,0 0 1 0 0,1 0-1 0 0,-1 0 1 0 0,1 0-1 0 0,0-1 1 0 0,-2-3-1 0 0,-2-6-1560 0 0,0 0-1 0 0,0 0 1 0 0,1 0-1 0 0,-3-21 1 0 0,1-2-557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1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47 172 0 0,'-6'1'10013'0'0,"25"-10"-9871"0"0,0 1 0 0 0,1 1 0 0 0,0 1 0 0 0,0 0-1 0 0,31-3 1 0 0,-37 8-103 0 0,-1 0 1 0 0,1 1-1 0 0,-1 0 0 0 0,1 1 0 0 0,-1 1 0 0 0,0 0 0 0 0,1 0 0 0 0,-1 2 0 0 0,0 0 0 0 0,14 6 0 0 0,-21-7 8 0 0,1-1-1 0 0,0 2 0 0 0,-1-1 1 0 0,0 1-1 0 0,0 0 0 0 0,0 0 0 0 0,9 8 1 0 0,-14-10-19 0 0,0 0 0 0 0,0-1 0 0 0,1 1 0 0 0,-1 0 1 0 0,-1 0-1 0 0,1 0 0 0 0,0 0 0 0 0,0 0 0 0 0,-1 0 1 0 0,1 0-1 0 0,-1 0 0 0 0,1 0 0 0 0,-1 0 0 0 0,0 0 1 0 0,0 1-1 0 0,0-1 0 0 0,0 0 0 0 0,0 0 0 0 0,-1 0 0 0 0,1 0 1 0 0,-1 0-1 0 0,1 0 0 0 0,-1 0 0 0 0,0 0 0 0 0,1 0 1 0 0,-1 0-1 0 0,0 0 0 0 0,0 0 0 0 0,-1-1 0 0 0,0 3 1 0 0,-7 9 45 0 0,-1 0 0 0 0,0-1 0 0 0,-1-1 0 0 0,0 1 0 0 0,-1-1 0 0 0,0-1 1 0 0,-20 13-1 0 0,-98 53 244 0 0,125-73-304 0 0,-2 0-1 0 0,-31 18 122 0 0,-1-2-1 0 0,-44 15 1 0 0,81-34-150 0 0,-3 1 59 0 0,5-1-84 0 0,0 0 0 0 0,0 0 1 0 0,0 0-1 0 0,0 0-160 0 0,0 0 160 0 0,1 0 0 0 0,-1 0 0 0 0,0 0 0 0 0,0 0 0 0 0,0 0 1 0 0,0 0-1 0 0,0-1 0 0 0,0 1 0 0 0,0 0 0 0 0,0 0 0 0 0,0 0 0 0 0,0 0 0 0 0,0 0 0 0 0,0 0 0 0 0,0 0 0 0 0,0 0 0 0 0,0 0 1 0 0,0 0-1 0 0,0 0 0 0 0,0 0 0 0 0,0 0 0 0 0,0 0 0 0 0,0-1 0 0 0,0 1 0 0 0,24-11-69 0 0,2 0 1 0 0,0 2-1 0 0,0 1 0 0 0,0 1 0 0 0,1 1 1 0 0,0 1-1 0 0,1 2 0 0 0,-1 0 1 0 0,0 2-1 0 0,39 3 0 0 0,-58-1 140 0 0,0 0 1 0 0,0 0-1 0 0,-1 1 1 0 0,1 0-1 0 0,0 0 1 0 0,-1 1-1 0 0,1 0 0 0 0,-1 0 1 0 0,0 1-1 0 0,0 0 1 0 0,-1 0-1 0 0,1 1 1 0 0,-1 0-1 0 0,11 10 0 0 0,-16-13 9 0 0,0 0 0 0 0,0 0 0 0 0,0 0 0 0 0,0 0-1 0 0,-1 0 1 0 0,1 0 0 0 0,-1 0 0 0 0,1 0 0 0 0,-1 1-1 0 0,0-1 1 0 0,0 0 0 0 0,0 0 0 0 0,0 0 0 0 0,0 0-1 0 0,0 1 1 0 0,-1-1 0 0 0,1 0 0 0 0,-1 0 0 0 0,1 0-1 0 0,-1 0 1 0 0,0 0 0 0 0,0 0 0 0 0,-1 2 0 0 0,-1 2 50 0 0,0 0 0 0 0,-1 0 1 0 0,1 0-1 0 0,-1-1 1 0 0,-9 11-1 0 0,-16 9 140 0 0,-1-1 1 0 0,0-2-1 0 0,-2-1 1 0 0,-47 23-1 0 0,76-42-212 0 0,-20 11 225 0 0,-1-1 1 0 0,-1-1-1 0 0,0-1 0 0 0,-45 11 1 0 0,65-20-332 0 0,0 0-1 0 0,0-1 1 0 0,0 0 0 0 0,0 1 0 0 0,0-2-1 0 0,1 1 1 0 0,-1-1 0 0 0,0 1 0 0 0,0-2-1 0 0,0 1 1 0 0,1 0 0 0 0,-1-1 0 0 0,0 0-1 0 0,1 0 1 0 0,-1 0 0 0 0,1 0 0 0 0,-7-6 0 0 0,7 5-566 0 0,1 0 0 0 0,0-1 0 0 0,0 1 1 0 0,0-1-1 0 0,1 1 0 0 0,-1-1 0 0 0,1 0 1 0 0,0 0-1 0 0,0 0 0 0 0,0 0 0 0 0,1-1 1 0 0,-2-5-1 0 0,-1-12-1384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30 484 0 0,'0'0'9077'0'0,"6"1"-8523"0"0,34 5 109 0 0,0-1 1 0 0,0-3-1 0 0,1-1 1 0 0,46-6-1 0 0,167-27-1140 0 0,-239 30-133 0 0,4-1-994 0 0,-7 1-2607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 0 0,'0'0'8965'0'0,"1"8"-8207"0"0,0 2-578 0 0,5 116 2038 0 0,-6-72-1490 0 0,-2 27 119 0 0,-4 86-760 0 0,6-89-2382 0 0,-1-20-3755 0 0,2-34 4108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89 212 0 0,'-2'-14'3015'0'0,"0"9"-2474"0"0,-1 0 1 0 0,1 1-1 0 0,-1-1 1 0 0,0 1 0 0 0,0 0-1 0 0,-1 0 1 0 0,1 0-1 0 0,-1 0 1 0 0,0 1-1 0 0,-4-4 1 0 0,3 4-286 0 0,0 0 1 0 0,0 0 0 0 0,0 1-1 0 0,0 0 1 0 0,0 0 0 0 0,0 0-1 0 0,-1 1 1 0 0,1-1 0 0 0,-9 1-1 0 0,-1-2 70 0 0,-1 2 0 0 0,1 0 0 0 0,0 1 0 0 0,-1 1-1 0 0,-15 2 1 0 0,28-2-279 0 0,0-1-1 0 0,-1 1 1 0 0,1-1-1 0 0,0 1 1 0 0,0 0-1 0 0,0 0 0 0 0,0 0 1 0 0,1 1-1 0 0,-1-1 1 0 0,0 1-1 0 0,0 0 1 0 0,1-1-1 0 0,-1 1 1 0 0,1 0-1 0 0,-4 4 1 0 0,5-4-39 0 0,0 0 0 0 0,0-1 0 0 0,1 1 0 0 0,-1 0 1 0 0,0 0-1 0 0,1 0 0 0 0,-1 0 0 0 0,1 0 1 0 0,0 0-1 0 0,0 0 0 0 0,0 0 0 0 0,0 0 1 0 0,0 0-1 0 0,0 0 0 0 0,0 0 0 0 0,1 0 1 0 0,-1 0-1 0 0,1 0 0 0 0,-1 0 0 0 0,1 0 0 0 0,0 0 1 0 0,0 0-1 0 0,0 0 0 0 0,0-1 0 0 0,1 3 1 0 0,11 15-43 0 0,0 0 1 0 0,1-1-1 0 0,26 27 0 0 0,-27-31 10 0 0,0-1-1 0 0,-1 2 1 0 0,0-1-1 0 0,-2 2 1 0 0,0-1-1 0 0,13 27 1 0 0,-19-30 22 0 0,1 0 1 0 0,-2 1-1 0 0,0 0 0 0 0,0-1 1 0 0,-2 1-1 0 0,1 0 1 0 0,-1 0-1 0 0,-2 17 1 0 0,1-22 31 0 0,-1 0 0 0 0,0-1 0 0 0,-1 1 0 0 0,0-1 0 0 0,0 1 0 0 0,0-1 0 0 0,-1 0 0 0 0,0 0 0 0 0,-1 0 0 0 0,0 0 0 0 0,0 0 0 0 0,0-1 0 0 0,0 0 0 0 0,-1 0 0 0 0,-7 7 0 0 0,1-3-73 0 0,1 0 0 0 0,-1-1 0 0 0,0-1 0 0 0,-1 0 0 0 0,0-1 1 0 0,0 0-1 0 0,-1 0 0 0 0,0-1 0 0 0,0-1 0 0 0,-25 7 0 0 0,36-12-390 0 0,-4-6-590 0 0,5 6 983 0 0,0-1 0 0 0,1 1-1 0 0,-1 0 1 0 0,0 0 0 0 0,1-1-1 0 0,-1 1 1 0 0,1 0 0 0 0,-1-1 0 0 0,1 1-1 0 0,-1-1 1 0 0,1 1 0 0 0,-1-1-1 0 0,1 1 1 0 0,-1-1 0 0 0,1 1 0 0 0,0-1-1 0 0,-1 1 1 0 0,1-1 0 0 0,0 0-1 0 0,0 1 1 0 0,-1-1 0 0 0,1 1 0 0 0,0-1-1 0 0,0 0 1 0 0,-1-1 0 0 0,1-21-2396 0 0,1 0-1 0 0,6-35 1 0 0,4 18 841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1 328 0 0,'0'0'691'0'0,"2"2"-2"0"0,2 4-423 0 0,0 0 0 0 0,0 0 1 0 0,-1 0-1 0 0,1 1 0 0 0,-2-1 0 0 0,1 1 0 0 0,-1 0 0 0 0,0-1 0 0 0,0 1 0 0 0,-1 0 0 0 0,0 0 1 0 0,0 1-1 0 0,-1-1 0 0 0,0 13 0 0 0,-1 8 355 0 0,-1-1 1 0 0,-9 43-1 0 0,-6 15 396 0 0,-5-1 0 0 0,-3-2 0 0 0,-45 101 0 0 0,57-151-762 0 0,7-17-45 0 0,0 0 1 0 0,-15 23-1 0 0,20-37-261 0 0,5-7-732 0 0,35-57 84 0 0,-24 37 238 0 0,1 1 0 0 0,1 0 0 0 0,1 1 0 0 0,1 0 0 0 0,24-21 0 0 0,-39 42 422 0 0,54-43-489 0 0,-54 43 553 0 0,1 0-1 0 0,-1 0 1 0 0,1 1 0 0 0,0-1-1 0 0,0 1 1 0 0,0 0-1 0 0,0 1 1 0 0,0-1 0 0 0,1 1-1 0 0,9-1 1 0 0,-13 2 30 0 0,0 0 0 0 0,0 1 0 0 0,0-1 0 0 0,0 1 1 0 0,0-1-1 0 0,0 1 0 0 0,-1 0 0 0 0,1-1 0 0 0,0 1 1 0 0,-1 0-1 0 0,1 0 0 0 0,0 0 0 0 0,-1 1 0 0 0,1-1 0 0 0,-1 0 1 0 0,0 1-1 0 0,1-1 0 0 0,-1 0 0 0 0,0 1 0 0 0,0 0 1 0 0,0-1-1 0 0,0 1 0 0 0,0 0 0 0 0,0-1 0 0 0,0 1 0 0 0,-1 0 1 0 0,2 2-1 0 0,0 4 154 0 0,0 1 0 0 0,0-1 0 0 0,0 0 0 0 0,0 14 0 0 0,-2 12 511 0 0,-2 0 1 0 0,-6 44-1 0 0,-2 39 993 0 0,9-117-1750 0 0,1 1 0 0 0,0-1 0 0 0,0 0 0 0 0,0 1 0 0 0,0-1 0 0 0,0 0 0 0 0,0 1 0 0 0,0-1 0 0 0,0 1 0 0 0,0-1 0 0 0,1 0 0 0 0,-1 1 0 0 0,0-1 0 0 0,0 0 0 0 0,0 1 0 0 0,0-1 1 0 0,0 0-1 0 0,1 1 0 0 0,-1-1 0 0 0,0 0 0 0 0,0 1 0 0 0,1-1 0 0 0,-1 0 0 0 0,0 1 0 0 0,0-1 0 0 0,1 0 0 0 0,-1 0 0 0 0,0 1 0 0 0,1-1 0 0 0,-1 0 0 0 0,0 0 0 0 0,1 0 0 0 0,-1 1 0 0 0,14-6-942 0 0,11-17-525 0 0,2-3 240 0 0,0 1 0 0 0,2 2 0 0 0,0 0 0 0 0,60-31-1 0 0,-88 52 1312 0 0,0 1-1 0 0,0-1 0 0 0,0 1 0 0 0,0-1 1 0 0,-1 1-1 0 0,1 0 0 0 0,0 0 1 0 0,0-1-1 0 0,0 1 0 0 0,0 0 0 0 0,0 0 1 0 0,0 0-1 0 0,0 0 0 0 0,0 0 0 0 0,0 0 1 0 0,0 1-1 0 0,0-1 0 0 0,0 0 0 0 0,0 0 1 0 0,0 1-1 0 0,0-1 0 0 0,0 1 1 0 0,0-1-1 0 0,0 1 0 0 0,0-1 0 0 0,-1 1 1 0 0,1-1-1 0 0,0 1 0 0 0,0 0 0 0 0,-1-1 1 0 0,1 1-1 0 0,0 0 0 0 0,-1 0 0 0 0,1-1 1 0 0,-1 1-1 0 0,1 0 0 0 0,-1 0 0 0 0,1 0 1 0 0,-1 0-1 0 0,1 0 0 0 0,-1 0 1 0 0,0 0-1 0 0,1 1 0 0 0,2 7 552 0 0,-1 0 1 0 0,1 0-1 0 0,1 15 0 0 0,-3-14 13 0 0,12 86 2366 0 0,-13-94-3148 0 0,0 2-30 0 0,0 1-1166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0 808 0 0,'0'0'8671'0'0,"0"6"-8168"0"0,0 0-881 0 0,1 28 1991 0 0,-1-31-2298 0 0,1-1 1 0 0,0 0 0 0 0,-1 0 0 0 0,1 0-1 0 0,0 0 1 0 0,0 0 0 0 0,0 0-1 0 0,0 0 1 0 0,3 2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48 912 0 0,'-5'-13'3268'0'0,"-5"-3"-341"0"0,8 15-2090 0 0,-5-8 3056 0 0,-24 1-3621 0 0,28 8-225 0 0,0 1-2 0 0,-4 2 1 0 0,1-1 0 0 0,-1 2 1 0 0,1-1-1 0 0,-1 1 0 0 0,1 0 0 0 0,0 0 0 0 0,1 0 0 0 0,-1 1 0 0 0,1 0 0 0 0,0 0 1 0 0,0 1-1 0 0,0-1 0 0 0,1 1 0 0 0,0 0 0 0 0,0 0 0 0 0,1 1 0 0 0,-5 8 1 0 0,-5 16 154 0 0,0 1 1 0 0,-11 48 0 0 0,21-68-155 0 0,-17 67 296 0 0,-12 105 0 0 0,7 83 323 0 0,-1 1 262 0 0,-39 63 208 0 0,63-325-1139 0 0,2-3-76 0 0,-1 0-1 0 0,1 0 1 0 0,-1 0 0 0 0,0 0-1 0 0,0-1 1 0 0,0 1 0 0 0,-1 0-1 0 0,1 0 1 0 0,-1-1-1 0 0,1 1 1 0 0,-1-1 0 0 0,0 1-1 0 0,-2 1 1 0 0,3-3 19 0 0,1-1-1 0 0,-1 0 1 0 0,1 0 0 0 0,-1 1 0 0 0,0-1-1 0 0,1 0 1 0 0,-1 0 0 0 0,1 0-1 0 0,-1 0 1 0 0,0 0 0 0 0,1 0-1 0 0,-1 0 1 0 0,0 0 0 0 0,1 0-1 0 0,-1 0 1 0 0,1 0 0 0 0,-1 0-1 0 0,0 0 1 0 0,1 0 0 0 0,-1-1 0 0 0,1 1-1 0 0,-1 0 1 0 0,1 0 0 0 0,-1-1-1 0 0,0 1 1 0 0,1 0 0 0 0,-1-1-1 0 0,1 1 1 0 0,0-1 0 0 0,-1 1-1 0 0,1 0 1 0 0,-1-1 0 0 0,1 1-1 0 0,0-1 1 0 0,-1 1 0 0 0,1-1 0 0 0,0 0-1 0 0,-1 1 1 0 0,1-2 0 0 0,-11-22-1504 0 0,-10-61-5447 0 0,13 48 5252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3 265 864 0 0,'-1'-12'797'0'0,"0"0"0"0"0,1 1 0 0 0,0-1 0 0 0,3-13 0 0 0,-2 20-573 0 0,0 1 1 0 0,0-1-1 0 0,1 1 0 0 0,0 0 0 0 0,0-1 1 0 0,0 1-1 0 0,1 0 0 0 0,-1 0 1 0 0,1 0-1 0 0,0 1 0 0 0,0-1 1 0 0,0 1-1 0 0,5-5 0 0 0,2 0 90 0 0,1 1 0 0 0,-1-1 0 0 0,2 2 0 0 0,-1-1 0 0 0,0 2 0 0 0,1 0 0 0 0,0 0 0 0 0,1 1 0 0 0,24-5 0 0 0,11 1 122 0 0,66-3-1 0 0,-31 4-1195 0 0,14-10-1658 0 0,-33 1-2382 0 0,-40 8 3386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0 188 0 0,'0'0'113'0'0,"0"0"-1"0"0,0 0 1 0 0,1 0-1 0 0,-1 0 1 0 0,0 0-1 0 0,0 0 1 0 0,1 0 0 0 0,-1 1-1 0 0,0-1 1 0 0,0 0-1 0 0,1 0 1 0 0,-1 0-1 0 0,0 0 1 0 0,0 0 0 0 0,1 0-1 0 0,-1 1 1 0 0,0-1-1 0 0,0 0 1 0 0,0 0-1 0 0,1 0 1 0 0,-1 1 0 0 0,0-1-1 0 0,0 0 1 0 0,0 0-1 0 0,0 0 1 0 0,1 1-1 0 0,-1-1 1 0 0,0 0 0 0 0,0 0-1 0 0,0 1 1 0 0,0-1-1 0 0,0 0 1 0 0,0 1-1 0 0,0-1 1 0 0,0 0 0 0 0,0 0-1 0 0,0 1 1 0 0,0-1-1 0 0,0 0 1 0 0,0 0-1 0 0,0 1 1 0 0,0-1 0 0 0,0 0-1 0 0,0 0 1 0 0,0 1-1 0 0,0-1 1 0 0,-1 1-1 0 0,-1 18-444 0 0,2-15 858 0 0,-8 41 1172 0 0,-2 0 0 0 0,-27 76 0 0 0,19-68-370 0 0,-12 60 0 0 0,25-87-934 0 0,0 0 1 0 0,2 0 0 0 0,1 1-1 0 0,1-1 1 0 0,1 1 0 0 0,4 28-1 0 0,-2-47-488 0 0,0 0-1 0 0,1-1 0 0 0,0 0 0 0 0,0 1 0 0 0,0-1 0 0 0,1-1 0 0 0,0 1 0 0 0,0 0 0 0 0,1-1 0 0 0,0 0 0 0 0,11 11 0 0 0,-16-17 20 0 0,1 1-1 0 0,0-1 1 0 0,-1 0 0 0 0,1 0-1 0 0,0 0 1 0 0,-1 1 0 0 0,1-1-1 0 0,0 0 1 0 0,-1 0 0 0 0,1 0 0 0 0,0 0-1 0 0,-1 0 1 0 0,1 0 0 0 0,0 0-1 0 0,-1-1 1 0 0,1 1 0 0 0,0 0-1 0 0,-1 0 1 0 0,1 0 0 0 0,0-1-1 0 0,-1 1 1 0 0,1 0 0 0 0,-1-1-1 0 0,1 1 1 0 0,0 0 0 0 0,-1-1-1 0 0,1 1 1 0 0,-1-1 0 0 0,1 1-1 0 0,-1-1 1 0 0,1 1 0 0 0,0-2-1 0 0,13-17-4241 0 0,-5 0 1529 0 0,0-2 829 0 0</inkml:trace>
  <inkml:trace contextRef="#ctx0" brushRef="#br0" timeOffset="1">26 159 912 0 0,'-25'-9'9346'0'0,"31"10"-8832"0"0,182 36-311 0 0,-96-21-5027 0 0,-66-12 2769 0 0,3 0 615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4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0 948 0 0,'0'0'1008'0'0,"7"9"748"0"0,4-4-316 0 0,-6 1 273 0 0,-2 4-1789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49 988 0 0,'-4'-5'463'0'0,"1"1"0"0"0,-1 0 1 0 0,0 1-1 0 0,0-1 0 0 0,-1 1 0 0 0,1-1 0 0 0,-1 1 1 0 0,0 1-1 0 0,1-1 0 0 0,-1 1 0 0 0,0 0 0 0 0,-1 0 0 0 0,1 0 1 0 0,0 0-1 0 0,0 1 0 0 0,-1 0 0 0 0,1 0 0 0 0,-1 1 1 0 0,1-1-1 0 0,-8 2 0 0 0,11-1-422 0 0,0 1-1 0 0,1-1 1 0 0,-1 1 0 0 0,1-1-1 0 0,-1 1 1 0 0,1 0 0 0 0,0 0 0 0 0,-1 0-1 0 0,1 0 1 0 0,0 0 0 0 0,0 0-1 0 0,-1 0 1 0 0,1 0 0 0 0,0 1-1 0 0,0-1 1 0 0,0 0 0 0 0,0 1-1 0 0,1-1 1 0 0,-1 0 0 0 0,0 1-1 0 0,1-1 1 0 0,-2 4 0 0 0,-10 32 336 0 0,9-19-284 0 0,0-1-1 0 0,1 1 0 0 0,1 0 0 0 0,1-1 0 0 0,0 1 0 0 0,1 0 0 0 0,5 22 1 0 0,5 14 67 0 0,19 52 1 0 0,2 6 21 0 0,-28-97-87 0 0,-1 0 0 0 0,0 0 0 0 0,-2 0 0 0 0,1 0 0 0 0,-2 15 0 0 0,-1-23-53 0 0,1-1 0 0 0,-2 0 0 0 0,1 0 0 0 0,-1 0 0 0 0,1-1 0 0 0,-2 1 0 0 0,1 0 0 0 0,-1-1 0 0 0,0 1 0 0 0,0-1-1 0 0,0 0 1 0 0,-1 0 0 0 0,1 0 0 0 0,-1 0 0 0 0,-7 5 0 0 0,-11 10-516 0 0,-1-1 1 0 0,-1-1-1 0 0,-28 16 1 0 0,38-29-2178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1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0 100 0 0,'0'0'4260'0'0,"-7"2"-3310"0"0,8-2-877 0 0,-1 0-1 0 0,0 0 1 0 0,0 0-1 0 0,1 1 1304 0 0,-1-1-1304 0 0,1 0 1 0 0,-1 0-1 0 0,0 0 0 0 0,0 0 1 0 0,0 1-1 0 0,0-1 1 0 0,0 0-1 0 0,0 0 0 0 0,0 0 1 0 0,0 0-1 0 0,0 0 1 0 0,0 0-1 0 0,0 0 0 0 0,0 0 1 0 0,0 1-1 0 0,0-1 1 0 0,0 0-1 0 0,0 0 0 0 0,-1 1 1087 0 0,1-1-1087 0 0,0 0 1 0 0,0 0-1 0 0,-1 0 1 0 0,20 4 144 0 0,-1-1 0 0 0,1 0 0 0 0,0-2 1 0 0,0 0-1 0 0,0-1 0 0 0,24-4 0 0 0,22 1 94 0 0,85 9 488 0 0,-146-5-21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0 916 0 0,'25'10'2436'0'0,"5"1"752"0"0,49 14 0 0 0,-69-23-3373 0 0,0-1 0 0 0,0 0 0 0 0,15 0-1 0 0,-19-1-455 0 0,-1 0 0 0 0,0-1-1 0 0,1 0 1 0 0,-1 0-1 0 0,0 0 1 0 0,1-1 0 0 0,6-3-1 0 0,3-4-718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5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0 168 0 0,'-3'26'757'0'0,"0"18"565"0"0,1 52-1 0 0,5-66-1089 0 0,1 0-1 0 0,2-1 1 0 0,0 1-1 0 0,2-1 1 0 0,2-1 0 0 0,14 32-1 0 0,-5-19-1798 0 0,39 62 0 0 0,-37-72 840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6:08:5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1 560 0 0,'11'13'3582'0'0,"-9"-13"-3248"0"0,7 6 721 0 0,-4-2-971 0 0,-1 0 1 0 0,0-1-1 0 0,0 1 0 0 0,0 0 0 0 0,-1 1 0 0 0,1-1 1 0 0,-1 1-1 0 0,0-1 0 0 0,0 1 0 0 0,-1 0 0 0 0,0 0 1 0 0,1 0-1 0 0,1 9 0 0 0,3 10 177 0 0,6 44 0 0 0,-10-45-97 0 0,2 16 54 0 0,-3 0 0 0 0,-1 1 0 0 0,-2-1 1 0 0,-11 68-1 0 0,-5 8-217 0 0,-5-1 0 0 0,-44 133-1 0 0,63-237-1211 0 0,-1 0-1 0 0,0 0 1 0 0,-8 12-1 0 0,1-6-71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22T03:39:2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382 108 436 0 0,'-7'-38'7113'0'0,"5"34"-6736"0"0,-1 0 0 0 0,0 0 0 0 0,1 0 0 0 0,-1 1 0 0 0,0-1 0 0 0,-1 1 0 0 0,1 0 0 0 0,-1 0-1 0 0,1 0 1 0 0,-1 0 0 0 0,0 1 0 0 0,0 0 0 0 0,0-1 0 0 0,-8-2 0 0 0,-3 0 364 0 0,0 1 0 0 0,-29-5 0 0 0,37 8-618 0 0,5 1-123 0 0,1 0 1 0 0,-1 0-1 0 0,0 0 0 0 0,0 1 1 0 0,0-1-1 0 0,0 1 1 0 0,0-1-1 0 0,0 1 1 0 0,0 0-1 0 0,0-1 1 0 0,1 1-1 0 0,-1 0 0 0 0,0 0 1 0 0,1 0-1 0 0,-1 1 1 0 0,1-1-1 0 0,-1 0 1 0 0,1 1-1 0 0,-1-1 0 0 0,1 0 1 0 0,0 1-1 0 0,0 0 1 0 0,-2 2-1 0 0,0 1-35 0 0,0-1 0 0 0,1 1 0 0 0,-1-1 0 0 0,1 1 0 0 0,0 0 0 0 0,1 0 0 0 0,-2 7 0 0 0,2-3 0 0 0,0 0-1 0 0,1 0 0 0 0,0-1 1 0 0,1 1-1 0 0,0 0 0 0 0,1 0 1 0 0,0-1-1 0 0,0 1 0 0 0,0-1 1 0 0,5 10-1 0 0,6 11-8 0 0,26 41 1 0 0,-4-5 17 0 0,-27-49 29 0 0,-1-4 102 0 0,-1 0 0 0 0,-1 1 0 0 0,0-1 0 0 0,6 27-1 0 0,-10-35-53 0 0,-1 1 0 0 0,0-1-1 0 0,0 1 1 0 0,0-1-1 0 0,0 1 1 0 0,-1-1 0 0 0,1 1-1 0 0,-1-1 1 0 0,0 1-1 0 0,-1-1 1 0 0,1 0 0 0 0,-1 1-1 0 0,0-1 1 0 0,0 0-1 0 0,0 0 1 0 0,0 0 0 0 0,-1-1-1 0 0,0 1 1 0 0,-3 3-1 0 0,-1 1 139 0 0,-1 0 0 0 0,0 0-1 0 0,0-1 1 0 0,-1 0-1 0 0,0 0 1 0 0,0-1 0 0 0,0-1-1 0 0,-1 1 1 0 0,0-1-1 0 0,0-1 1 0 0,-17 5-1 0 0,22-8-173 0 0,1 0 0 0 0,-1-1 0 0 0,0 0 0 0 0,1 0 0 0 0,-1 0-1 0 0,0 0 1 0 0,1-1 0 0 0,-1 0 0 0 0,0 0 0 0 0,1 0 0 0 0,-8-3-1 0 0,-44-23-3477 0 0,56 27 3431 0 0,-28-24-4464 0 0,15 11-280 0 0,4 6 2669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A41CB-7383-490E-A6BC-D6B82AFC198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75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11FF1-5468-482F-94D4-8B1AC966BB8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57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8C05E-D109-423B-848C-69F69AFC139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906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02535-7DC4-4B6B-A10A-A881FF625C8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59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1F507-E080-4EFA-B79B-059DB9616AE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17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C9676-9246-4378-989A-F42CEA8FBBB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96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F5B03-0C9D-4E18-9CA2-230AFB10B2F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41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2E1AB-B706-4D11-8060-78C8417B639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556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97F6B-7D1A-4CB6-9B6F-92929E6CA0D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2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43A2E-DCBF-4AED-BB85-4EFD345785C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082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37F76-0522-42F4-9614-BA20646F37B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53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66EF62-789B-45DC-BBE9-8E60C54692B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67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0.png"/><Relationship Id="rId84" Type="http://schemas.openxmlformats.org/officeDocument/2006/relationships/customXml" Target="../ink/ink43.xml"/><Relationship Id="rId138" Type="http://schemas.openxmlformats.org/officeDocument/2006/relationships/customXml" Target="../ink/ink72.xml"/><Relationship Id="rId107" Type="http://schemas.openxmlformats.org/officeDocument/2006/relationships/image" Target="../media/image51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customXml" Target="../ink/ink38.xml"/><Relationship Id="rId128" Type="http://schemas.openxmlformats.org/officeDocument/2006/relationships/customXml" Target="../ink/ink67.xml"/><Relationship Id="rId149" Type="http://schemas.openxmlformats.org/officeDocument/2006/relationships/image" Target="../media/image71.png"/><Relationship Id="rId5" Type="http://schemas.openxmlformats.org/officeDocument/2006/relationships/customXml" Target="../ink/ink2.xml"/><Relationship Id="rId95" Type="http://schemas.openxmlformats.org/officeDocument/2006/relationships/image" Target="../media/image46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3.xml"/><Relationship Id="rId118" Type="http://schemas.openxmlformats.org/officeDocument/2006/relationships/customXml" Target="../ink/ink62.xml"/><Relationship Id="rId139" Type="http://schemas.openxmlformats.org/officeDocument/2006/relationships/image" Target="../media/image66.png"/><Relationship Id="rId80" Type="http://schemas.openxmlformats.org/officeDocument/2006/relationships/customXml" Target="../ink/ink41.xml"/><Relationship Id="rId85" Type="http://schemas.openxmlformats.org/officeDocument/2006/relationships/image" Target="../media/image41.png"/><Relationship Id="rId150" Type="http://schemas.openxmlformats.org/officeDocument/2006/relationships/customXml" Target="../ink/ink78.xml"/><Relationship Id="rId155" Type="http://schemas.openxmlformats.org/officeDocument/2006/relationships/customXml" Target="../ink/ink81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124" Type="http://schemas.openxmlformats.org/officeDocument/2006/relationships/customXml" Target="../ink/ink65.xml"/><Relationship Id="rId129" Type="http://schemas.openxmlformats.org/officeDocument/2006/relationships/image" Target="../media/image61.png"/><Relationship Id="rId54" Type="http://schemas.openxmlformats.org/officeDocument/2006/relationships/image" Target="../media/image26.png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91" Type="http://schemas.openxmlformats.org/officeDocument/2006/relationships/image" Target="../media/image44.png"/><Relationship Id="rId96" Type="http://schemas.openxmlformats.org/officeDocument/2006/relationships/customXml" Target="../ink/ink49.xml"/><Relationship Id="rId140" Type="http://schemas.openxmlformats.org/officeDocument/2006/relationships/customXml" Target="../ink/ink73.xml"/><Relationship Id="rId145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9.xml"/><Relationship Id="rId119" Type="http://schemas.openxmlformats.org/officeDocument/2006/relationships/image" Target="../media/image56.png"/><Relationship Id="rId44" Type="http://schemas.openxmlformats.org/officeDocument/2006/relationships/customXml" Target="../ink/ink22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81" Type="http://schemas.openxmlformats.org/officeDocument/2006/relationships/image" Target="../media/image39.png"/><Relationship Id="rId86" Type="http://schemas.openxmlformats.org/officeDocument/2006/relationships/customXml" Target="../ink/ink44.xml"/><Relationship Id="rId130" Type="http://schemas.openxmlformats.org/officeDocument/2006/relationships/customXml" Target="../ink/ink68.xml"/><Relationship Id="rId135" Type="http://schemas.openxmlformats.org/officeDocument/2006/relationships/image" Target="../media/image64.png"/><Relationship Id="rId151" Type="http://schemas.openxmlformats.org/officeDocument/2006/relationships/customXml" Target="../ink/ink79.xml"/><Relationship Id="rId156" Type="http://schemas.openxmlformats.org/officeDocument/2006/relationships/image" Target="../media/image7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2.png"/><Relationship Id="rId34" Type="http://schemas.openxmlformats.org/officeDocument/2006/relationships/customXml" Target="../ink/ink17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04" Type="http://schemas.openxmlformats.org/officeDocument/2006/relationships/customXml" Target="../ink/ink54.xml"/><Relationship Id="rId120" Type="http://schemas.openxmlformats.org/officeDocument/2006/relationships/customXml" Target="../ink/ink63.xml"/><Relationship Id="rId125" Type="http://schemas.openxmlformats.org/officeDocument/2006/relationships/image" Target="../media/image59.png"/><Relationship Id="rId141" Type="http://schemas.openxmlformats.org/officeDocument/2006/relationships/image" Target="../media/image67.png"/><Relationship Id="rId146" Type="http://schemas.openxmlformats.org/officeDocument/2006/relationships/customXml" Target="../ink/ink76.xml"/><Relationship Id="rId7" Type="http://schemas.openxmlformats.org/officeDocument/2006/relationships/customXml" Target="../ink/ink3.xml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7.xml"/><Relationship Id="rId115" Type="http://schemas.openxmlformats.org/officeDocument/2006/relationships/customXml" Target="../ink/ink60.xml"/><Relationship Id="rId131" Type="http://schemas.openxmlformats.org/officeDocument/2006/relationships/image" Target="../media/image62.png"/><Relationship Id="rId136" Type="http://schemas.openxmlformats.org/officeDocument/2006/relationships/customXml" Target="../ink/ink71.xml"/><Relationship Id="rId157" Type="http://schemas.openxmlformats.org/officeDocument/2006/relationships/customXml" Target="../ink/ink82.xml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52" Type="http://schemas.openxmlformats.org/officeDocument/2006/relationships/image" Target="../media/image7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image" Target="../media/image37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126" Type="http://schemas.openxmlformats.org/officeDocument/2006/relationships/customXml" Target="../ink/ink66.xml"/><Relationship Id="rId147" Type="http://schemas.openxmlformats.org/officeDocument/2006/relationships/image" Target="../media/image70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98" Type="http://schemas.openxmlformats.org/officeDocument/2006/relationships/customXml" Target="../ink/ink50.xml"/><Relationship Id="rId121" Type="http://schemas.openxmlformats.org/officeDocument/2006/relationships/image" Target="../media/image57.png"/><Relationship Id="rId142" Type="http://schemas.openxmlformats.org/officeDocument/2006/relationships/customXml" Target="../ink/ink74.xml"/><Relationship Id="rId3" Type="http://schemas.openxmlformats.org/officeDocument/2006/relationships/customXml" Target="../ink/ink1.xml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image" Target="../media/image32.png"/><Relationship Id="rId116" Type="http://schemas.openxmlformats.org/officeDocument/2006/relationships/image" Target="../media/image55.png"/><Relationship Id="rId137" Type="http://schemas.openxmlformats.org/officeDocument/2006/relationships/image" Target="../media/image65.png"/><Relationship Id="rId158" Type="http://schemas.openxmlformats.org/officeDocument/2006/relationships/image" Target="../media/image75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88" Type="http://schemas.openxmlformats.org/officeDocument/2006/relationships/customXml" Target="../ink/ink45.xml"/><Relationship Id="rId111" Type="http://schemas.openxmlformats.org/officeDocument/2006/relationships/image" Target="../media/image53.png"/><Relationship Id="rId132" Type="http://schemas.openxmlformats.org/officeDocument/2006/relationships/customXml" Target="../ink/ink69.xml"/><Relationship Id="rId153" Type="http://schemas.openxmlformats.org/officeDocument/2006/relationships/customXml" Target="../ink/ink80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customXml" Target="../ink/ink55.xml"/><Relationship Id="rId127" Type="http://schemas.openxmlformats.org/officeDocument/2006/relationships/image" Target="../media/image6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94" Type="http://schemas.openxmlformats.org/officeDocument/2006/relationships/customXml" Target="../ink/ink48.xml"/><Relationship Id="rId99" Type="http://schemas.openxmlformats.org/officeDocument/2006/relationships/customXml" Target="../ink/ink51.xml"/><Relationship Id="rId101" Type="http://schemas.openxmlformats.org/officeDocument/2006/relationships/image" Target="../media/image48.png"/><Relationship Id="rId122" Type="http://schemas.openxmlformats.org/officeDocument/2006/relationships/customXml" Target="../ink/ink64.xml"/><Relationship Id="rId143" Type="http://schemas.openxmlformats.org/officeDocument/2006/relationships/image" Target="../media/image68.png"/><Relationship Id="rId148" Type="http://schemas.openxmlformats.org/officeDocument/2006/relationships/customXml" Target="../ink/ink77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8.xml"/><Relationship Id="rId133" Type="http://schemas.openxmlformats.org/officeDocument/2006/relationships/image" Target="../media/image63.png"/><Relationship Id="rId154" Type="http://schemas.openxmlformats.org/officeDocument/2006/relationships/image" Target="../media/image73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3.xml"/><Relationship Id="rId123" Type="http://schemas.openxmlformats.org/officeDocument/2006/relationships/image" Target="../media/image58.png"/><Relationship Id="rId144" Type="http://schemas.openxmlformats.org/officeDocument/2006/relationships/customXml" Target="../ink/ink75.xml"/><Relationship Id="rId90" Type="http://schemas.openxmlformats.org/officeDocument/2006/relationships/customXml" Target="../ink/ink46.xml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image" Target="../media/image33.png"/><Relationship Id="rId113" Type="http://schemas.openxmlformats.org/officeDocument/2006/relationships/image" Target="../media/image54.png"/><Relationship Id="rId134" Type="http://schemas.openxmlformats.org/officeDocument/2006/relationships/customXml" Target="../ink/ink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>
            <a:extLst>
              <a:ext uri="{FF2B5EF4-FFF2-40B4-BE49-F238E27FC236}">
                <a16:creationId xmlns:a16="http://schemas.microsoft.com/office/drawing/2014/main" id="{5C128932-9EDF-42AF-9AD5-17FF0AF6D307}"/>
              </a:ext>
            </a:extLst>
          </p:cNvPr>
          <p:cNvGrpSpPr>
            <a:grpSpLocks/>
          </p:cNvGrpSpPr>
          <p:nvPr/>
        </p:nvGrpSpPr>
        <p:grpSpPr bwMode="auto">
          <a:xfrm>
            <a:off x="2503488" y="882651"/>
            <a:ext cx="5897562" cy="4614863"/>
            <a:chOff x="1043608" y="903040"/>
            <a:chExt cx="5896272" cy="461419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803340B-3764-4003-8562-811D8C6DB307}"/>
                </a:ext>
              </a:extLst>
            </p:cNvPr>
            <p:cNvCxnSpPr/>
            <p:nvPr/>
          </p:nvCxnSpPr>
          <p:spPr>
            <a:xfrm>
              <a:off x="1043608" y="909389"/>
              <a:ext cx="0" cy="46078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29A3BAC-CC5C-4996-A2E4-7FA893A9503D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903040"/>
              <a:ext cx="58962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51" name="文本框 8">
            <a:extLst>
              <a:ext uri="{FF2B5EF4-FFF2-40B4-BE49-F238E27FC236}">
                <a16:creationId xmlns:a16="http://schemas.microsoft.com/office/drawing/2014/main" id="{9825258A-FD6E-4601-8D56-F09BC392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8" y="466725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O</a:t>
            </a:r>
            <a:endParaRPr lang="zh-CN" altLang="en-US" sz="1800" dirty="0"/>
          </a:p>
        </p:txBody>
      </p:sp>
      <p:sp>
        <p:nvSpPr>
          <p:cNvPr id="2052" name="文本框 14">
            <a:extLst>
              <a:ext uri="{FF2B5EF4-FFF2-40B4-BE49-F238E27FC236}">
                <a16:creationId xmlns:a16="http://schemas.microsoft.com/office/drawing/2014/main" id="{51C79337-85F4-41E1-98B9-BD89F4D74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9" y="2489200"/>
            <a:ext cx="511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</a:t>
            </a:r>
            <a:endParaRPr lang="zh-CN" altLang="en-US" sz="180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47C6C89-761F-4E80-8652-20CF9F57C9BB}"/>
              </a:ext>
            </a:extLst>
          </p:cNvPr>
          <p:cNvSpPr/>
          <p:nvPr/>
        </p:nvSpPr>
        <p:spPr>
          <a:xfrm>
            <a:off x="3884613" y="2551113"/>
            <a:ext cx="144462" cy="1444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2054" name="组合 13">
            <a:extLst>
              <a:ext uri="{FF2B5EF4-FFF2-40B4-BE49-F238E27FC236}">
                <a16:creationId xmlns:a16="http://schemas.microsoft.com/office/drawing/2014/main" id="{2EFD4B21-5298-4C00-8B5A-0D6A1F3A50DB}"/>
              </a:ext>
            </a:extLst>
          </p:cNvPr>
          <p:cNvGrpSpPr>
            <a:grpSpLocks/>
          </p:cNvGrpSpPr>
          <p:nvPr/>
        </p:nvGrpSpPr>
        <p:grpSpPr bwMode="auto">
          <a:xfrm>
            <a:off x="5519739" y="5389564"/>
            <a:ext cx="1152525" cy="496887"/>
            <a:chOff x="4572000" y="4149080"/>
            <a:chExt cx="1152124" cy="49690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6A638C3-6199-44FB-8FC0-3CEF86776B58}"/>
                </a:ext>
              </a:extLst>
            </p:cNvPr>
            <p:cNvSpPr/>
            <p:nvPr/>
          </p:nvSpPr>
          <p:spPr>
            <a:xfrm>
              <a:off x="5076649" y="4149080"/>
              <a:ext cx="142825" cy="1444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0" name="文本框 17">
              <a:extLst>
                <a:ext uri="{FF2B5EF4-FFF2-40B4-BE49-F238E27FC236}">
                  <a16:creationId xmlns:a16="http://schemas.microsoft.com/office/drawing/2014/main" id="{FC87CCAC-E33F-4C2E-8027-791C0ED9D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276654"/>
              <a:ext cx="1152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C</a:t>
              </a:r>
              <a:endParaRPr lang="zh-CN" altLang="en-US" sz="1800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4205F3EC-202E-4625-BBF1-E3501949EEBC}"/>
              </a:ext>
            </a:extLst>
          </p:cNvPr>
          <p:cNvSpPr/>
          <p:nvPr/>
        </p:nvSpPr>
        <p:spPr>
          <a:xfrm>
            <a:off x="5380038" y="3182938"/>
            <a:ext cx="144462" cy="1444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56" name="文本框 21">
            <a:extLst>
              <a:ext uri="{FF2B5EF4-FFF2-40B4-BE49-F238E27FC236}">
                <a16:creationId xmlns:a16="http://schemas.microsoft.com/office/drawing/2014/main" id="{E2276E56-A443-4AC8-95E1-878B46F0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1" y="3182939"/>
            <a:ext cx="1109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S</a:t>
            </a:r>
            <a:endParaRPr lang="zh-CN" altLang="en-US" sz="16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43782D7-3659-4161-9A99-CEC9CDB67C63}"/>
              </a:ext>
            </a:extLst>
          </p:cNvPr>
          <p:cNvSpPr/>
          <p:nvPr/>
        </p:nvSpPr>
        <p:spPr>
          <a:xfrm>
            <a:off x="6096001" y="3111501"/>
            <a:ext cx="144463" cy="1444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58" name="文本框 24">
            <a:extLst>
              <a:ext uri="{FF2B5EF4-FFF2-40B4-BE49-F238E27FC236}">
                <a16:creationId xmlns:a16="http://schemas.microsoft.com/office/drawing/2014/main" id="{26C64A7A-B18D-42BC-A5F0-82CBBAC0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8" y="3232151"/>
            <a:ext cx="830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S_shift</a:t>
            </a:r>
            <a:endParaRPr lang="zh-CN" altLang="en-US" sz="14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7B23149-BF32-4A7A-AECE-824BB376351E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524500" y="3184525"/>
            <a:ext cx="571500" cy="71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图片 4">
            <a:extLst>
              <a:ext uri="{FF2B5EF4-FFF2-40B4-BE49-F238E27FC236}">
                <a16:creationId xmlns:a16="http://schemas.microsoft.com/office/drawing/2014/main" id="{26972E27-F310-4042-8B1C-0B346CE2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1766889"/>
            <a:ext cx="19637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13" name="墨迹 2112">
                <a:extLst>
                  <a:ext uri="{FF2B5EF4-FFF2-40B4-BE49-F238E27FC236}">
                    <a16:creationId xmlns:a16="http://schemas.microsoft.com/office/drawing/2014/main" id="{E601D90E-FA4D-4297-BB32-89F825767DA8}"/>
                  </a:ext>
                </a:extLst>
              </p14:cNvPr>
              <p14:cNvContentPartPr/>
              <p14:nvPr/>
            </p14:nvContentPartPr>
            <p14:xfrm>
              <a:off x="6169149" y="3198651"/>
              <a:ext cx="20520" cy="36360"/>
            </p14:xfrm>
          </p:contentPart>
        </mc:Choice>
        <mc:Fallback>
          <p:pic>
            <p:nvPicPr>
              <p:cNvPr id="2113" name="墨迹 2112">
                <a:extLst>
                  <a:ext uri="{FF2B5EF4-FFF2-40B4-BE49-F238E27FC236}">
                    <a16:creationId xmlns:a16="http://schemas.microsoft.com/office/drawing/2014/main" id="{E601D90E-FA4D-4297-BB32-89F825767D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0149" y="3189651"/>
                <a:ext cx="38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52" name="墨迹 2151">
                <a:extLst>
                  <a:ext uri="{FF2B5EF4-FFF2-40B4-BE49-F238E27FC236}">
                    <a16:creationId xmlns:a16="http://schemas.microsoft.com/office/drawing/2014/main" id="{37BC4B23-8BD1-4D19-A73E-3989C107AD44}"/>
                  </a:ext>
                </a:extLst>
              </p14:cNvPr>
              <p14:cNvContentPartPr/>
              <p14:nvPr/>
            </p14:nvContentPartPr>
            <p14:xfrm>
              <a:off x="4102749" y="2778171"/>
              <a:ext cx="360" cy="360"/>
            </p14:xfrm>
          </p:contentPart>
        </mc:Choice>
        <mc:Fallback>
          <p:pic>
            <p:nvPicPr>
              <p:cNvPr id="2152" name="墨迹 2151">
                <a:extLst>
                  <a:ext uri="{FF2B5EF4-FFF2-40B4-BE49-F238E27FC236}">
                    <a16:creationId xmlns:a16="http://schemas.microsoft.com/office/drawing/2014/main" id="{37BC4B23-8BD1-4D19-A73E-3989C107AD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3749" y="27691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56" name="墨迹 2155">
                <a:extLst>
                  <a:ext uri="{FF2B5EF4-FFF2-40B4-BE49-F238E27FC236}">
                    <a16:creationId xmlns:a16="http://schemas.microsoft.com/office/drawing/2014/main" id="{7D6F3981-1AC8-448E-831B-5079D1969B7C}"/>
                  </a:ext>
                </a:extLst>
              </p14:cNvPr>
              <p14:cNvContentPartPr/>
              <p14:nvPr/>
            </p14:nvContentPartPr>
            <p14:xfrm>
              <a:off x="6244389" y="3342651"/>
              <a:ext cx="360" cy="4320"/>
            </p14:xfrm>
          </p:contentPart>
        </mc:Choice>
        <mc:Fallback>
          <p:pic>
            <p:nvPicPr>
              <p:cNvPr id="2156" name="墨迹 2155">
                <a:extLst>
                  <a:ext uri="{FF2B5EF4-FFF2-40B4-BE49-F238E27FC236}">
                    <a16:creationId xmlns:a16="http://schemas.microsoft.com/office/drawing/2014/main" id="{7D6F3981-1AC8-448E-831B-5079D1969B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5389" y="3333651"/>
                <a:ext cx="1800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4" name="组合 2172">
            <a:extLst>
              <a:ext uri="{FF2B5EF4-FFF2-40B4-BE49-F238E27FC236}">
                <a16:creationId xmlns:a16="http://schemas.microsoft.com/office/drawing/2014/main" id="{156A8807-E934-4CA8-B98C-AE110CADF667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660650"/>
            <a:ext cx="3659188" cy="458788"/>
            <a:chOff x="5334549" y="2661171"/>
            <a:chExt cx="365940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3A56064B-6C1E-4264-AAC0-2304781F1BDA}"/>
                    </a:ext>
                  </a:extLst>
                </p14:cNvPr>
                <p14:cNvContentPartPr/>
                <p14:nvPr/>
              </p14:nvContentPartPr>
              <p14:xfrm>
                <a:off x="6642429" y="2740731"/>
                <a:ext cx="136080" cy="1890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3A56064B-6C1E-4264-AAC0-2304781F1B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33405" y="2731731"/>
                  <a:ext cx="153767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8A500A1-6870-4DCC-A552-EBE618852F57}"/>
                    </a:ext>
                  </a:extLst>
                </p14:cNvPr>
                <p14:cNvContentPartPr/>
                <p14:nvPr/>
              </p14:nvContentPartPr>
              <p14:xfrm>
                <a:off x="6872829" y="2836851"/>
                <a:ext cx="129600" cy="46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8A500A1-6870-4DCC-A552-EBE618852F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63829" y="2827851"/>
                  <a:ext cx="147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AF9129AB-25C3-41BD-A28A-B55C7AC9D9E5}"/>
                    </a:ext>
                  </a:extLst>
                </p14:cNvPr>
                <p14:cNvContentPartPr/>
                <p14:nvPr/>
              </p14:nvContentPartPr>
              <p14:xfrm>
                <a:off x="7168749" y="2715171"/>
                <a:ext cx="46800" cy="2408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AF9129AB-25C3-41BD-A28A-B55C7AC9D9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59749" y="2706171"/>
                  <a:ext cx="64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253B3D6F-19CA-41A1-8911-2C8BD94512AA}"/>
                    </a:ext>
                  </a:extLst>
                </p14:cNvPr>
                <p14:cNvContentPartPr/>
                <p14:nvPr/>
              </p14:nvContentPartPr>
              <p14:xfrm>
                <a:off x="7183509" y="2721651"/>
                <a:ext cx="193320" cy="2458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253B3D6F-19CA-41A1-8911-2C8BD94512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4509" y="2712651"/>
                  <a:ext cx="210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3060DFCE-3904-4FB9-A9A4-C3D268FCDB8A}"/>
                    </a:ext>
                  </a:extLst>
                </p14:cNvPr>
                <p14:cNvContentPartPr/>
                <p14:nvPr/>
              </p14:nvContentPartPr>
              <p14:xfrm>
                <a:off x="7483029" y="2846931"/>
                <a:ext cx="135720" cy="68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3060DFCE-3904-4FB9-A9A4-C3D268FCDB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74029" y="2837931"/>
                  <a:ext cx="153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C506BAB2-2EEA-4514-8E62-BD4095F29EAB}"/>
                    </a:ext>
                  </a:extLst>
                </p14:cNvPr>
                <p14:cNvContentPartPr/>
                <p14:nvPr/>
              </p14:nvContentPartPr>
              <p14:xfrm>
                <a:off x="7720989" y="2746491"/>
                <a:ext cx="137880" cy="2206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C506BAB2-2EEA-4514-8E62-BD4095F29E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1989" y="2737491"/>
                  <a:ext cx="155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D16EAAB8-588A-44BF-9746-BD6A433F2D52}"/>
                    </a:ext>
                  </a:extLst>
                </p14:cNvPr>
                <p14:cNvContentPartPr/>
                <p14:nvPr/>
              </p14:nvContentPartPr>
              <p14:xfrm>
                <a:off x="7979469" y="2875011"/>
                <a:ext cx="106200" cy="97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D16EAAB8-588A-44BF-9746-BD6A433F2D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0469" y="2866011"/>
                  <a:ext cx="123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5008076-779E-4024-BF00-C29D0B93D746}"/>
                    </a:ext>
                  </a:extLst>
                </p14:cNvPr>
                <p14:cNvContentPartPr/>
                <p14:nvPr/>
              </p14:nvContentPartPr>
              <p14:xfrm>
                <a:off x="6361629" y="2804091"/>
                <a:ext cx="106920" cy="147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5008076-779E-4024-BF00-C29D0B93D7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52659" y="2795091"/>
                  <a:ext cx="124501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62657295-7229-4447-987A-BC4D86004352}"/>
                    </a:ext>
                  </a:extLst>
                </p14:cNvPr>
                <p14:cNvContentPartPr/>
                <p14:nvPr/>
              </p14:nvContentPartPr>
              <p14:xfrm>
                <a:off x="6346869" y="2889411"/>
                <a:ext cx="93240" cy="198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62657295-7229-4447-987A-BC4D860043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37869" y="2880244"/>
                  <a:ext cx="110880" cy="37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" name="墨迹 2069">
                  <a:extLst>
                    <a:ext uri="{FF2B5EF4-FFF2-40B4-BE49-F238E27FC236}">
                      <a16:creationId xmlns:a16="http://schemas.microsoft.com/office/drawing/2014/main" id="{0D0007CF-CCD7-41B8-B606-D97FC0708C77}"/>
                    </a:ext>
                  </a:extLst>
                </p14:cNvPr>
                <p14:cNvContentPartPr/>
                <p14:nvPr/>
              </p14:nvContentPartPr>
              <p14:xfrm>
                <a:off x="5334549" y="2764851"/>
                <a:ext cx="159120" cy="186840"/>
              </p14:xfrm>
            </p:contentPart>
          </mc:Choice>
          <mc:Fallback>
            <p:pic>
              <p:nvPicPr>
                <p:cNvPr id="2" name="墨迹 2069">
                  <a:extLst>
                    <a:ext uri="{FF2B5EF4-FFF2-40B4-BE49-F238E27FC236}">
                      <a16:creationId xmlns:a16="http://schemas.microsoft.com/office/drawing/2014/main" id="{0D0007CF-CCD7-41B8-B606-D97FC0708C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5549" y="2755851"/>
                  <a:ext cx="176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" name="墨迹 2070">
                  <a:extLst>
                    <a:ext uri="{FF2B5EF4-FFF2-40B4-BE49-F238E27FC236}">
                      <a16:creationId xmlns:a16="http://schemas.microsoft.com/office/drawing/2014/main" id="{6771CEC0-CBB6-453E-BCD2-3F938631EC39}"/>
                    </a:ext>
                  </a:extLst>
                </p14:cNvPr>
                <p14:cNvContentPartPr/>
                <p14:nvPr/>
              </p14:nvContentPartPr>
              <p14:xfrm>
                <a:off x="5510949" y="2924331"/>
                <a:ext cx="69120" cy="9360"/>
              </p14:xfrm>
            </p:contentPart>
          </mc:Choice>
          <mc:Fallback>
            <p:pic>
              <p:nvPicPr>
                <p:cNvPr id="4" name="墨迹 2070">
                  <a:extLst>
                    <a:ext uri="{FF2B5EF4-FFF2-40B4-BE49-F238E27FC236}">
                      <a16:creationId xmlns:a16="http://schemas.microsoft.com/office/drawing/2014/main" id="{6771CEC0-CBB6-453E-BCD2-3F938631EC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1949" y="2915331"/>
                  <a:ext cx="86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72" name="墨迹 2071">
                  <a:extLst>
                    <a:ext uri="{FF2B5EF4-FFF2-40B4-BE49-F238E27FC236}">
                      <a16:creationId xmlns:a16="http://schemas.microsoft.com/office/drawing/2014/main" id="{11A767F8-66C6-4DFD-9739-FAAB8F188EFE}"/>
                    </a:ext>
                  </a:extLst>
                </p14:cNvPr>
                <p14:cNvContentPartPr/>
                <p14:nvPr/>
              </p14:nvContentPartPr>
              <p14:xfrm>
                <a:off x="5667189" y="2763411"/>
                <a:ext cx="78840" cy="146520"/>
              </p14:xfrm>
            </p:contentPart>
          </mc:Choice>
          <mc:Fallback>
            <p:pic>
              <p:nvPicPr>
                <p:cNvPr id="2072" name="墨迹 2071">
                  <a:extLst>
                    <a:ext uri="{FF2B5EF4-FFF2-40B4-BE49-F238E27FC236}">
                      <a16:creationId xmlns:a16="http://schemas.microsoft.com/office/drawing/2014/main" id="{11A767F8-66C6-4DFD-9739-FAAB8F188E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58189" y="2754411"/>
                  <a:ext cx="96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73" name="墨迹 2072">
                  <a:extLst>
                    <a:ext uri="{FF2B5EF4-FFF2-40B4-BE49-F238E27FC236}">
                      <a16:creationId xmlns:a16="http://schemas.microsoft.com/office/drawing/2014/main" id="{D0086DF6-69DD-472E-80CC-BFD2C96F305E}"/>
                    </a:ext>
                  </a:extLst>
                </p14:cNvPr>
                <p14:cNvContentPartPr/>
                <p14:nvPr/>
              </p14:nvContentPartPr>
              <p14:xfrm>
                <a:off x="5751789" y="2665491"/>
                <a:ext cx="158400" cy="255600"/>
              </p14:xfrm>
            </p:contentPart>
          </mc:Choice>
          <mc:Fallback>
            <p:pic>
              <p:nvPicPr>
                <p:cNvPr id="2073" name="墨迹 2072">
                  <a:extLst>
                    <a:ext uri="{FF2B5EF4-FFF2-40B4-BE49-F238E27FC236}">
                      <a16:creationId xmlns:a16="http://schemas.microsoft.com/office/drawing/2014/main" id="{D0086DF6-69DD-472E-80CC-BFD2C96F30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42789" y="2656478"/>
                  <a:ext cx="176040" cy="273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74" name="墨迹 2073">
                  <a:extLst>
                    <a:ext uri="{FF2B5EF4-FFF2-40B4-BE49-F238E27FC236}">
                      <a16:creationId xmlns:a16="http://schemas.microsoft.com/office/drawing/2014/main" id="{CFF5271D-4034-4D7C-AECB-3AAB83328F02}"/>
                    </a:ext>
                  </a:extLst>
                </p14:cNvPr>
                <p14:cNvContentPartPr/>
                <p14:nvPr/>
              </p14:nvContentPartPr>
              <p14:xfrm>
                <a:off x="5934309" y="2763051"/>
                <a:ext cx="14760" cy="20520"/>
              </p14:xfrm>
            </p:contentPart>
          </mc:Choice>
          <mc:Fallback>
            <p:pic>
              <p:nvPicPr>
                <p:cNvPr id="2074" name="墨迹 2073">
                  <a:extLst>
                    <a:ext uri="{FF2B5EF4-FFF2-40B4-BE49-F238E27FC236}">
                      <a16:creationId xmlns:a16="http://schemas.microsoft.com/office/drawing/2014/main" id="{CFF5271D-4034-4D7C-AECB-3AAB83328F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5084" y="2754051"/>
                  <a:ext cx="32841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75" name="墨迹 2074">
                  <a:extLst>
                    <a:ext uri="{FF2B5EF4-FFF2-40B4-BE49-F238E27FC236}">
                      <a16:creationId xmlns:a16="http://schemas.microsoft.com/office/drawing/2014/main" id="{BD8FCF84-C844-45D7-BD3D-69D366FCC131}"/>
                    </a:ext>
                  </a:extLst>
                </p14:cNvPr>
                <p14:cNvContentPartPr/>
                <p14:nvPr/>
              </p14:nvContentPartPr>
              <p14:xfrm>
                <a:off x="5919189" y="2664771"/>
                <a:ext cx="177480" cy="454320"/>
              </p14:xfrm>
            </p:contentPart>
          </mc:Choice>
          <mc:Fallback>
            <p:pic>
              <p:nvPicPr>
                <p:cNvPr id="2075" name="墨迹 2074">
                  <a:extLst>
                    <a:ext uri="{FF2B5EF4-FFF2-40B4-BE49-F238E27FC236}">
                      <a16:creationId xmlns:a16="http://schemas.microsoft.com/office/drawing/2014/main" id="{BD8FCF84-C844-45D7-BD3D-69D366FCC1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10171" y="2655771"/>
                  <a:ext cx="195156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76" name="墨迹 2075">
                  <a:extLst>
                    <a:ext uri="{FF2B5EF4-FFF2-40B4-BE49-F238E27FC236}">
                      <a16:creationId xmlns:a16="http://schemas.microsoft.com/office/drawing/2014/main" id="{CB9E7C84-0AA9-4E87-81EF-686878EA115E}"/>
                    </a:ext>
                  </a:extLst>
                </p14:cNvPr>
                <p14:cNvContentPartPr/>
                <p14:nvPr/>
              </p14:nvContentPartPr>
              <p14:xfrm>
                <a:off x="5921349" y="2803731"/>
                <a:ext cx="212760" cy="70560"/>
              </p14:xfrm>
            </p:contentPart>
          </mc:Choice>
          <mc:Fallback>
            <p:pic>
              <p:nvPicPr>
                <p:cNvPr id="2076" name="墨迹 2075">
                  <a:extLst>
                    <a:ext uri="{FF2B5EF4-FFF2-40B4-BE49-F238E27FC236}">
                      <a16:creationId xmlns:a16="http://schemas.microsoft.com/office/drawing/2014/main" id="{CB9E7C84-0AA9-4E87-81EF-686878EA11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12349" y="2794777"/>
                  <a:ext cx="230400" cy="88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77" name="墨迹 2076">
                  <a:extLst>
                    <a:ext uri="{FF2B5EF4-FFF2-40B4-BE49-F238E27FC236}">
                      <a16:creationId xmlns:a16="http://schemas.microsoft.com/office/drawing/2014/main" id="{9A41DF30-FEE8-4353-A303-1C4F4851D2CB}"/>
                    </a:ext>
                  </a:extLst>
                </p14:cNvPr>
                <p14:cNvContentPartPr/>
                <p14:nvPr/>
              </p14:nvContentPartPr>
              <p14:xfrm>
                <a:off x="6126189" y="2736051"/>
                <a:ext cx="116640" cy="42120"/>
              </p14:xfrm>
            </p:contentPart>
          </mc:Choice>
          <mc:Fallback>
            <p:pic>
              <p:nvPicPr>
                <p:cNvPr id="2077" name="墨迹 2076">
                  <a:extLst>
                    <a:ext uri="{FF2B5EF4-FFF2-40B4-BE49-F238E27FC236}">
                      <a16:creationId xmlns:a16="http://schemas.microsoft.com/office/drawing/2014/main" id="{9A41DF30-FEE8-4353-A303-1C4F4851D2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17189" y="2727051"/>
                  <a:ext cx="134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78" name="墨迹 2077">
                  <a:extLst>
                    <a:ext uri="{FF2B5EF4-FFF2-40B4-BE49-F238E27FC236}">
                      <a16:creationId xmlns:a16="http://schemas.microsoft.com/office/drawing/2014/main" id="{F1E78B96-B5F0-4086-AF6D-B223F716E45B}"/>
                    </a:ext>
                  </a:extLst>
                </p14:cNvPr>
                <p14:cNvContentPartPr/>
                <p14:nvPr/>
              </p14:nvContentPartPr>
              <p14:xfrm>
                <a:off x="6146349" y="2661171"/>
                <a:ext cx="88920" cy="275040"/>
              </p14:xfrm>
            </p:contentPart>
          </mc:Choice>
          <mc:Fallback>
            <p:pic>
              <p:nvPicPr>
                <p:cNvPr id="2078" name="墨迹 2077">
                  <a:extLst>
                    <a:ext uri="{FF2B5EF4-FFF2-40B4-BE49-F238E27FC236}">
                      <a16:creationId xmlns:a16="http://schemas.microsoft.com/office/drawing/2014/main" id="{F1E78B96-B5F0-4086-AF6D-B223F716E4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37349" y="2652171"/>
                  <a:ext cx="106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79" name="墨迹 2078">
                  <a:extLst>
                    <a:ext uri="{FF2B5EF4-FFF2-40B4-BE49-F238E27FC236}">
                      <a16:creationId xmlns:a16="http://schemas.microsoft.com/office/drawing/2014/main" id="{DA50A88B-38A9-494E-925C-088C08C72026}"/>
                    </a:ext>
                  </a:extLst>
                </p14:cNvPr>
                <p14:cNvContentPartPr/>
                <p14:nvPr/>
              </p14:nvContentPartPr>
              <p14:xfrm>
                <a:off x="6291069" y="2890131"/>
                <a:ext cx="3960" cy="5760"/>
              </p14:xfrm>
            </p:contentPart>
          </mc:Choice>
          <mc:Fallback>
            <p:pic>
              <p:nvPicPr>
                <p:cNvPr id="2079" name="墨迹 2078">
                  <a:extLst>
                    <a:ext uri="{FF2B5EF4-FFF2-40B4-BE49-F238E27FC236}">
                      <a16:creationId xmlns:a16="http://schemas.microsoft.com/office/drawing/2014/main" id="{DA50A88B-38A9-494E-925C-088C08C720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82069" y="2881131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090" name="墨迹 2089">
                  <a:extLst>
                    <a:ext uri="{FF2B5EF4-FFF2-40B4-BE49-F238E27FC236}">
                      <a16:creationId xmlns:a16="http://schemas.microsoft.com/office/drawing/2014/main" id="{33C43249-6D74-46C2-B432-45EE1B273F4B}"/>
                    </a:ext>
                  </a:extLst>
                </p14:cNvPr>
                <p14:cNvContentPartPr/>
                <p14:nvPr/>
              </p14:nvContentPartPr>
              <p14:xfrm>
                <a:off x="8185749" y="2732451"/>
                <a:ext cx="115560" cy="279360"/>
              </p14:xfrm>
            </p:contentPart>
          </mc:Choice>
          <mc:Fallback>
            <p:pic>
              <p:nvPicPr>
                <p:cNvPr id="2090" name="墨迹 2089">
                  <a:extLst>
                    <a:ext uri="{FF2B5EF4-FFF2-40B4-BE49-F238E27FC236}">
                      <a16:creationId xmlns:a16="http://schemas.microsoft.com/office/drawing/2014/main" id="{33C43249-6D74-46C2-B432-45EE1B273F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76749" y="2723451"/>
                  <a:ext cx="133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091" name="墨迹 2090">
                  <a:extLst>
                    <a:ext uri="{FF2B5EF4-FFF2-40B4-BE49-F238E27FC236}">
                      <a16:creationId xmlns:a16="http://schemas.microsoft.com/office/drawing/2014/main" id="{ADA006CB-C641-49F4-BC1E-C1B36A26E66A}"/>
                    </a:ext>
                  </a:extLst>
                </p14:cNvPr>
                <p14:cNvContentPartPr/>
                <p14:nvPr/>
              </p14:nvContentPartPr>
              <p14:xfrm>
                <a:off x="8261349" y="2968251"/>
                <a:ext cx="103320" cy="10080"/>
              </p14:xfrm>
            </p:contentPart>
          </mc:Choice>
          <mc:Fallback>
            <p:pic>
              <p:nvPicPr>
                <p:cNvPr id="2091" name="墨迹 2090">
                  <a:extLst>
                    <a:ext uri="{FF2B5EF4-FFF2-40B4-BE49-F238E27FC236}">
                      <a16:creationId xmlns:a16="http://schemas.microsoft.com/office/drawing/2014/main" id="{ADA006CB-C641-49F4-BC1E-C1B36A26E6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52380" y="2959251"/>
                  <a:ext cx="120899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093" name="墨迹 2092">
                  <a:extLst>
                    <a:ext uri="{FF2B5EF4-FFF2-40B4-BE49-F238E27FC236}">
                      <a16:creationId xmlns:a16="http://schemas.microsoft.com/office/drawing/2014/main" id="{3D2EE9EC-D3A7-4259-A64D-4C440130E3F4}"/>
                    </a:ext>
                  </a:extLst>
                </p14:cNvPr>
                <p14:cNvContentPartPr/>
                <p14:nvPr/>
              </p14:nvContentPartPr>
              <p14:xfrm>
                <a:off x="8421909" y="2752611"/>
                <a:ext cx="78840" cy="207000"/>
              </p14:xfrm>
            </p:contentPart>
          </mc:Choice>
          <mc:Fallback>
            <p:pic>
              <p:nvPicPr>
                <p:cNvPr id="2093" name="墨迹 2092">
                  <a:extLst>
                    <a:ext uri="{FF2B5EF4-FFF2-40B4-BE49-F238E27FC236}">
                      <a16:creationId xmlns:a16="http://schemas.microsoft.com/office/drawing/2014/main" id="{3D2EE9EC-D3A7-4259-A64D-4C440130E3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12909" y="2743595"/>
                  <a:ext cx="9648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94" name="墨迹 2093">
                  <a:extLst>
                    <a:ext uri="{FF2B5EF4-FFF2-40B4-BE49-F238E27FC236}">
                      <a16:creationId xmlns:a16="http://schemas.microsoft.com/office/drawing/2014/main" id="{611D2925-B3B4-4157-A6D4-C9982735F3BA}"/>
                    </a:ext>
                  </a:extLst>
                </p14:cNvPr>
                <p14:cNvContentPartPr/>
                <p14:nvPr/>
              </p14:nvContentPartPr>
              <p14:xfrm>
                <a:off x="8517669" y="2677371"/>
                <a:ext cx="208440" cy="288000"/>
              </p14:xfrm>
            </p:contentPart>
          </mc:Choice>
          <mc:Fallback>
            <p:pic>
              <p:nvPicPr>
                <p:cNvPr id="2094" name="墨迹 2093">
                  <a:extLst>
                    <a:ext uri="{FF2B5EF4-FFF2-40B4-BE49-F238E27FC236}">
                      <a16:creationId xmlns:a16="http://schemas.microsoft.com/office/drawing/2014/main" id="{611D2925-B3B4-4157-A6D4-C9982735F3B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08685" y="2668371"/>
                  <a:ext cx="22605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95" name="墨迹 2094">
                  <a:extLst>
                    <a:ext uri="{FF2B5EF4-FFF2-40B4-BE49-F238E27FC236}">
                      <a16:creationId xmlns:a16="http://schemas.microsoft.com/office/drawing/2014/main" id="{ABA7B842-2C65-417B-AF83-CB404F3358F9}"/>
                    </a:ext>
                  </a:extLst>
                </p14:cNvPr>
                <p14:cNvContentPartPr/>
                <p14:nvPr/>
              </p14:nvContentPartPr>
              <p14:xfrm>
                <a:off x="8754189" y="2797251"/>
                <a:ext cx="9360" cy="10080"/>
              </p14:xfrm>
            </p:contentPart>
          </mc:Choice>
          <mc:Fallback>
            <p:pic>
              <p:nvPicPr>
                <p:cNvPr id="2095" name="墨迹 2094">
                  <a:extLst>
                    <a:ext uri="{FF2B5EF4-FFF2-40B4-BE49-F238E27FC236}">
                      <a16:creationId xmlns:a16="http://schemas.microsoft.com/office/drawing/2014/main" id="{ABA7B842-2C65-417B-AF83-CB404F3358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5189" y="2788561"/>
                  <a:ext cx="27000" cy="27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096" name="墨迹 2095">
                  <a:extLst>
                    <a:ext uri="{FF2B5EF4-FFF2-40B4-BE49-F238E27FC236}">
                      <a16:creationId xmlns:a16="http://schemas.microsoft.com/office/drawing/2014/main" id="{B42F239D-1770-4AFB-9AC1-E534C508BDE3}"/>
                    </a:ext>
                  </a:extLst>
                </p14:cNvPr>
                <p14:cNvContentPartPr/>
                <p14:nvPr/>
              </p14:nvContentPartPr>
              <p14:xfrm>
                <a:off x="8767509" y="2725971"/>
                <a:ext cx="226440" cy="318240"/>
              </p14:xfrm>
            </p:contentPart>
          </mc:Choice>
          <mc:Fallback>
            <p:pic>
              <p:nvPicPr>
                <p:cNvPr id="2096" name="墨迹 2095">
                  <a:extLst>
                    <a:ext uri="{FF2B5EF4-FFF2-40B4-BE49-F238E27FC236}">
                      <a16:creationId xmlns:a16="http://schemas.microsoft.com/office/drawing/2014/main" id="{B42F239D-1770-4AFB-9AC1-E534C508BD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58495" y="2716971"/>
                  <a:ext cx="244108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5" name="组合 2171">
            <a:extLst>
              <a:ext uri="{FF2B5EF4-FFF2-40B4-BE49-F238E27FC236}">
                <a16:creationId xmlns:a16="http://schemas.microsoft.com/office/drawing/2014/main" id="{2C5FF615-4BA1-4952-A349-5F765CF8F3FC}"/>
              </a:ext>
            </a:extLst>
          </p:cNvPr>
          <p:cNvGrpSpPr>
            <a:grpSpLocks/>
          </p:cNvGrpSpPr>
          <p:nvPr/>
        </p:nvGrpSpPr>
        <p:grpSpPr bwMode="auto">
          <a:xfrm>
            <a:off x="7870825" y="3279776"/>
            <a:ext cx="2662238" cy="538163"/>
            <a:chOff x="6346509" y="3280371"/>
            <a:chExt cx="266220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9295B86-441C-4D2E-8E2B-1B9A259F01E8}"/>
                    </a:ext>
                  </a:extLst>
                </p14:cNvPr>
                <p14:cNvContentPartPr/>
                <p14:nvPr/>
              </p14:nvContentPartPr>
              <p14:xfrm>
                <a:off x="6678429" y="3280371"/>
                <a:ext cx="360" cy="3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9295B86-441C-4D2E-8E2B-1B9A259F01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9429" y="3271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18" name="墨迹 2117">
                  <a:extLst>
                    <a:ext uri="{FF2B5EF4-FFF2-40B4-BE49-F238E27FC236}">
                      <a16:creationId xmlns:a16="http://schemas.microsoft.com/office/drawing/2014/main" id="{BF51252D-00C0-4792-9A70-847BE2CDE849}"/>
                    </a:ext>
                  </a:extLst>
                </p14:cNvPr>
                <p14:cNvContentPartPr/>
                <p14:nvPr/>
              </p14:nvContentPartPr>
              <p14:xfrm>
                <a:off x="6450189" y="3335091"/>
                <a:ext cx="129960" cy="204120"/>
              </p14:xfrm>
            </p:contentPart>
          </mc:Choice>
          <mc:Fallback>
            <p:pic>
              <p:nvPicPr>
                <p:cNvPr id="2118" name="墨迹 2117">
                  <a:extLst>
                    <a:ext uri="{FF2B5EF4-FFF2-40B4-BE49-F238E27FC236}">
                      <a16:creationId xmlns:a16="http://schemas.microsoft.com/office/drawing/2014/main" id="{BF51252D-00C0-4792-9A70-847BE2CDE8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41189" y="3326091"/>
                  <a:ext cx="147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19" name="墨迹 2118">
                  <a:extLst>
                    <a:ext uri="{FF2B5EF4-FFF2-40B4-BE49-F238E27FC236}">
                      <a16:creationId xmlns:a16="http://schemas.microsoft.com/office/drawing/2014/main" id="{93757EB0-9DD3-4F46-B587-AE33ECFF50CE}"/>
                    </a:ext>
                  </a:extLst>
                </p14:cNvPr>
                <p14:cNvContentPartPr/>
                <p14:nvPr/>
              </p14:nvContentPartPr>
              <p14:xfrm>
                <a:off x="6644229" y="3445251"/>
                <a:ext cx="94680" cy="14040"/>
              </p14:xfrm>
            </p:contentPart>
          </mc:Choice>
          <mc:Fallback>
            <p:pic>
              <p:nvPicPr>
                <p:cNvPr id="2119" name="墨迹 2118">
                  <a:extLst>
                    <a:ext uri="{FF2B5EF4-FFF2-40B4-BE49-F238E27FC236}">
                      <a16:creationId xmlns:a16="http://schemas.microsoft.com/office/drawing/2014/main" id="{93757EB0-9DD3-4F46-B587-AE33ECFF50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35229" y="3436476"/>
                  <a:ext cx="112320" cy="31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20" name="墨迹 2119">
                  <a:extLst>
                    <a:ext uri="{FF2B5EF4-FFF2-40B4-BE49-F238E27FC236}">
                      <a16:creationId xmlns:a16="http://schemas.microsoft.com/office/drawing/2014/main" id="{09C3D5BB-9C1B-49B7-938B-A07915A37712}"/>
                    </a:ext>
                  </a:extLst>
                </p14:cNvPr>
                <p14:cNvContentPartPr/>
                <p14:nvPr/>
              </p14:nvContentPartPr>
              <p14:xfrm>
                <a:off x="6845469" y="3347331"/>
                <a:ext cx="16920" cy="199080"/>
              </p14:xfrm>
            </p:contentPart>
          </mc:Choice>
          <mc:Fallback>
            <p:pic>
              <p:nvPicPr>
                <p:cNvPr id="2120" name="墨迹 2119">
                  <a:extLst>
                    <a:ext uri="{FF2B5EF4-FFF2-40B4-BE49-F238E27FC236}">
                      <a16:creationId xmlns:a16="http://schemas.microsoft.com/office/drawing/2014/main" id="{09C3D5BB-9C1B-49B7-938B-A07915A377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36469" y="3338331"/>
                  <a:ext cx="34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21" name="墨迹 2120">
                  <a:extLst>
                    <a:ext uri="{FF2B5EF4-FFF2-40B4-BE49-F238E27FC236}">
                      <a16:creationId xmlns:a16="http://schemas.microsoft.com/office/drawing/2014/main" id="{C3ABCE5F-4E3A-4BF6-97C4-BD721E47DC81}"/>
                    </a:ext>
                  </a:extLst>
                </p14:cNvPr>
                <p14:cNvContentPartPr/>
                <p14:nvPr/>
              </p14:nvContentPartPr>
              <p14:xfrm>
                <a:off x="6866349" y="3314571"/>
                <a:ext cx="99720" cy="283320"/>
              </p14:xfrm>
            </p:contentPart>
          </mc:Choice>
          <mc:Fallback>
            <p:pic>
              <p:nvPicPr>
                <p:cNvPr id="2121" name="墨迹 2120">
                  <a:extLst>
                    <a:ext uri="{FF2B5EF4-FFF2-40B4-BE49-F238E27FC236}">
                      <a16:creationId xmlns:a16="http://schemas.microsoft.com/office/drawing/2014/main" id="{C3ABCE5F-4E3A-4BF6-97C4-BD721E47DC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7349" y="3305582"/>
                  <a:ext cx="117360" cy="30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22" name="墨迹 2121">
                  <a:extLst>
                    <a:ext uri="{FF2B5EF4-FFF2-40B4-BE49-F238E27FC236}">
                      <a16:creationId xmlns:a16="http://schemas.microsoft.com/office/drawing/2014/main" id="{894A1487-81FB-48E5-AD87-D2C8BCA1F4E7}"/>
                    </a:ext>
                  </a:extLst>
                </p14:cNvPr>
                <p14:cNvContentPartPr/>
                <p14:nvPr/>
              </p14:nvContentPartPr>
              <p14:xfrm>
                <a:off x="6979029" y="3358131"/>
                <a:ext cx="129960" cy="253440"/>
              </p14:xfrm>
            </p:contentPart>
          </mc:Choice>
          <mc:Fallback>
            <p:pic>
              <p:nvPicPr>
                <p:cNvPr id="2122" name="墨迹 2121">
                  <a:extLst>
                    <a:ext uri="{FF2B5EF4-FFF2-40B4-BE49-F238E27FC236}">
                      <a16:creationId xmlns:a16="http://schemas.microsoft.com/office/drawing/2014/main" id="{894A1487-81FB-48E5-AD87-D2C8BCA1F4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70054" y="3349118"/>
                  <a:ext cx="147551" cy="2711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23" name="墨迹 2122">
                  <a:extLst>
                    <a:ext uri="{FF2B5EF4-FFF2-40B4-BE49-F238E27FC236}">
                      <a16:creationId xmlns:a16="http://schemas.microsoft.com/office/drawing/2014/main" id="{3A9AA548-B6F7-4F91-8A00-AA947E4E69E7}"/>
                    </a:ext>
                  </a:extLst>
                </p14:cNvPr>
                <p14:cNvContentPartPr/>
                <p14:nvPr/>
              </p14:nvContentPartPr>
              <p14:xfrm>
                <a:off x="6346509" y="3373971"/>
                <a:ext cx="158400" cy="257400"/>
              </p14:xfrm>
            </p:contentPart>
          </mc:Choice>
          <mc:Fallback>
            <p:pic>
              <p:nvPicPr>
                <p:cNvPr id="2123" name="墨迹 2122">
                  <a:extLst>
                    <a:ext uri="{FF2B5EF4-FFF2-40B4-BE49-F238E27FC236}">
                      <a16:creationId xmlns:a16="http://schemas.microsoft.com/office/drawing/2014/main" id="{3A9AA548-B6F7-4F91-8A00-AA947E4E69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7509" y="3364971"/>
                  <a:ext cx="176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24" name="墨迹 2123">
                  <a:extLst>
                    <a:ext uri="{FF2B5EF4-FFF2-40B4-BE49-F238E27FC236}">
                      <a16:creationId xmlns:a16="http://schemas.microsoft.com/office/drawing/2014/main" id="{323A7F6C-E31E-4EC2-9765-F297C55C2B7D}"/>
                    </a:ext>
                  </a:extLst>
                </p14:cNvPr>
                <p14:cNvContentPartPr/>
                <p14:nvPr/>
              </p14:nvContentPartPr>
              <p14:xfrm>
                <a:off x="7261269" y="3528771"/>
                <a:ext cx="88200" cy="8640"/>
              </p14:xfrm>
            </p:contentPart>
          </mc:Choice>
          <mc:Fallback>
            <p:pic>
              <p:nvPicPr>
                <p:cNvPr id="2124" name="墨迹 2123">
                  <a:extLst>
                    <a:ext uri="{FF2B5EF4-FFF2-40B4-BE49-F238E27FC236}">
                      <a16:creationId xmlns:a16="http://schemas.microsoft.com/office/drawing/2014/main" id="{323A7F6C-E31E-4EC2-9765-F297C55C2B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52269" y="3519771"/>
                  <a:ext cx="105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25" name="墨迹 2124">
                  <a:extLst>
                    <a:ext uri="{FF2B5EF4-FFF2-40B4-BE49-F238E27FC236}">
                      <a16:creationId xmlns:a16="http://schemas.microsoft.com/office/drawing/2014/main" id="{39F5813E-169E-4167-9EDE-46B4E4C4E607}"/>
                    </a:ext>
                  </a:extLst>
                </p14:cNvPr>
                <p14:cNvContentPartPr/>
                <p14:nvPr/>
              </p14:nvContentPartPr>
              <p14:xfrm>
                <a:off x="7539549" y="3435171"/>
                <a:ext cx="87480" cy="156600"/>
              </p14:xfrm>
            </p:contentPart>
          </mc:Choice>
          <mc:Fallback>
            <p:pic>
              <p:nvPicPr>
                <p:cNvPr id="2125" name="墨迹 2124">
                  <a:extLst>
                    <a:ext uri="{FF2B5EF4-FFF2-40B4-BE49-F238E27FC236}">
                      <a16:creationId xmlns:a16="http://schemas.microsoft.com/office/drawing/2014/main" id="{39F5813E-169E-4167-9EDE-46B4E4C4E6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30549" y="3426171"/>
                  <a:ext cx="105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26" name="墨迹 2125">
                  <a:extLst>
                    <a:ext uri="{FF2B5EF4-FFF2-40B4-BE49-F238E27FC236}">
                      <a16:creationId xmlns:a16="http://schemas.microsoft.com/office/drawing/2014/main" id="{6DEA5920-0FC9-46C6-8A65-43E86965DF84}"/>
                    </a:ext>
                  </a:extLst>
                </p14:cNvPr>
                <p14:cNvContentPartPr/>
                <p14:nvPr/>
              </p14:nvContentPartPr>
              <p14:xfrm>
                <a:off x="7789029" y="3387291"/>
                <a:ext cx="105120" cy="221760"/>
              </p14:xfrm>
            </p:contentPart>
          </mc:Choice>
          <mc:Fallback>
            <p:pic>
              <p:nvPicPr>
                <p:cNvPr id="2126" name="墨迹 2125">
                  <a:extLst>
                    <a:ext uri="{FF2B5EF4-FFF2-40B4-BE49-F238E27FC236}">
                      <a16:creationId xmlns:a16="http://schemas.microsoft.com/office/drawing/2014/main" id="{6DEA5920-0FC9-46C6-8A65-43E86965DF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80029" y="3378291"/>
                  <a:ext cx="122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27" name="墨迹 2126">
                  <a:extLst>
                    <a:ext uri="{FF2B5EF4-FFF2-40B4-BE49-F238E27FC236}">
                      <a16:creationId xmlns:a16="http://schemas.microsoft.com/office/drawing/2014/main" id="{9D3C453F-045B-4B25-85C2-9928C4A2D6D9}"/>
                    </a:ext>
                  </a:extLst>
                </p14:cNvPr>
                <p14:cNvContentPartPr/>
                <p14:nvPr/>
              </p14:nvContentPartPr>
              <p14:xfrm>
                <a:off x="7889469" y="3489531"/>
                <a:ext cx="140760" cy="15120"/>
              </p14:xfrm>
            </p:contentPart>
          </mc:Choice>
          <mc:Fallback>
            <p:pic>
              <p:nvPicPr>
                <p:cNvPr id="2127" name="墨迹 2126">
                  <a:extLst>
                    <a:ext uri="{FF2B5EF4-FFF2-40B4-BE49-F238E27FC236}">
                      <a16:creationId xmlns:a16="http://schemas.microsoft.com/office/drawing/2014/main" id="{9D3C453F-045B-4B25-85C2-9928C4A2D6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80469" y="3480531"/>
                  <a:ext cx="158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28" name="墨迹 2127">
                  <a:extLst>
                    <a:ext uri="{FF2B5EF4-FFF2-40B4-BE49-F238E27FC236}">
                      <a16:creationId xmlns:a16="http://schemas.microsoft.com/office/drawing/2014/main" id="{815B1670-CADC-4B58-ACBD-20ED434EC089}"/>
                    </a:ext>
                  </a:extLst>
                </p14:cNvPr>
                <p14:cNvContentPartPr/>
                <p14:nvPr/>
              </p14:nvContentPartPr>
              <p14:xfrm>
                <a:off x="7958229" y="3427251"/>
                <a:ext cx="32400" cy="182880"/>
              </p14:xfrm>
            </p:contentPart>
          </mc:Choice>
          <mc:Fallback>
            <p:pic>
              <p:nvPicPr>
                <p:cNvPr id="2128" name="墨迹 2127">
                  <a:extLst>
                    <a:ext uri="{FF2B5EF4-FFF2-40B4-BE49-F238E27FC236}">
                      <a16:creationId xmlns:a16="http://schemas.microsoft.com/office/drawing/2014/main" id="{815B1670-CADC-4B58-ACBD-20ED434EC0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49328" y="3418251"/>
                  <a:ext cx="49846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29" name="墨迹 2128">
                  <a:extLst>
                    <a:ext uri="{FF2B5EF4-FFF2-40B4-BE49-F238E27FC236}">
                      <a16:creationId xmlns:a16="http://schemas.microsoft.com/office/drawing/2014/main" id="{2FEF8C0E-74ED-42AB-8266-05438251A8B6}"/>
                    </a:ext>
                  </a:extLst>
                </p14:cNvPr>
                <p14:cNvContentPartPr/>
                <p14:nvPr/>
              </p14:nvContentPartPr>
              <p14:xfrm>
                <a:off x="8123469" y="3405651"/>
                <a:ext cx="160920" cy="203040"/>
              </p14:xfrm>
            </p:contentPart>
          </mc:Choice>
          <mc:Fallback>
            <p:pic>
              <p:nvPicPr>
                <p:cNvPr id="2129" name="墨迹 2128">
                  <a:extLst>
                    <a:ext uri="{FF2B5EF4-FFF2-40B4-BE49-F238E27FC236}">
                      <a16:creationId xmlns:a16="http://schemas.microsoft.com/office/drawing/2014/main" id="{2FEF8C0E-74ED-42AB-8266-05438251A8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14469" y="3396651"/>
                  <a:ext cx="178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30" name="墨迹 2129">
                  <a:extLst>
                    <a:ext uri="{FF2B5EF4-FFF2-40B4-BE49-F238E27FC236}">
                      <a16:creationId xmlns:a16="http://schemas.microsoft.com/office/drawing/2014/main" id="{A4C56ABD-F0DA-4FFE-8C55-A95C485CA376}"/>
                    </a:ext>
                  </a:extLst>
                </p14:cNvPr>
                <p14:cNvContentPartPr/>
                <p14:nvPr/>
              </p14:nvContentPartPr>
              <p14:xfrm>
                <a:off x="8342349" y="3462891"/>
                <a:ext cx="74520" cy="158760"/>
              </p14:xfrm>
            </p:contentPart>
          </mc:Choice>
          <mc:Fallback>
            <p:pic>
              <p:nvPicPr>
                <p:cNvPr id="2130" name="墨迹 2129">
                  <a:extLst>
                    <a:ext uri="{FF2B5EF4-FFF2-40B4-BE49-F238E27FC236}">
                      <a16:creationId xmlns:a16="http://schemas.microsoft.com/office/drawing/2014/main" id="{A4C56ABD-F0DA-4FFE-8C55-A95C485CA3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33349" y="3453891"/>
                  <a:ext cx="92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31" name="墨迹 2130">
                  <a:extLst>
                    <a:ext uri="{FF2B5EF4-FFF2-40B4-BE49-F238E27FC236}">
                      <a16:creationId xmlns:a16="http://schemas.microsoft.com/office/drawing/2014/main" id="{C5BD9CF4-CA4D-4898-8C22-D591C6B26FFF}"/>
                    </a:ext>
                  </a:extLst>
                </p14:cNvPr>
                <p14:cNvContentPartPr/>
                <p14:nvPr/>
              </p14:nvContentPartPr>
              <p14:xfrm>
                <a:off x="8452149" y="3372171"/>
                <a:ext cx="104400" cy="260280"/>
              </p14:xfrm>
            </p:contentPart>
          </mc:Choice>
          <mc:Fallback>
            <p:pic>
              <p:nvPicPr>
                <p:cNvPr id="2131" name="墨迹 2130">
                  <a:extLst>
                    <a:ext uri="{FF2B5EF4-FFF2-40B4-BE49-F238E27FC236}">
                      <a16:creationId xmlns:a16="http://schemas.microsoft.com/office/drawing/2014/main" id="{C5BD9CF4-CA4D-4898-8C22-D591C6B26F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3149" y="3363171"/>
                  <a:ext cx="122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32" name="墨迹 2131">
                  <a:extLst>
                    <a:ext uri="{FF2B5EF4-FFF2-40B4-BE49-F238E27FC236}">
                      <a16:creationId xmlns:a16="http://schemas.microsoft.com/office/drawing/2014/main" id="{ECA2A016-6A65-499C-A2CD-35806E8CAE37}"/>
                    </a:ext>
                  </a:extLst>
                </p14:cNvPr>
                <p14:cNvContentPartPr/>
                <p14:nvPr/>
              </p14:nvContentPartPr>
              <p14:xfrm>
                <a:off x="8631789" y="3561531"/>
                <a:ext cx="7920" cy="66600"/>
              </p14:xfrm>
            </p:contentPart>
          </mc:Choice>
          <mc:Fallback>
            <p:pic>
              <p:nvPicPr>
                <p:cNvPr id="2132" name="墨迹 2131">
                  <a:extLst>
                    <a:ext uri="{FF2B5EF4-FFF2-40B4-BE49-F238E27FC236}">
                      <a16:creationId xmlns:a16="http://schemas.microsoft.com/office/drawing/2014/main" id="{ECA2A016-6A65-499C-A2CD-35806E8CAE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22789" y="3552531"/>
                  <a:ext cx="25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33" name="墨迹 2132">
                  <a:extLst>
                    <a:ext uri="{FF2B5EF4-FFF2-40B4-BE49-F238E27FC236}">
                      <a16:creationId xmlns:a16="http://schemas.microsoft.com/office/drawing/2014/main" id="{9F86EA60-23F1-4DF0-83DF-D8A715678CFA}"/>
                    </a:ext>
                  </a:extLst>
                </p14:cNvPr>
                <p14:cNvContentPartPr/>
                <p14:nvPr/>
              </p14:nvContentPartPr>
              <p14:xfrm>
                <a:off x="8642949" y="3416811"/>
                <a:ext cx="107280" cy="401760"/>
              </p14:xfrm>
            </p:contentPart>
          </mc:Choice>
          <mc:Fallback>
            <p:pic>
              <p:nvPicPr>
                <p:cNvPr id="2133" name="墨迹 2132">
                  <a:extLst>
                    <a:ext uri="{FF2B5EF4-FFF2-40B4-BE49-F238E27FC236}">
                      <a16:creationId xmlns:a16="http://schemas.microsoft.com/office/drawing/2014/main" id="{9F86EA60-23F1-4DF0-83DF-D8A715678C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33949" y="3407811"/>
                  <a:ext cx="1249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34" name="墨迹 2133">
                  <a:extLst>
                    <a:ext uri="{FF2B5EF4-FFF2-40B4-BE49-F238E27FC236}">
                      <a16:creationId xmlns:a16="http://schemas.microsoft.com/office/drawing/2014/main" id="{785A548E-E0F5-4A9D-BF9C-5CADBDD97DD5}"/>
                    </a:ext>
                  </a:extLst>
                </p14:cNvPr>
                <p14:cNvContentPartPr/>
                <p14:nvPr/>
              </p14:nvContentPartPr>
              <p14:xfrm>
                <a:off x="8674989" y="3534171"/>
                <a:ext cx="137160" cy="57600"/>
              </p14:xfrm>
            </p:contentPart>
          </mc:Choice>
          <mc:Fallback>
            <p:pic>
              <p:nvPicPr>
                <p:cNvPr id="2134" name="墨迹 2133">
                  <a:extLst>
                    <a:ext uri="{FF2B5EF4-FFF2-40B4-BE49-F238E27FC236}">
                      <a16:creationId xmlns:a16="http://schemas.microsoft.com/office/drawing/2014/main" id="{785A548E-E0F5-4A9D-BF9C-5CADBDD97DD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65989" y="3525227"/>
                  <a:ext cx="154800" cy="75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35" name="墨迹 2134">
                  <a:extLst>
                    <a:ext uri="{FF2B5EF4-FFF2-40B4-BE49-F238E27FC236}">
                      <a16:creationId xmlns:a16="http://schemas.microsoft.com/office/drawing/2014/main" id="{7ABF6858-2DBE-434F-ACC1-4C029EAC8985}"/>
                    </a:ext>
                  </a:extLst>
                </p14:cNvPr>
                <p14:cNvContentPartPr/>
                <p14:nvPr/>
              </p14:nvContentPartPr>
              <p14:xfrm>
                <a:off x="8844189" y="3477651"/>
                <a:ext cx="42120" cy="198720"/>
              </p14:xfrm>
            </p:contentPart>
          </mc:Choice>
          <mc:Fallback>
            <p:pic>
              <p:nvPicPr>
                <p:cNvPr id="2135" name="墨迹 2134">
                  <a:extLst>
                    <a:ext uri="{FF2B5EF4-FFF2-40B4-BE49-F238E27FC236}">
                      <a16:creationId xmlns:a16="http://schemas.microsoft.com/office/drawing/2014/main" id="{7ABF6858-2DBE-434F-ACC1-4C029EAC89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35189" y="3468651"/>
                  <a:ext cx="59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36" name="墨迹 2135">
                  <a:extLst>
                    <a:ext uri="{FF2B5EF4-FFF2-40B4-BE49-F238E27FC236}">
                      <a16:creationId xmlns:a16="http://schemas.microsoft.com/office/drawing/2014/main" id="{FC118907-011A-41C6-BAD3-1D3C0258B8AA}"/>
                    </a:ext>
                  </a:extLst>
                </p14:cNvPr>
                <p14:cNvContentPartPr/>
                <p14:nvPr/>
              </p14:nvContentPartPr>
              <p14:xfrm>
                <a:off x="8841669" y="3543171"/>
                <a:ext cx="67680" cy="7920"/>
              </p14:xfrm>
            </p:contentPart>
          </mc:Choice>
          <mc:Fallback>
            <p:pic>
              <p:nvPicPr>
                <p:cNvPr id="2136" name="墨迹 2135">
                  <a:extLst>
                    <a:ext uri="{FF2B5EF4-FFF2-40B4-BE49-F238E27FC236}">
                      <a16:creationId xmlns:a16="http://schemas.microsoft.com/office/drawing/2014/main" id="{FC118907-011A-41C6-BAD3-1D3C0258B8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32669" y="3534171"/>
                  <a:ext cx="85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37" name="墨迹 2136">
                  <a:extLst>
                    <a:ext uri="{FF2B5EF4-FFF2-40B4-BE49-F238E27FC236}">
                      <a16:creationId xmlns:a16="http://schemas.microsoft.com/office/drawing/2014/main" id="{37242E43-4822-4202-A226-768ACC0AFAEB}"/>
                    </a:ext>
                  </a:extLst>
                </p14:cNvPr>
                <p14:cNvContentPartPr/>
                <p14:nvPr/>
              </p14:nvContentPartPr>
              <p14:xfrm>
                <a:off x="8937789" y="3417891"/>
                <a:ext cx="70920" cy="296640"/>
              </p14:xfrm>
            </p:contentPart>
          </mc:Choice>
          <mc:Fallback>
            <p:pic>
              <p:nvPicPr>
                <p:cNvPr id="2137" name="墨迹 2136">
                  <a:extLst>
                    <a:ext uri="{FF2B5EF4-FFF2-40B4-BE49-F238E27FC236}">
                      <a16:creationId xmlns:a16="http://schemas.microsoft.com/office/drawing/2014/main" id="{37242E43-4822-4202-A226-768ACC0AFA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28789" y="3408891"/>
                  <a:ext cx="8856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6" name="组合 2180">
            <a:extLst>
              <a:ext uri="{FF2B5EF4-FFF2-40B4-BE49-F238E27FC236}">
                <a16:creationId xmlns:a16="http://schemas.microsoft.com/office/drawing/2014/main" id="{A37888CC-9BB7-4F80-8A28-44072446905F}"/>
              </a:ext>
            </a:extLst>
          </p:cNvPr>
          <p:cNvGrpSpPr>
            <a:grpSpLocks/>
          </p:cNvGrpSpPr>
          <p:nvPr/>
        </p:nvGrpSpPr>
        <p:grpSpPr bwMode="auto">
          <a:xfrm>
            <a:off x="6189664" y="5478463"/>
            <a:ext cx="2020887" cy="982662"/>
            <a:chOff x="2696829" y="2624091"/>
            <a:chExt cx="2020320" cy="98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63" name="墨迹 2162">
                  <a:extLst>
                    <a:ext uri="{FF2B5EF4-FFF2-40B4-BE49-F238E27FC236}">
                      <a16:creationId xmlns:a16="http://schemas.microsoft.com/office/drawing/2014/main" id="{A02C32BC-5AFA-4153-AF29-E2CE775A25C3}"/>
                    </a:ext>
                  </a:extLst>
                </p14:cNvPr>
                <p14:cNvContentPartPr/>
                <p14:nvPr/>
              </p14:nvContentPartPr>
              <p14:xfrm>
                <a:off x="4626429" y="3126651"/>
                <a:ext cx="360" cy="4320"/>
              </p14:xfrm>
            </p:contentPart>
          </mc:Choice>
          <mc:Fallback>
            <p:pic>
              <p:nvPicPr>
                <p:cNvPr id="2163" name="墨迹 2162">
                  <a:extLst>
                    <a:ext uri="{FF2B5EF4-FFF2-40B4-BE49-F238E27FC236}">
                      <a16:creationId xmlns:a16="http://schemas.microsoft.com/office/drawing/2014/main" id="{A02C32BC-5AFA-4153-AF29-E2CE775A25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7429" y="3117651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164" name="墨迹 2163">
                  <a:extLst>
                    <a:ext uri="{FF2B5EF4-FFF2-40B4-BE49-F238E27FC236}">
                      <a16:creationId xmlns:a16="http://schemas.microsoft.com/office/drawing/2014/main" id="{2E6B32CE-784A-41A1-9602-A7141A82CBF0}"/>
                    </a:ext>
                  </a:extLst>
                </p14:cNvPr>
                <p14:cNvContentPartPr/>
                <p14:nvPr/>
              </p14:nvContentPartPr>
              <p14:xfrm>
                <a:off x="4641909" y="3132411"/>
                <a:ext cx="360" cy="360"/>
              </p14:xfrm>
            </p:contentPart>
          </mc:Choice>
          <mc:Fallback>
            <p:pic>
              <p:nvPicPr>
                <p:cNvPr id="2164" name="墨迹 2163">
                  <a:extLst>
                    <a:ext uri="{FF2B5EF4-FFF2-40B4-BE49-F238E27FC236}">
                      <a16:creationId xmlns:a16="http://schemas.microsoft.com/office/drawing/2014/main" id="{2E6B32CE-784A-41A1-9602-A7141A82CBF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32909" y="3123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75" name="墨迹 2174">
                  <a:extLst>
                    <a:ext uri="{FF2B5EF4-FFF2-40B4-BE49-F238E27FC236}">
                      <a16:creationId xmlns:a16="http://schemas.microsoft.com/office/drawing/2014/main" id="{2918732A-183B-42BF-8782-C3EF0FC69CF2}"/>
                    </a:ext>
                  </a:extLst>
                </p14:cNvPr>
                <p14:cNvContentPartPr/>
                <p14:nvPr/>
              </p14:nvContentPartPr>
              <p14:xfrm>
                <a:off x="2696829" y="2624091"/>
                <a:ext cx="1865160" cy="442080"/>
              </p14:xfrm>
            </p:contentPart>
          </mc:Choice>
          <mc:Fallback>
            <p:pic>
              <p:nvPicPr>
                <p:cNvPr id="2175" name="墨迹 2174">
                  <a:extLst>
                    <a:ext uri="{FF2B5EF4-FFF2-40B4-BE49-F238E27FC236}">
                      <a16:creationId xmlns:a16="http://schemas.microsoft.com/office/drawing/2014/main" id="{2918732A-183B-42BF-8782-C3EF0FC69C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87829" y="2615098"/>
                  <a:ext cx="1882800" cy="459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176" name="墨迹 2175">
                  <a:extLst>
                    <a:ext uri="{FF2B5EF4-FFF2-40B4-BE49-F238E27FC236}">
                      <a16:creationId xmlns:a16="http://schemas.microsoft.com/office/drawing/2014/main" id="{A1B25D44-0945-4638-8FA5-DA2BEC5E16E0}"/>
                    </a:ext>
                  </a:extLst>
                </p14:cNvPr>
                <p14:cNvContentPartPr/>
                <p14:nvPr/>
              </p14:nvContentPartPr>
              <p14:xfrm>
                <a:off x="4380909" y="2949891"/>
                <a:ext cx="239400" cy="197280"/>
              </p14:xfrm>
            </p:contentPart>
          </mc:Choice>
          <mc:Fallback>
            <p:pic>
              <p:nvPicPr>
                <p:cNvPr id="2176" name="墨迹 2175">
                  <a:extLst>
                    <a:ext uri="{FF2B5EF4-FFF2-40B4-BE49-F238E27FC236}">
                      <a16:creationId xmlns:a16="http://schemas.microsoft.com/office/drawing/2014/main" id="{A1B25D44-0945-4638-8FA5-DA2BEC5E16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71909" y="2940891"/>
                  <a:ext cx="257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178" name="墨迹 2177">
                  <a:extLst>
                    <a:ext uri="{FF2B5EF4-FFF2-40B4-BE49-F238E27FC236}">
                      <a16:creationId xmlns:a16="http://schemas.microsoft.com/office/drawing/2014/main" id="{35E304C0-67A5-4309-B4E2-3D3A843DA759}"/>
                    </a:ext>
                  </a:extLst>
                </p14:cNvPr>
                <p14:cNvContentPartPr/>
                <p14:nvPr/>
              </p14:nvContentPartPr>
              <p14:xfrm>
                <a:off x="4001829" y="3230331"/>
                <a:ext cx="715320" cy="375480"/>
              </p14:xfrm>
            </p:contentPart>
          </mc:Choice>
          <mc:Fallback>
            <p:pic>
              <p:nvPicPr>
                <p:cNvPr id="2178" name="墨迹 2177">
                  <a:extLst>
                    <a:ext uri="{FF2B5EF4-FFF2-40B4-BE49-F238E27FC236}">
                      <a16:creationId xmlns:a16="http://schemas.microsoft.com/office/drawing/2014/main" id="{35E304C0-67A5-4309-B4E2-3D3A843DA7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92829" y="3221331"/>
                  <a:ext cx="732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179" name="墨迹 2178">
                  <a:extLst>
                    <a:ext uri="{FF2B5EF4-FFF2-40B4-BE49-F238E27FC236}">
                      <a16:creationId xmlns:a16="http://schemas.microsoft.com/office/drawing/2014/main" id="{026ADF90-E827-4C0D-A87F-FEE1D4CA9D18}"/>
                    </a:ext>
                  </a:extLst>
                </p14:cNvPr>
                <p14:cNvContentPartPr/>
                <p14:nvPr/>
              </p14:nvContentPartPr>
              <p14:xfrm>
                <a:off x="3924429" y="3281091"/>
                <a:ext cx="5760" cy="6840"/>
              </p14:xfrm>
            </p:contentPart>
          </mc:Choice>
          <mc:Fallback>
            <p:pic>
              <p:nvPicPr>
                <p:cNvPr id="2179" name="墨迹 2178">
                  <a:extLst>
                    <a:ext uri="{FF2B5EF4-FFF2-40B4-BE49-F238E27FC236}">
                      <a16:creationId xmlns:a16="http://schemas.microsoft.com/office/drawing/2014/main" id="{026ADF90-E827-4C0D-A87F-FEE1D4CA9D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14829" y="3272541"/>
                  <a:ext cx="24576" cy="23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80" name="墨迹 2179">
                  <a:extLst>
                    <a:ext uri="{FF2B5EF4-FFF2-40B4-BE49-F238E27FC236}">
                      <a16:creationId xmlns:a16="http://schemas.microsoft.com/office/drawing/2014/main" id="{380A24ED-6428-4FBF-BF24-DDC4244A6E16}"/>
                    </a:ext>
                  </a:extLst>
                </p14:cNvPr>
                <p14:cNvContentPartPr/>
                <p14:nvPr/>
              </p14:nvContentPartPr>
              <p14:xfrm>
                <a:off x="3899589" y="3250851"/>
                <a:ext cx="37440" cy="18720"/>
              </p14:xfrm>
            </p:contentPart>
          </mc:Choice>
          <mc:Fallback>
            <p:pic>
              <p:nvPicPr>
                <p:cNvPr id="2180" name="墨迹 2179">
                  <a:extLst>
                    <a:ext uri="{FF2B5EF4-FFF2-40B4-BE49-F238E27FC236}">
                      <a16:creationId xmlns:a16="http://schemas.microsoft.com/office/drawing/2014/main" id="{380A24ED-6428-4FBF-BF24-DDC4244A6E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90589" y="3241851"/>
                  <a:ext cx="550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7" name="组合 2189">
            <a:extLst>
              <a:ext uri="{FF2B5EF4-FFF2-40B4-BE49-F238E27FC236}">
                <a16:creationId xmlns:a16="http://schemas.microsoft.com/office/drawing/2014/main" id="{AB2B2533-277A-47B7-BEEE-A615C66C2E3A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2722563"/>
            <a:ext cx="2251075" cy="2901950"/>
            <a:chOff x="2504229" y="2722371"/>
            <a:chExt cx="2250360" cy="29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53" name="墨迹 2152">
                  <a:extLst>
                    <a:ext uri="{FF2B5EF4-FFF2-40B4-BE49-F238E27FC236}">
                      <a16:creationId xmlns:a16="http://schemas.microsoft.com/office/drawing/2014/main" id="{9D016413-A2FE-48A1-BBCA-722E89B5BA2E}"/>
                    </a:ext>
                  </a:extLst>
                </p14:cNvPr>
                <p14:cNvContentPartPr/>
                <p14:nvPr/>
              </p14:nvContentPartPr>
              <p14:xfrm>
                <a:off x="2504229" y="2722371"/>
                <a:ext cx="2103480" cy="2550240"/>
              </p14:xfrm>
            </p:contentPart>
          </mc:Choice>
          <mc:Fallback>
            <p:pic>
              <p:nvPicPr>
                <p:cNvPr id="2153" name="墨迹 2152">
                  <a:extLst>
                    <a:ext uri="{FF2B5EF4-FFF2-40B4-BE49-F238E27FC236}">
                      <a16:creationId xmlns:a16="http://schemas.microsoft.com/office/drawing/2014/main" id="{9D016413-A2FE-48A1-BBCA-722E89B5BA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95229" y="2713371"/>
                  <a:ext cx="2121120" cy="25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154" name="墨迹 2153">
                  <a:extLst>
                    <a:ext uri="{FF2B5EF4-FFF2-40B4-BE49-F238E27FC236}">
                      <a16:creationId xmlns:a16="http://schemas.microsoft.com/office/drawing/2014/main" id="{0F1C3A6D-3029-432C-A651-225230EA1116}"/>
                    </a:ext>
                  </a:extLst>
                </p14:cNvPr>
                <p14:cNvContentPartPr/>
                <p14:nvPr/>
              </p14:nvContentPartPr>
              <p14:xfrm>
                <a:off x="4426269" y="5064891"/>
                <a:ext cx="215280" cy="231840"/>
              </p14:xfrm>
            </p:contentPart>
          </mc:Choice>
          <mc:Fallback>
            <p:pic>
              <p:nvPicPr>
                <p:cNvPr id="2154" name="墨迹 2153">
                  <a:extLst>
                    <a:ext uri="{FF2B5EF4-FFF2-40B4-BE49-F238E27FC236}">
                      <a16:creationId xmlns:a16="http://schemas.microsoft.com/office/drawing/2014/main" id="{0F1C3A6D-3029-432C-A651-225230EA11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17269" y="5055905"/>
                  <a:ext cx="232920" cy="24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187" name="墨迹 2186">
                  <a:extLst>
                    <a:ext uri="{FF2B5EF4-FFF2-40B4-BE49-F238E27FC236}">
                      <a16:creationId xmlns:a16="http://schemas.microsoft.com/office/drawing/2014/main" id="{B753621C-75D3-4D62-BF0E-C73F63D7DE03}"/>
                    </a:ext>
                  </a:extLst>
                </p14:cNvPr>
                <p14:cNvContentPartPr/>
                <p14:nvPr/>
              </p14:nvContentPartPr>
              <p14:xfrm>
                <a:off x="4582149" y="5319771"/>
                <a:ext cx="10080" cy="8640"/>
              </p14:xfrm>
            </p:contentPart>
          </mc:Choice>
          <mc:Fallback>
            <p:pic>
              <p:nvPicPr>
                <p:cNvPr id="2187" name="墨迹 2186">
                  <a:extLst>
                    <a:ext uri="{FF2B5EF4-FFF2-40B4-BE49-F238E27FC236}">
                      <a16:creationId xmlns:a16="http://schemas.microsoft.com/office/drawing/2014/main" id="{B753621C-75D3-4D62-BF0E-C73F63D7DE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73149" y="5311131"/>
                  <a:ext cx="27720" cy="25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89" name="墨迹 2188">
                  <a:extLst>
                    <a:ext uri="{FF2B5EF4-FFF2-40B4-BE49-F238E27FC236}">
                      <a16:creationId xmlns:a16="http://schemas.microsoft.com/office/drawing/2014/main" id="{2F65EF54-244C-4DC7-9F2D-81ED1D540475}"/>
                    </a:ext>
                  </a:extLst>
                </p14:cNvPr>
                <p14:cNvContentPartPr/>
                <p14:nvPr/>
              </p14:nvContentPartPr>
              <p14:xfrm>
                <a:off x="4460829" y="5242011"/>
                <a:ext cx="293760" cy="381960"/>
              </p14:xfrm>
            </p:contentPart>
          </mc:Choice>
          <mc:Fallback>
            <p:pic>
              <p:nvPicPr>
                <p:cNvPr id="2189" name="墨迹 2188">
                  <a:extLst>
                    <a:ext uri="{FF2B5EF4-FFF2-40B4-BE49-F238E27FC236}">
                      <a16:creationId xmlns:a16="http://schemas.microsoft.com/office/drawing/2014/main" id="{2F65EF54-244C-4DC7-9F2D-81ED1D54047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51829" y="5233019"/>
                  <a:ext cx="311400" cy="3995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191" name="墨迹 2190">
                <a:extLst>
                  <a:ext uri="{FF2B5EF4-FFF2-40B4-BE49-F238E27FC236}">
                    <a16:creationId xmlns:a16="http://schemas.microsoft.com/office/drawing/2014/main" id="{09AE7CFA-FE40-4ED1-93F3-E76BF69690DC}"/>
                  </a:ext>
                </a:extLst>
              </p14:cNvPr>
              <p14:cNvContentPartPr/>
              <p14:nvPr/>
            </p14:nvContentPartPr>
            <p14:xfrm>
              <a:off x="4207149" y="2685291"/>
              <a:ext cx="360" cy="360"/>
            </p14:xfrm>
          </p:contentPart>
        </mc:Choice>
        <mc:Fallback>
          <p:pic>
            <p:nvPicPr>
              <p:cNvPr id="2191" name="墨迹 2190">
                <a:extLst>
                  <a:ext uri="{FF2B5EF4-FFF2-40B4-BE49-F238E27FC236}">
                    <a16:creationId xmlns:a16="http://schemas.microsoft.com/office/drawing/2014/main" id="{09AE7CFA-FE40-4ED1-93F3-E76BF69690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8149" y="26762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93" name="墨迹 2192">
                <a:extLst>
                  <a:ext uri="{FF2B5EF4-FFF2-40B4-BE49-F238E27FC236}">
                    <a16:creationId xmlns:a16="http://schemas.microsoft.com/office/drawing/2014/main" id="{B8B77F78-6F5A-440F-9B35-50BD1D8B3728}"/>
                  </a:ext>
                </a:extLst>
              </p14:cNvPr>
              <p14:cNvContentPartPr/>
              <p14:nvPr/>
            </p14:nvContentPartPr>
            <p14:xfrm>
              <a:off x="4041189" y="2540571"/>
              <a:ext cx="2880" cy="3960"/>
            </p14:xfrm>
          </p:contentPart>
        </mc:Choice>
        <mc:Fallback>
          <p:pic>
            <p:nvPicPr>
              <p:cNvPr id="2193" name="墨迹 2192">
                <a:extLst>
                  <a:ext uri="{FF2B5EF4-FFF2-40B4-BE49-F238E27FC236}">
                    <a16:creationId xmlns:a16="http://schemas.microsoft.com/office/drawing/2014/main" id="{B8B77F78-6F5A-440F-9B35-50BD1D8B372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32189" y="2532321"/>
                <a:ext cx="20520" cy="2013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0" name="组合 2198">
            <a:extLst>
              <a:ext uri="{FF2B5EF4-FFF2-40B4-BE49-F238E27FC236}">
                <a16:creationId xmlns:a16="http://schemas.microsoft.com/office/drawing/2014/main" id="{25D831AF-1186-47FF-B0A7-C139D47B65B7}"/>
              </a:ext>
            </a:extLst>
          </p:cNvPr>
          <p:cNvGrpSpPr>
            <a:grpSpLocks/>
          </p:cNvGrpSpPr>
          <p:nvPr/>
        </p:nvGrpSpPr>
        <p:grpSpPr bwMode="auto">
          <a:xfrm>
            <a:off x="7523163" y="4062413"/>
            <a:ext cx="546100" cy="271462"/>
            <a:chOff x="5998749" y="4062291"/>
            <a:chExt cx="5472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96" name="墨迹 2195">
                  <a:extLst>
                    <a:ext uri="{FF2B5EF4-FFF2-40B4-BE49-F238E27FC236}">
                      <a16:creationId xmlns:a16="http://schemas.microsoft.com/office/drawing/2014/main" id="{605731FF-7923-4CFD-9575-4834A764CFC0}"/>
                    </a:ext>
                  </a:extLst>
                </p14:cNvPr>
                <p14:cNvContentPartPr/>
                <p14:nvPr/>
              </p14:nvContentPartPr>
              <p14:xfrm>
                <a:off x="5998749" y="4062291"/>
                <a:ext cx="217080" cy="271440"/>
              </p14:xfrm>
            </p:contentPart>
          </mc:Choice>
          <mc:Fallback>
            <p:pic>
              <p:nvPicPr>
                <p:cNvPr id="2196" name="墨迹 2195">
                  <a:extLst>
                    <a:ext uri="{FF2B5EF4-FFF2-40B4-BE49-F238E27FC236}">
                      <a16:creationId xmlns:a16="http://schemas.microsoft.com/office/drawing/2014/main" id="{605731FF-7923-4CFD-9575-4834A764CF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89749" y="4053303"/>
                  <a:ext cx="234720" cy="289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97" name="墨迹 2196">
                  <a:extLst>
                    <a:ext uri="{FF2B5EF4-FFF2-40B4-BE49-F238E27FC236}">
                      <a16:creationId xmlns:a16="http://schemas.microsoft.com/office/drawing/2014/main" id="{9FC4B418-D5B3-4A87-B1E3-79A6F0527F75}"/>
                    </a:ext>
                  </a:extLst>
                </p14:cNvPr>
                <p14:cNvContentPartPr/>
                <p14:nvPr/>
              </p14:nvContentPartPr>
              <p14:xfrm>
                <a:off x="6358749" y="4176051"/>
                <a:ext cx="187200" cy="40320"/>
              </p14:xfrm>
            </p:contentPart>
          </mc:Choice>
          <mc:Fallback>
            <p:pic>
              <p:nvPicPr>
                <p:cNvPr id="2197" name="墨迹 2196">
                  <a:extLst>
                    <a:ext uri="{FF2B5EF4-FFF2-40B4-BE49-F238E27FC236}">
                      <a16:creationId xmlns:a16="http://schemas.microsoft.com/office/drawing/2014/main" id="{9FC4B418-D5B3-4A87-B1E3-79A6F0527F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49749" y="4167051"/>
                  <a:ext cx="204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98" name="墨迹 2197">
                  <a:extLst>
                    <a:ext uri="{FF2B5EF4-FFF2-40B4-BE49-F238E27FC236}">
                      <a16:creationId xmlns:a16="http://schemas.microsoft.com/office/drawing/2014/main" id="{5A8EEB48-79D9-48A9-8BE9-685CF079811D}"/>
                    </a:ext>
                  </a:extLst>
                </p14:cNvPr>
                <p14:cNvContentPartPr/>
                <p14:nvPr/>
              </p14:nvContentPartPr>
              <p14:xfrm>
                <a:off x="6445869" y="4119531"/>
                <a:ext cx="18360" cy="177840"/>
              </p14:xfrm>
            </p:contentPart>
          </mc:Choice>
          <mc:Fallback>
            <p:pic>
              <p:nvPicPr>
                <p:cNvPr id="2198" name="墨迹 2197">
                  <a:extLst>
                    <a:ext uri="{FF2B5EF4-FFF2-40B4-BE49-F238E27FC236}">
                      <a16:creationId xmlns:a16="http://schemas.microsoft.com/office/drawing/2014/main" id="{5A8EEB48-79D9-48A9-8BE9-685CF07981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36869" y="4110549"/>
                  <a:ext cx="36000" cy="1954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1" name="组合 2215">
            <a:extLst>
              <a:ext uri="{FF2B5EF4-FFF2-40B4-BE49-F238E27FC236}">
                <a16:creationId xmlns:a16="http://schemas.microsoft.com/office/drawing/2014/main" id="{99E1670E-5DDB-4F10-BBD8-15FD41722F01}"/>
              </a:ext>
            </a:extLst>
          </p:cNvPr>
          <p:cNvGrpSpPr>
            <a:grpSpLocks/>
          </p:cNvGrpSpPr>
          <p:nvPr/>
        </p:nvGrpSpPr>
        <p:grpSpPr bwMode="auto">
          <a:xfrm>
            <a:off x="8426451" y="4027489"/>
            <a:ext cx="1903413" cy="541337"/>
            <a:chOff x="6903069" y="4027371"/>
            <a:chExt cx="190224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00" name="墨迹 2199">
                  <a:extLst>
                    <a:ext uri="{FF2B5EF4-FFF2-40B4-BE49-F238E27FC236}">
                      <a16:creationId xmlns:a16="http://schemas.microsoft.com/office/drawing/2014/main" id="{D3771B86-C8CA-4720-939A-5F9F0E8A69CA}"/>
                    </a:ext>
                  </a:extLst>
                </p14:cNvPr>
                <p14:cNvContentPartPr/>
                <p14:nvPr/>
              </p14:nvContentPartPr>
              <p14:xfrm>
                <a:off x="6903069" y="4075251"/>
                <a:ext cx="129240" cy="276120"/>
              </p14:xfrm>
            </p:contentPart>
          </mc:Choice>
          <mc:Fallback>
            <p:pic>
              <p:nvPicPr>
                <p:cNvPr id="2200" name="墨迹 2199">
                  <a:extLst>
                    <a:ext uri="{FF2B5EF4-FFF2-40B4-BE49-F238E27FC236}">
                      <a16:creationId xmlns:a16="http://schemas.microsoft.com/office/drawing/2014/main" id="{D3771B86-C8CA-4720-939A-5F9F0E8A69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94069" y="4066263"/>
                  <a:ext cx="146880" cy="293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01" name="墨迹 2200">
                  <a:extLst>
                    <a:ext uri="{FF2B5EF4-FFF2-40B4-BE49-F238E27FC236}">
                      <a16:creationId xmlns:a16="http://schemas.microsoft.com/office/drawing/2014/main" id="{55821087-646B-4C5E-9A54-DFFBBB04DB8E}"/>
                    </a:ext>
                  </a:extLst>
                </p14:cNvPr>
                <p14:cNvContentPartPr/>
                <p14:nvPr/>
              </p14:nvContentPartPr>
              <p14:xfrm>
                <a:off x="7033749" y="4226451"/>
                <a:ext cx="118440" cy="20520"/>
              </p14:xfrm>
            </p:contentPart>
          </mc:Choice>
          <mc:Fallback>
            <p:pic>
              <p:nvPicPr>
                <p:cNvPr id="2201" name="墨迹 2200">
                  <a:extLst>
                    <a:ext uri="{FF2B5EF4-FFF2-40B4-BE49-F238E27FC236}">
                      <a16:creationId xmlns:a16="http://schemas.microsoft.com/office/drawing/2014/main" id="{55821087-646B-4C5E-9A54-DFFBBB04DB8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24749" y="4217451"/>
                  <a:ext cx="136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02" name="墨迹 2201">
                  <a:extLst>
                    <a:ext uri="{FF2B5EF4-FFF2-40B4-BE49-F238E27FC236}">
                      <a16:creationId xmlns:a16="http://schemas.microsoft.com/office/drawing/2014/main" id="{A1EC543E-D6B2-4890-97CC-636148691023}"/>
                    </a:ext>
                  </a:extLst>
                </p14:cNvPr>
                <p14:cNvContentPartPr/>
                <p14:nvPr/>
              </p14:nvContentPartPr>
              <p14:xfrm>
                <a:off x="7249389" y="4111611"/>
                <a:ext cx="11160" cy="244800"/>
              </p14:xfrm>
            </p:contentPart>
          </mc:Choice>
          <mc:Fallback>
            <p:pic>
              <p:nvPicPr>
                <p:cNvPr id="2202" name="墨迹 2201">
                  <a:extLst>
                    <a:ext uri="{FF2B5EF4-FFF2-40B4-BE49-F238E27FC236}">
                      <a16:creationId xmlns:a16="http://schemas.microsoft.com/office/drawing/2014/main" id="{A1EC543E-D6B2-4890-97CC-6361486910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0389" y="4102598"/>
                  <a:ext cx="28800" cy="262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03" name="墨迹 2202">
                  <a:extLst>
                    <a:ext uri="{FF2B5EF4-FFF2-40B4-BE49-F238E27FC236}">
                      <a16:creationId xmlns:a16="http://schemas.microsoft.com/office/drawing/2014/main" id="{B1787B71-C497-4F5A-A422-01876A877B13}"/>
                    </a:ext>
                  </a:extLst>
                </p14:cNvPr>
                <p14:cNvContentPartPr/>
                <p14:nvPr/>
              </p14:nvContentPartPr>
              <p14:xfrm>
                <a:off x="7247229" y="4081011"/>
                <a:ext cx="158760" cy="316440"/>
              </p14:xfrm>
            </p:contentPart>
          </mc:Choice>
          <mc:Fallback>
            <p:pic>
              <p:nvPicPr>
                <p:cNvPr id="2203" name="墨迹 2202">
                  <a:extLst>
                    <a:ext uri="{FF2B5EF4-FFF2-40B4-BE49-F238E27FC236}">
                      <a16:creationId xmlns:a16="http://schemas.microsoft.com/office/drawing/2014/main" id="{B1787B71-C497-4F5A-A422-01876A877B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8229" y="4072001"/>
                  <a:ext cx="176400" cy="334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05" name="墨迹 2204">
                  <a:extLst>
                    <a:ext uri="{FF2B5EF4-FFF2-40B4-BE49-F238E27FC236}">
                      <a16:creationId xmlns:a16="http://schemas.microsoft.com/office/drawing/2014/main" id="{69E8A662-FD8C-41B5-9DE2-34A90DCA94C7}"/>
                    </a:ext>
                  </a:extLst>
                </p14:cNvPr>
                <p14:cNvContentPartPr/>
                <p14:nvPr/>
              </p14:nvContentPartPr>
              <p14:xfrm>
                <a:off x="7481589" y="4227891"/>
                <a:ext cx="200160" cy="16200"/>
              </p14:xfrm>
            </p:contentPart>
          </mc:Choice>
          <mc:Fallback>
            <p:pic>
              <p:nvPicPr>
                <p:cNvPr id="2205" name="墨迹 2204">
                  <a:extLst>
                    <a:ext uri="{FF2B5EF4-FFF2-40B4-BE49-F238E27FC236}">
                      <a16:creationId xmlns:a16="http://schemas.microsoft.com/office/drawing/2014/main" id="{69E8A662-FD8C-41B5-9DE2-34A90DCA94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72573" y="4218891"/>
                  <a:ext cx="217832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06" name="墨迹 2205">
                  <a:extLst>
                    <a:ext uri="{FF2B5EF4-FFF2-40B4-BE49-F238E27FC236}">
                      <a16:creationId xmlns:a16="http://schemas.microsoft.com/office/drawing/2014/main" id="{1CFD5402-4EFA-4DB1-979B-2A7871C91A37}"/>
                    </a:ext>
                  </a:extLst>
                </p14:cNvPr>
                <p14:cNvContentPartPr/>
                <p14:nvPr/>
              </p14:nvContentPartPr>
              <p14:xfrm>
                <a:off x="7583469" y="4155531"/>
                <a:ext cx="3600" cy="218880"/>
              </p14:xfrm>
            </p:contentPart>
          </mc:Choice>
          <mc:Fallback>
            <p:pic>
              <p:nvPicPr>
                <p:cNvPr id="2206" name="墨迹 2205">
                  <a:extLst>
                    <a:ext uri="{FF2B5EF4-FFF2-40B4-BE49-F238E27FC236}">
                      <a16:creationId xmlns:a16="http://schemas.microsoft.com/office/drawing/2014/main" id="{1CFD5402-4EFA-4DB1-979B-2A7871C91A3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74469" y="4146516"/>
                  <a:ext cx="21240" cy="236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07" name="墨迹 2206">
                  <a:extLst>
                    <a:ext uri="{FF2B5EF4-FFF2-40B4-BE49-F238E27FC236}">
                      <a16:creationId xmlns:a16="http://schemas.microsoft.com/office/drawing/2014/main" id="{3F2173B3-E24B-4DC1-9B32-5C6F77E0DD55}"/>
                    </a:ext>
                  </a:extLst>
                </p14:cNvPr>
                <p14:cNvContentPartPr/>
                <p14:nvPr/>
              </p14:nvContentPartPr>
              <p14:xfrm>
                <a:off x="7881549" y="4101531"/>
                <a:ext cx="104760" cy="234000"/>
              </p14:xfrm>
            </p:contentPart>
          </mc:Choice>
          <mc:Fallback>
            <p:pic>
              <p:nvPicPr>
                <p:cNvPr id="2207" name="墨迹 2206">
                  <a:extLst>
                    <a:ext uri="{FF2B5EF4-FFF2-40B4-BE49-F238E27FC236}">
                      <a16:creationId xmlns:a16="http://schemas.microsoft.com/office/drawing/2014/main" id="{3F2173B3-E24B-4DC1-9B32-5C6F77E0DD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72549" y="4092531"/>
                  <a:ext cx="12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08" name="墨迹 2207">
                  <a:extLst>
                    <a:ext uri="{FF2B5EF4-FFF2-40B4-BE49-F238E27FC236}">
                      <a16:creationId xmlns:a16="http://schemas.microsoft.com/office/drawing/2014/main" id="{431053C1-A302-4A67-B131-7B93A8C3768C}"/>
                    </a:ext>
                  </a:extLst>
                </p14:cNvPr>
                <p14:cNvContentPartPr/>
                <p14:nvPr/>
              </p14:nvContentPartPr>
              <p14:xfrm>
                <a:off x="8000709" y="4027371"/>
                <a:ext cx="228600" cy="302040"/>
              </p14:xfrm>
            </p:contentPart>
          </mc:Choice>
          <mc:Fallback>
            <p:pic>
              <p:nvPicPr>
                <p:cNvPr id="2208" name="墨迹 2207">
                  <a:extLst>
                    <a:ext uri="{FF2B5EF4-FFF2-40B4-BE49-F238E27FC236}">
                      <a16:creationId xmlns:a16="http://schemas.microsoft.com/office/drawing/2014/main" id="{431053C1-A302-4A67-B131-7B93A8C3768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91709" y="4018371"/>
                  <a:ext cx="246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09" name="墨迹 2208">
                  <a:extLst>
                    <a:ext uri="{FF2B5EF4-FFF2-40B4-BE49-F238E27FC236}">
                      <a16:creationId xmlns:a16="http://schemas.microsoft.com/office/drawing/2014/main" id="{0A21BE83-52AC-444B-880A-F9CA37302DDC}"/>
                    </a:ext>
                  </a:extLst>
                </p14:cNvPr>
                <p14:cNvContentPartPr/>
                <p14:nvPr/>
              </p14:nvContentPartPr>
              <p14:xfrm>
                <a:off x="8282589" y="4154451"/>
                <a:ext cx="4680" cy="25200"/>
              </p14:xfrm>
            </p:contentPart>
          </mc:Choice>
          <mc:Fallback>
            <p:pic>
              <p:nvPicPr>
                <p:cNvPr id="2209" name="墨迹 2208">
                  <a:extLst>
                    <a:ext uri="{FF2B5EF4-FFF2-40B4-BE49-F238E27FC236}">
                      <a16:creationId xmlns:a16="http://schemas.microsoft.com/office/drawing/2014/main" id="{0A21BE83-52AC-444B-880A-F9CA37302D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73589" y="4145451"/>
                  <a:ext cx="22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210" name="墨迹 2209">
                  <a:extLst>
                    <a:ext uri="{FF2B5EF4-FFF2-40B4-BE49-F238E27FC236}">
                      <a16:creationId xmlns:a16="http://schemas.microsoft.com/office/drawing/2014/main" id="{95CA8F39-89EF-43D5-9D2B-2402F59167C0}"/>
                    </a:ext>
                  </a:extLst>
                </p14:cNvPr>
                <p14:cNvContentPartPr/>
                <p14:nvPr/>
              </p14:nvContentPartPr>
              <p14:xfrm>
                <a:off x="8320389" y="4055091"/>
                <a:ext cx="167040" cy="514080"/>
              </p14:xfrm>
            </p:contentPart>
          </mc:Choice>
          <mc:Fallback>
            <p:pic>
              <p:nvPicPr>
                <p:cNvPr id="2210" name="墨迹 2209">
                  <a:extLst>
                    <a:ext uri="{FF2B5EF4-FFF2-40B4-BE49-F238E27FC236}">
                      <a16:creationId xmlns:a16="http://schemas.microsoft.com/office/drawing/2014/main" id="{95CA8F39-89EF-43D5-9D2B-2402F59167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11389" y="4046091"/>
                  <a:ext cx="1846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11" name="墨迹 2210">
                  <a:extLst>
                    <a:ext uri="{FF2B5EF4-FFF2-40B4-BE49-F238E27FC236}">
                      <a16:creationId xmlns:a16="http://schemas.microsoft.com/office/drawing/2014/main" id="{D74A8FB8-0646-4FB1-AD70-E869856B7AA9}"/>
                    </a:ext>
                  </a:extLst>
                </p14:cNvPr>
                <p14:cNvContentPartPr/>
                <p14:nvPr/>
              </p14:nvContentPartPr>
              <p14:xfrm>
                <a:off x="8287989" y="4234731"/>
                <a:ext cx="219600" cy="95400"/>
              </p14:xfrm>
            </p:contentPart>
          </mc:Choice>
          <mc:Fallback>
            <p:pic>
              <p:nvPicPr>
                <p:cNvPr id="2211" name="墨迹 2210">
                  <a:extLst>
                    <a:ext uri="{FF2B5EF4-FFF2-40B4-BE49-F238E27FC236}">
                      <a16:creationId xmlns:a16="http://schemas.microsoft.com/office/drawing/2014/main" id="{D74A8FB8-0646-4FB1-AD70-E869856B7AA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78974" y="4225731"/>
                  <a:ext cx="237269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212" name="墨迹 2211">
                  <a:extLst>
                    <a:ext uri="{FF2B5EF4-FFF2-40B4-BE49-F238E27FC236}">
                      <a16:creationId xmlns:a16="http://schemas.microsoft.com/office/drawing/2014/main" id="{4DA27C56-1DFD-4A24-8162-989EA00CDCF7}"/>
                    </a:ext>
                  </a:extLst>
                </p14:cNvPr>
                <p14:cNvContentPartPr/>
                <p14:nvPr/>
              </p14:nvContentPartPr>
              <p14:xfrm>
                <a:off x="8542869" y="4115211"/>
                <a:ext cx="123480" cy="259200"/>
              </p14:xfrm>
            </p:contentPart>
          </mc:Choice>
          <mc:Fallback>
            <p:pic>
              <p:nvPicPr>
                <p:cNvPr id="2212" name="墨迹 2211">
                  <a:extLst>
                    <a:ext uri="{FF2B5EF4-FFF2-40B4-BE49-F238E27FC236}">
                      <a16:creationId xmlns:a16="http://schemas.microsoft.com/office/drawing/2014/main" id="{4DA27C56-1DFD-4A24-8162-989EA00CDCF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33843" y="4106211"/>
                  <a:ext cx="141172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213" name="墨迹 2212">
                  <a:extLst>
                    <a:ext uri="{FF2B5EF4-FFF2-40B4-BE49-F238E27FC236}">
                      <a16:creationId xmlns:a16="http://schemas.microsoft.com/office/drawing/2014/main" id="{063428B9-8038-4D03-8182-6A47B990656D}"/>
                    </a:ext>
                  </a:extLst>
                </p14:cNvPr>
                <p14:cNvContentPartPr/>
                <p14:nvPr/>
              </p14:nvContentPartPr>
              <p14:xfrm>
                <a:off x="8795589" y="4262091"/>
                <a:ext cx="9720" cy="11160"/>
              </p14:xfrm>
            </p:contentPart>
          </mc:Choice>
          <mc:Fallback>
            <p:pic>
              <p:nvPicPr>
                <p:cNvPr id="2213" name="墨迹 2212">
                  <a:extLst>
                    <a:ext uri="{FF2B5EF4-FFF2-40B4-BE49-F238E27FC236}">
                      <a16:creationId xmlns:a16="http://schemas.microsoft.com/office/drawing/2014/main" id="{063428B9-8038-4D03-8182-6A47B99065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86589" y="4253091"/>
                  <a:ext cx="27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14" name="墨迹 2213">
                  <a:extLst>
                    <a:ext uri="{FF2B5EF4-FFF2-40B4-BE49-F238E27FC236}">
                      <a16:creationId xmlns:a16="http://schemas.microsoft.com/office/drawing/2014/main" id="{80187EB2-2853-4592-9CDD-5D00C921CA7D}"/>
                    </a:ext>
                  </a:extLst>
                </p14:cNvPr>
                <p14:cNvContentPartPr/>
                <p14:nvPr/>
              </p14:nvContentPartPr>
              <p14:xfrm>
                <a:off x="7700469" y="4065891"/>
                <a:ext cx="88200" cy="286920"/>
              </p14:xfrm>
            </p:contentPart>
          </mc:Choice>
          <mc:Fallback>
            <p:pic>
              <p:nvPicPr>
                <p:cNvPr id="2214" name="墨迹 2213">
                  <a:extLst>
                    <a:ext uri="{FF2B5EF4-FFF2-40B4-BE49-F238E27FC236}">
                      <a16:creationId xmlns:a16="http://schemas.microsoft.com/office/drawing/2014/main" id="{80187EB2-2853-4592-9CDD-5D00C921CA7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91506" y="4056891"/>
                  <a:ext cx="105768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15" name="墨迹 2214">
                  <a:extLst>
                    <a:ext uri="{FF2B5EF4-FFF2-40B4-BE49-F238E27FC236}">
                      <a16:creationId xmlns:a16="http://schemas.microsoft.com/office/drawing/2014/main" id="{F52F1F0A-6888-4AFB-A26D-FFADAF738217}"/>
                    </a:ext>
                  </a:extLst>
                </p14:cNvPr>
                <p14:cNvContentPartPr/>
                <p14:nvPr/>
              </p14:nvContentPartPr>
              <p14:xfrm>
                <a:off x="7786869" y="4348851"/>
                <a:ext cx="91800" cy="18720"/>
              </p14:xfrm>
            </p:contentPart>
          </mc:Choice>
          <mc:Fallback>
            <p:pic>
              <p:nvPicPr>
                <p:cNvPr id="2215" name="墨迹 2214">
                  <a:extLst>
                    <a:ext uri="{FF2B5EF4-FFF2-40B4-BE49-F238E27FC236}">
                      <a16:creationId xmlns:a16="http://schemas.microsoft.com/office/drawing/2014/main" id="{F52F1F0A-6888-4AFB-A26D-FFADAF73821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77869" y="4339851"/>
                  <a:ext cx="1094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217" name="墨迹 2216">
                <a:extLst>
                  <a:ext uri="{FF2B5EF4-FFF2-40B4-BE49-F238E27FC236}">
                    <a16:creationId xmlns:a16="http://schemas.microsoft.com/office/drawing/2014/main" id="{DE99EE84-52D9-44D5-ADA5-63F7E9208B6F}"/>
                  </a:ext>
                </a:extLst>
              </p14:cNvPr>
              <p14:cNvContentPartPr/>
              <p14:nvPr/>
            </p14:nvContentPartPr>
            <p14:xfrm>
              <a:off x="8290269" y="4118451"/>
              <a:ext cx="57600" cy="208080"/>
            </p14:xfrm>
          </p:contentPart>
        </mc:Choice>
        <mc:Fallback>
          <p:pic>
            <p:nvPicPr>
              <p:cNvPr id="2217" name="墨迹 2216">
                <a:extLst>
                  <a:ext uri="{FF2B5EF4-FFF2-40B4-BE49-F238E27FC236}">
                    <a16:creationId xmlns:a16="http://schemas.microsoft.com/office/drawing/2014/main" id="{DE99EE84-52D9-44D5-ADA5-63F7E9208B6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281269" y="4109451"/>
                <a:ext cx="75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218" name="墨迹 2217">
                <a:extLst>
                  <a:ext uri="{FF2B5EF4-FFF2-40B4-BE49-F238E27FC236}">
                    <a16:creationId xmlns:a16="http://schemas.microsoft.com/office/drawing/2014/main" id="{8DE449F1-E5A9-4F00-98AB-BBD4948472AB}"/>
                  </a:ext>
                </a:extLst>
              </p14:cNvPr>
              <p14:cNvContentPartPr/>
              <p14:nvPr/>
            </p14:nvContentPartPr>
            <p14:xfrm>
              <a:off x="10285029" y="4058691"/>
              <a:ext cx="54720" cy="365040"/>
            </p14:xfrm>
          </p:contentPart>
        </mc:Choice>
        <mc:Fallback>
          <p:pic>
            <p:nvPicPr>
              <p:cNvPr id="2218" name="墨迹 2217">
                <a:extLst>
                  <a:ext uri="{FF2B5EF4-FFF2-40B4-BE49-F238E27FC236}">
                    <a16:creationId xmlns:a16="http://schemas.microsoft.com/office/drawing/2014/main" id="{8DE449F1-E5A9-4F00-98AB-BBD4948472A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276088" y="4049691"/>
                <a:ext cx="72245" cy="38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9A6394D-9460-44EF-906A-002AA82F5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385742"/>
              </p:ext>
            </p:extLst>
          </p:nvPr>
        </p:nvGraphicFramePr>
        <p:xfrm>
          <a:off x="1991544" y="620688"/>
          <a:ext cx="741682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7DBA9C8-834D-4210-ABF5-973AE5E1BFA3}"/>
              </a:ext>
            </a:extLst>
          </p:cNvPr>
          <p:cNvSpPr/>
          <p:nvPr/>
        </p:nvSpPr>
        <p:spPr>
          <a:xfrm>
            <a:off x="1805706" y="383048"/>
            <a:ext cx="1161427" cy="479928"/>
          </a:xfrm>
          <a:custGeom>
            <a:avLst/>
            <a:gdLst>
              <a:gd name="connsiteX0" fmla="*/ 0 w 1161427"/>
              <a:gd name="connsiteY0" fmla="*/ 58071 h 580713"/>
              <a:gd name="connsiteX1" fmla="*/ 58071 w 1161427"/>
              <a:gd name="connsiteY1" fmla="*/ 0 h 580713"/>
              <a:gd name="connsiteX2" fmla="*/ 1103356 w 1161427"/>
              <a:gd name="connsiteY2" fmla="*/ 0 h 580713"/>
              <a:gd name="connsiteX3" fmla="*/ 1161427 w 1161427"/>
              <a:gd name="connsiteY3" fmla="*/ 58071 h 580713"/>
              <a:gd name="connsiteX4" fmla="*/ 1161427 w 1161427"/>
              <a:gd name="connsiteY4" fmla="*/ 522642 h 580713"/>
              <a:gd name="connsiteX5" fmla="*/ 1103356 w 1161427"/>
              <a:gd name="connsiteY5" fmla="*/ 580713 h 580713"/>
              <a:gd name="connsiteX6" fmla="*/ 58071 w 1161427"/>
              <a:gd name="connsiteY6" fmla="*/ 580713 h 580713"/>
              <a:gd name="connsiteX7" fmla="*/ 0 w 1161427"/>
              <a:gd name="connsiteY7" fmla="*/ 522642 h 580713"/>
              <a:gd name="connsiteX8" fmla="*/ 0 w 1161427"/>
              <a:gd name="connsiteY8" fmla="*/ 58071 h 58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427" h="580713">
                <a:moveTo>
                  <a:pt x="0" y="58071"/>
                </a:moveTo>
                <a:cubicBezTo>
                  <a:pt x="0" y="25999"/>
                  <a:pt x="25999" y="0"/>
                  <a:pt x="58071" y="0"/>
                </a:cubicBezTo>
                <a:lnTo>
                  <a:pt x="1103356" y="0"/>
                </a:lnTo>
                <a:cubicBezTo>
                  <a:pt x="1135428" y="0"/>
                  <a:pt x="1161427" y="25999"/>
                  <a:pt x="1161427" y="58071"/>
                </a:cubicBezTo>
                <a:lnTo>
                  <a:pt x="1161427" y="522642"/>
                </a:lnTo>
                <a:cubicBezTo>
                  <a:pt x="1161427" y="554714"/>
                  <a:pt x="1135428" y="580713"/>
                  <a:pt x="1103356" y="580713"/>
                </a:cubicBezTo>
                <a:lnTo>
                  <a:pt x="58071" y="580713"/>
                </a:lnTo>
                <a:cubicBezTo>
                  <a:pt x="25999" y="580713"/>
                  <a:pt x="0" y="554714"/>
                  <a:pt x="0" y="522642"/>
                </a:cubicBezTo>
                <a:lnTo>
                  <a:pt x="0" y="58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04" tIns="27804" rIns="27804" bIns="27804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</a:pPr>
            <a:r>
              <a:rPr lang="zh-CN" altLang="en-US" sz="1700" dirty="0"/>
              <a:t>相机标定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65ECA77-6893-4235-93DA-5FE9AFE90656}"/>
              </a:ext>
            </a:extLst>
          </p:cNvPr>
          <p:cNvSpPr/>
          <p:nvPr/>
        </p:nvSpPr>
        <p:spPr>
          <a:xfrm>
            <a:off x="3153735" y="383048"/>
            <a:ext cx="1161427" cy="479928"/>
          </a:xfrm>
          <a:custGeom>
            <a:avLst/>
            <a:gdLst>
              <a:gd name="connsiteX0" fmla="*/ 0 w 1161427"/>
              <a:gd name="connsiteY0" fmla="*/ 58071 h 580713"/>
              <a:gd name="connsiteX1" fmla="*/ 58071 w 1161427"/>
              <a:gd name="connsiteY1" fmla="*/ 0 h 580713"/>
              <a:gd name="connsiteX2" fmla="*/ 1103356 w 1161427"/>
              <a:gd name="connsiteY2" fmla="*/ 0 h 580713"/>
              <a:gd name="connsiteX3" fmla="*/ 1161427 w 1161427"/>
              <a:gd name="connsiteY3" fmla="*/ 58071 h 580713"/>
              <a:gd name="connsiteX4" fmla="*/ 1161427 w 1161427"/>
              <a:gd name="connsiteY4" fmla="*/ 522642 h 580713"/>
              <a:gd name="connsiteX5" fmla="*/ 1103356 w 1161427"/>
              <a:gd name="connsiteY5" fmla="*/ 580713 h 580713"/>
              <a:gd name="connsiteX6" fmla="*/ 58071 w 1161427"/>
              <a:gd name="connsiteY6" fmla="*/ 580713 h 580713"/>
              <a:gd name="connsiteX7" fmla="*/ 0 w 1161427"/>
              <a:gd name="connsiteY7" fmla="*/ 522642 h 580713"/>
              <a:gd name="connsiteX8" fmla="*/ 0 w 1161427"/>
              <a:gd name="connsiteY8" fmla="*/ 58071 h 58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427" h="580713">
                <a:moveTo>
                  <a:pt x="0" y="58071"/>
                </a:moveTo>
                <a:cubicBezTo>
                  <a:pt x="0" y="25999"/>
                  <a:pt x="25999" y="0"/>
                  <a:pt x="58071" y="0"/>
                </a:cubicBezTo>
                <a:lnTo>
                  <a:pt x="1103356" y="0"/>
                </a:lnTo>
                <a:cubicBezTo>
                  <a:pt x="1135428" y="0"/>
                  <a:pt x="1161427" y="25999"/>
                  <a:pt x="1161427" y="58071"/>
                </a:cubicBezTo>
                <a:lnTo>
                  <a:pt x="1161427" y="522642"/>
                </a:lnTo>
                <a:cubicBezTo>
                  <a:pt x="1161427" y="554714"/>
                  <a:pt x="1135428" y="580713"/>
                  <a:pt x="1103356" y="580713"/>
                </a:cubicBezTo>
                <a:lnTo>
                  <a:pt x="58071" y="580713"/>
                </a:lnTo>
                <a:cubicBezTo>
                  <a:pt x="25999" y="580713"/>
                  <a:pt x="0" y="554714"/>
                  <a:pt x="0" y="522642"/>
                </a:cubicBezTo>
                <a:lnTo>
                  <a:pt x="0" y="58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04" tIns="27804" rIns="27804" bIns="27804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</a:pPr>
            <a:r>
              <a:rPr lang="zh-CN" altLang="en-US" sz="1700" dirty="0"/>
              <a:t>眼在手上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4BB11459-E24B-4535-B207-36CF9C7606DE}"/>
              </a:ext>
            </a:extLst>
          </p:cNvPr>
          <p:cNvSpPr/>
          <p:nvPr/>
        </p:nvSpPr>
        <p:spPr>
          <a:xfrm>
            <a:off x="4501764" y="384778"/>
            <a:ext cx="1405327" cy="479928"/>
          </a:xfrm>
          <a:custGeom>
            <a:avLst/>
            <a:gdLst>
              <a:gd name="connsiteX0" fmla="*/ 0 w 1405327"/>
              <a:gd name="connsiteY0" fmla="*/ 58071 h 580713"/>
              <a:gd name="connsiteX1" fmla="*/ 58071 w 1405327"/>
              <a:gd name="connsiteY1" fmla="*/ 0 h 580713"/>
              <a:gd name="connsiteX2" fmla="*/ 1347256 w 1405327"/>
              <a:gd name="connsiteY2" fmla="*/ 0 h 580713"/>
              <a:gd name="connsiteX3" fmla="*/ 1405327 w 1405327"/>
              <a:gd name="connsiteY3" fmla="*/ 58071 h 580713"/>
              <a:gd name="connsiteX4" fmla="*/ 1405327 w 1405327"/>
              <a:gd name="connsiteY4" fmla="*/ 522642 h 580713"/>
              <a:gd name="connsiteX5" fmla="*/ 1347256 w 1405327"/>
              <a:gd name="connsiteY5" fmla="*/ 580713 h 580713"/>
              <a:gd name="connsiteX6" fmla="*/ 58071 w 1405327"/>
              <a:gd name="connsiteY6" fmla="*/ 580713 h 580713"/>
              <a:gd name="connsiteX7" fmla="*/ 0 w 1405327"/>
              <a:gd name="connsiteY7" fmla="*/ 522642 h 580713"/>
              <a:gd name="connsiteX8" fmla="*/ 0 w 1405327"/>
              <a:gd name="connsiteY8" fmla="*/ 58071 h 58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327" h="580713">
                <a:moveTo>
                  <a:pt x="0" y="58071"/>
                </a:moveTo>
                <a:cubicBezTo>
                  <a:pt x="0" y="25999"/>
                  <a:pt x="25999" y="0"/>
                  <a:pt x="58071" y="0"/>
                </a:cubicBezTo>
                <a:lnTo>
                  <a:pt x="1347256" y="0"/>
                </a:lnTo>
                <a:cubicBezTo>
                  <a:pt x="1379328" y="0"/>
                  <a:pt x="1405327" y="25999"/>
                  <a:pt x="1405327" y="58071"/>
                </a:cubicBezTo>
                <a:lnTo>
                  <a:pt x="1405327" y="522642"/>
                </a:lnTo>
                <a:cubicBezTo>
                  <a:pt x="1405327" y="554714"/>
                  <a:pt x="1379328" y="580713"/>
                  <a:pt x="1347256" y="580713"/>
                </a:cubicBezTo>
                <a:lnTo>
                  <a:pt x="58071" y="580713"/>
                </a:lnTo>
                <a:cubicBezTo>
                  <a:pt x="25999" y="580713"/>
                  <a:pt x="0" y="554714"/>
                  <a:pt x="0" y="522642"/>
                </a:cubicBezTo>
                <a:lnTo>
                  <a:pt x="0" y="58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04" tIns="27804" rIns="27804" bIns="27804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</a:pPr>
            <a:r>
              <a:rPr lang="zh-CN" altLang="en-US" sz="1700" dirty="0"/>
              <a:t>拍照位姿可变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AB92563A-501B-403E-BFCB-2DE377F225FF}"/>
              </a:ext>
            </a:extLst>
          </p:cNvPr>
          <p:cNvSpPr/>
          <p:nvPr/>
        </p:nvSpPr>
        <p:spPr>
          <a:xfrm>
            <a:off x="6093692" y="384778"/>
            <a:ext cx="1161427" cy="479928"/>
          </a:xfrm>
          <a:custGeom>
            <a:avLst/>
            <a:gdLst>
              <a:gd name="connsiteX0" fmla="*/ 0 w 1161427"/>
              <a:gd name="connsiteY0" fmla="*/ 58071 h 580713"/>
              <a:gd name="connsiteX1" fmla="*/ 58071 w 1161427"/>
              <a:gd name="connsiteY1" fmla="*/ 0 h 580713"/>
              <a:gd name="connsiteX2" fmla="*/ 1103356 w 1161427"/>
              <a:gd name="connsiteY2" fmla="*/ 0 h 580713"/>
              <a:gd name="connsiteX3" fmla="*/ 1161427 w 1161427"/>
              <a:gd name="connsiteY3" fmla="*/ 58071 h 580713"/>
              <a:gd name="connsiteX4" fmla="*/ 1161427 w 1161427"/>
              <a:gd name="connsiteY4" fmla="*/ 522642 h 580713"/>
              <a:gd name="connsiteX5" fmla="*/ 1103356 w 1161427"/>
              <a:gd name="connsiteY5" fmla="*/ 580713 h 580713"/>
              <a:gd name="connsiteX6" fmla="*/ 58071 w 1161427"/>
              <a:gd name="connsiteY6" fmla="*/ 580713 h 580713"/>
              <a:gd name="connsiteX7" fmla="*/ 0 w 1161427"/>
              <a:gd name="connsiteY7" fmla="*/ 522642 h 580713"/>
              <a:gd name="connsiteX8" fmla="*/ 0 w 1161427"/>
              <a:gd name="connsiteY8" fmla="*/ 58071 h 58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427" h="580713">
                <a:moveTo>
                  <a:pt x="0" y="58071"/>
                </a:moveTo>
                <a:cubicBezTo>
                  <a:pt x="0" y="25999"/>
                  <a:pt x="25999" y="0"/>
                  <a:pt x="58071" y="0"/>
                </a:cubicBezTo>
                <a:lnTo>
                  <a:pt x="1103356" y="0"/>
                </a:lnTo>
                <a:cubicBezTo>
                  <a:pt x="1135428" y="0"/>
                  <a:pt x="1161427" y="25999"/>
                  <a:pt x="1161427" y="58071"/>
                </a:cubicBezTo>
                <a:lnTo>
                  <a:pt x="1161427" y="522642"/>
                </a:lnTo>
                <a:cubicBezTo>
                  <a:pt x="1161427" y="554714"/>
                  <a:pt x="1135428" y="580713"/>
                  <a:pt x="1103356" y="580713"/>
                </a:cubicBezTo>
                <a:lnTo>
                  <a:pt x="58071" y="580713"/>
                </a:lnTo>
                <a:cubicBezTo>
                  <a:pt x="25999" y="580713"/>
                  <a:pt x="0" y="554714"/>
                  <a:pt x="0" y="522642"/>
                </a:cubicBezTo>
                <a:lnTo>
                  <a:pt x="0" y="580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04" tIns="27804" rIns="27804" bIns="27804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Aft>
                <a:spcPct val="35000"/>
              </a:spcAft>
            </a:pPr>
            <a:r>
              <a:rPr lang="zh-CN" altLang="en-US" sz="1700" dirty="0"/>
              <a:t>夹具有旋转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6DEB01B-2D1B-4F83-A221-A4DCF69BD1EB}"/>
              </a:ext>
            </a:extLst>
          </p:cNvPr>
          <p:cNvGrpSpPr/>
          <p:nvPr/>
        </p:nvGrpSpPr>
        <p:grpSpPr>
          <a:xfrm>
            <a:off x="6065681" y="1916832"/>
            <a:ext cx="5522413" cy="3594883"/>
            <a:chOff x="1805706" y="1634317"/>
            <a:chExt cx="7246476" cy="4717184"/>
          </a:xfrm>
        </p:grpSpPr>
        <p:grpSp>
          <p:nvGrpSpPr>
            <p:cNvPr id="33" name="组合 6">
              <a:extLst>
                <a:ext uri="{FF2B5EF4-FFF2-40B4-BE49-F238E27FC236}">
                  <a16:creationId xmlns:a16="http://schemas.microsoft.com/office/drawing/2014/main" id="{33E9C464-1AC1-445F-98D4-045AD79C6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616" y="1772816"/>
              <a:ext cx="5897562" cy="4182814"/>
              <a:chOff x="1043608" y="-3272816"/>
              <a:chExt cx="5896272" cy="4182205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4774BDC9-3C65-48F3-8F5A-B6CAF3A3C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608" y="-3272816"/>
                <a:ext cx="0" cy="418220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A9698D6-6DD1-4178-B7DE-9E2B9F210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08" y="903040"/>
                <a:ext cx="589627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8">
              <a:extLst>
                <a:ext uri="{FF2B5EF4-FFF2-40B4-BE49-F238E27FC236}">
                  <a16:creationId xmlns:a16="http://schemas.microsoft.com/office/drawing/2014/main" id="{91718BF7-7859-4CA5-9148-EACBFDCB1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641" y="5949282"/>
              <a:ext cx="9635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Robot</a:t>
              </a:r>
              <a:endParaRPr lang="zh-CN" altLang="en-US" sz="1800" dirty="0"/>
            </a:p>
          </p:txBody>
        </p: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880F04C3-EB31-467A-A299-BC9EB5C48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706" y="1634317"/>
              <a:ext cx="7239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Y</a:t>
              </a:r>
              <a:endParaRPr lang="zh-CN" altLang="en-US" sz="1800" dirty="0"/>
            </a:p>
          </p:txBody>
        </p:sp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0CDD3804-F70C-4739-A3E8-05D70020A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8249" y="6074502"/>
              <a:ext cx="7239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X</a:t>
              </a:r>
              <a:endParaRPr lang="zh-CN" altLang="en-US" sz="1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CE97E6E-140E-449F-9F19-3DAEA403C0F5}"/>
              </a:ext>
            </a:extLst>
          </p:cNvPr>
          <p:cNvGrpSpPr/>
          <p:nvPr/>
        </p:nvGrpSpPr>
        <p:grpSpPr>
          <a:xfrm>
            <a:off x="839416" y="2317031"/>
            <a:ext cx="3331495" cy="2598346"/>
            <a:chOff x="7529597" y="2558846"/>
            <a:chExt cx="3331495" cy="2598346"/>
          </a:xfrm>
        </p:grpSpPr>
        <p:grpSp>
          <p:nvGrpSpPr>
            <p:cNvPr id="39" name="组合 6">
              <a:extLst>
                <a:ext uri="{FF2B5EF4-FFF2-40B4-BE49-F238E27FC236}">
                  <a16:creationId xmlns:a16="http://schemas.microsoft.com/office/drawing/2014/main" id="{7F7156B7-73F9-443A-A4D0-2C255F23E90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433453" y="2729553"/>
              <a:ext cx="2321348" cy="2533930"/>
              <a:chOff x="1043603" y="-13893298"/>
              <a:chExt cx="13559828" cy="14802680"/>
            </a:xfrm>
          </p:grpSpPr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95B5F13-25F6-46DC-81AA-28E12CCF554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6357728" y="-6491961"/>
                <a:ext cx="14802680" cy="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95616E62-0029-4958-AA50-136D2ED9DF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823517" y="-5876876"/>
                <a:ext cx="0" cy="135598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8">
              <a:extLst>
                <a:ext uri="{FF2B5EF4-FFF2-40B4-BE49-F238E27FC236}">
                  <a16:creationId xmlns:a16="http://schemas.microsoft.com/office/drawing/2014/main" id="{4CE813DC-C171-4E37-88CB-5DDF5C3B0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9597" y="2558846"/>
              <a:ext cx="9117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/>
                <a:t>Camera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35520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69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宋体</vt:lpstr>
      <vt:lpstr>等线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YIFEI</dc:creator>
  <cp:lastModifiedBy>Andrew Joe</cp:lastModifiedBy>
  <cp:revision>30</cp:revision>
  <dcterms:created xsi:type="dcterms:W3CDTF">2016-12-02T08:56:59Z</dcterms:created>
  <dcterms:modified xsi:type="dcterms:W3CDTF">2022-08-22T08:39:24Z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