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7" r:id="rId2"/>
    <p:sldId id="511" r:id="rId3"/>
    <p:sldId id="518" r:id="rId4"/>
    <p:sldId id="519" r:id="rId5"/>
    <p:sldId id="517" r:id="rId6"/>
    <p:sldId id="51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F364-1CBC-487A-B52B-12B93D22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AD659-7109-4026-9BFF-B2D34A2EE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6D4CF-BB78-4897-A7B5-FBC8933E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A0D31-9317-4BAD-9691-4B4C00E7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D61E-D1B9-4B1F-B8A9-FB21745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2CAB-E4A7-4894-8812-06E1991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B107F-66C5-4F34-8E49-F15E9519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E7758-F7EA-441B-BF4E-F78BB09D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00B7A-F6F0-4148-98AF-80A524CB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EE697-876D-463E-B9DC-A0106FBB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1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523AC-61D8-4485-9DEE-568C2047B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27289-716A-4BBB-A44A-B420A268B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E496C-64AF-4969-9CFA-B245463F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B1C37-AD56-487E-95BC-0191E46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2C4DA-CA36-4A17-8E9D-427B4D8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1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8189" y="6376496"/>
            <a:ext cx="615144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1706563" y="736600"/>
            <a:ext cx="9121775" cy="101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82575"/>
            <a:ext cx="13573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/>
          <p:nvPr userDrawn="1"/>
        </p:nvSpPr>
        <p:spPr>
          <a:xfrm>
            <a:off x="1706563" y="352425"/>
            <a:ext cx="9093200" cy="358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1D152-D189-4C35-AA76-921FC574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CAFAB-EBC8-4EAD-BF27-C1655732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61714-E3BB-452C-9768-8574EA22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B75C4-CEEE-4DBF-8BEE-62CDEDA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BF665-B0C5-4790-BA15-C40AC02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1040-CABF-4DDF-95F9-0E288FDB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AA136-87A9-4A78-8C17-C8C52BC34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67D82-3702-4DDB-8452-680B5770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6358-3E0C-4B95-A03F-19BA48A1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58DF-C62D-4A53-968F-2CF1254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A988C-9569-4723-AF3E-4ECCDD23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EE30F-7FFA-4AA0-AB71-4C2757378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C7F80-08B7-4E68-BAA0-7A0E350A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69046-2E03-4A3E-9CD9-27F5651E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3B7F1-70FF-4E12-A02E-2C71EFE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52382-CD2A-485D-9F9D-62D1F4E3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5274-FC67-48E3-A0D4-FDCC12F7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E4011-D745-4E57-947A-72B934F8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7E66F-5EBD-48F6-A288-99D74E662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CD4231-CD36-4725-B431-DE722821C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B10B1-9EAE-4E07-A095-E195DAECD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1EA8D-013F-49F5-B704-D84997BA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94260-56A1-41E7-9C7B-4F327BE4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4C8822-213F-40AF-9167-424D670A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7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7E68F-FD58-44A6-AF53-C006D46E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68FDE0-EE1C-48B4-842D-64423530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59DCC-2FD9-44E7-A835-C6D0EFE9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A8C8FC-3279-4EE7-AC37-8606E8EB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3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0C77F-3810-4A72-96BD-4C492B13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C9331-5315-4157-9D15-94A31061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A6682-E98C-4884-A476-F7BB285A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58220-5B2B-4C4C-BE84-FD2C0E3F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E82F-EA37-4D66-8B77-4E0E4432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2AEFC-B1EB-433D-947F-9DA24C51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89547-7B8B-442E-BD02-4BA539B3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AE74B-726F-4360-A6BF-6A94D71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207E0-6099-4B31-9D66-1F4038D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D843C-618C-42A9-9603-E63EC76D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083C3-9045-46CE-9B2D-B83868A69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57522-1145-4E01-BE7B-951996FE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9B477-FCE1-4299-9AA8-987120BA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53B9F-18F0-40C1-87FD-9534B87F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90C7F-0CBB-4BAD-B58C-299826E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6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889D1-93BF-4FE4-997F-029F79BF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3B9E1-7704-4501-A49C-B5D37977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9D0B9-0181-49A7-B753-3126928DD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15BE-69DE-42D3-A320-70774EFC178D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0D7A3-6F88-4482-B6D4-0498065B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8D275-09E3-49E0-8847-A179E1353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F948-CF65-4350-9EED-83B63DC95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9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655368" y="6306481"/>
            <a:ext cx="3565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05" y="1141730"/>
            <a:ext cx="2026285" cy="191516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95" y="1141730"/>
            <a:ext cx="2058035" cy="191579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0" y="1141730"/>
            <a:ext cx="1976755" cy="1915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99360" y="3837182"/>
            <a:ext cx="71932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 V5 </a:t>
            </a:r>
            <a:r>
              <a: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实战项目部署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全记录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C5754C-FF1E-4270-9ADE-AFC1C90596DA}"/>
              </a:ext>
            </a:extLst>
          </p:cNvPr>
          <p:cNvSpPr txBox="1"/>
          <p:nvPr/>
        </p:nvSpPr>
        <p:spPr>
          <a:xfrm>
            <a:off x="1691739" y="271283"/>
            <a:ext cx="42869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一、环境安装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60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C5754C-FF1E-4270-9ADE-AFC1C90596DA}"/>
              </a:ext>
            </a:extLst>
          </p:cNvPr>
          <p:cNvSpPr txBox="1"/>
          <p:nvPr/>
        </p:nvSpPr>
        <p:spPr>
          <a:xfrm>
            <a:off x="1691739" y="271283"/>
            <a:ext cx="42869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YOLO V5 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7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C5754C-FF1E-4270-9ADE-AFC1C90596DA}"/>
              </a:ext>
            </a:extLst>
          </p:cNvPr>
          <p:cNvSpPr txBox="1"/>
          <p:nvPr/>
        </p:nvSpPr>
        <p:spPr>
          <a:xfrm>
            <a:off x="1691739" y="271283"/>
            <a:ext cx="42869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2400" b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YOLO V5 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部署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78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4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655368" y="6306481"/>
            <a:ext cx="3565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595757"/>
                </a:solidFill>
              </a:rPr>
              <a:t>6</a:t>
            </a:fld>
            <a:endParaRPr lang="zh-CN" altLang="en-US" dirty="0">
              <a:solidFill>
                <a:srgbClr val="595757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789B8-2D3E-4E9D-8141-B315F81C9EDD}"/>
              </a:ext>
            </a:extLst>
          </p:cNvPr>
          <p:cNvSpPr txBox="1"/>
          <p:nvPr/>
        </p:nvSpPr>
        <p:spPr>
          <a:xfrm>
            <a:off x="1691739" y="271283"/>
            <a:ext cx="42869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一、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1A2A21C-8BFD-4D93-844A-3D847C42D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2828"/>
              </p:ext>
            </p:extLst>
          </p:nvPr>
        </p:nvGraphicFramePr>
        <p:xfrm>
          <a:off x="1209040" y="1400006"/>
          <a:ext cx="9773919" cy="3145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9574">
                  <a:extLst>
                    <a:ext uri="{9D8B030D-6E8A-4147-A177-3AD203B41FA5}">
                      <a16:colId xmlns:a16="http://schemas.microsoft.com/office/drawing/2014/main" val="4043326915"/>
                    </a:ext>
                  </a:extLst>
                </a:gridCol>
                <a:gridCol w="3942924">
                  <a:extLst>
                    <a:ext uri="{9D8B030D-6E8A-4147-A177-3AD203B41FA5}">
                      <a16:colId xmlns:a16="http://schemas.microsoft.com/office/drawing/2014/main" val="152883824"/>
                    </a:ext>
                  </a:extLst>
                </a:gridCol>
                <a:gridCol w="4221421">
                  <a:extLst>
                    <a:ext uri="{9D8B030D-6E8A-4147-A177-3AD203B41FA5}">
                      <a16:colId xmlns:a16="http://schemas.microsoft.com/office/drawing/2014/main" val="3815513506"/>
                    </a:ext>
                  </a:extLst>
                </a:gridCol>
              </a:tblGrid>
              <a:tr h="7863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71520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200" dirty="0">
                        <a:solidFill>
                          <a:srgbClr val="595757"/>
                        </a:solidFill>
                        <a:latin typeface="+mj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sz="1400" kern="1200" dirty="0">
                        <a:solidFill>
                          <a:srgbClr val="595757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364078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rgbClr val="595757"/>
                        </a:solidFill>
                        <a:latin typeface="+mj-lt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400" dirty="0">
                        <a:solidFill>
                          <a:srgbClr val="595757"/>
                        </a:solidFill>
                        <a:latin typeface="+mj-lt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327850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rgbClr val="595757"/>
                        </a:solidFill>
                        <a:latin typeface="+mj-lt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400" dirty="0">
                        <a:solidFill>
                          <a:srgbClr val="595757"/>
                        </a:solidFill>
                        <a:latin typeface="+mj-lt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CN" altLang="en-US" sz="1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09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3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29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方正兰亭黑简体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 Joe</dc:creator>
  <cp:lastModifiedBy>Andrew Joe</cp:lastModifiedBy>
  <cp:revision>242</cp:revision>
  <dcterms:created xsi:type="dcterms:W3CDTF">2022-06-28T09:05:11Z</dcterms:created>
  <dcterms:modified xsi:type="dcterms:W3CDTF">2022-11-16T13:04:00Z</dcterms:modified>
</cp:coreProperties>
</file>