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19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C0AF87-CDD4-46DE-9591-5B7875D5F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621913-077F-47F2-91A1-F6D59E985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873A67-7949-4533-9C21-1D2854817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C43BA-0935-4D80-B0E0-DD5DC342E117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3512FD-92C1-455B-8E92-7C06BB19D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67E3C7-5B64-4451-ADA5-E1009A408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5E21-B28F-444E-B0F1-EAF306B8B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103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ED64FD-A617-44C0-A728-709C53131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CDC910-0E35-4F67-BC60-6AAB24461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A5CA41-96E5-4EFF-BB45-2A6545B17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C43BA-0935-4D80-B0E0-DD5DC342E117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783830-7F9A-45C6-B3A9-CFCB4C6D3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669BDB-33DC-4E2E-BF00-518754BF9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5E21-B28F-444E-B0F1-EAF306B8B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350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255652E-E1B3-4101-B24F-19EDF190DE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A37742-DFEE-4F1B-B935-E8B6920CA9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A061DD-EED0-450F-8CED-7C4052760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C43BA-0935-4D80-B0E0-DD5DC342E117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15DDCA-DB87-4EDE-8D92-2F3E94732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E100F2-EF4B-4574-896F-C71926C09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5E21-B28F-444E-B0F1-EAF306B8B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296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8B3218-0315-48C9-B1B0-2E3746FC2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E775EF-FFCF-4C4F-A5A9-E87112CFE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14C434-8F4A-4896-BFB7-F70ADA7A5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C43BA-0935-4D80-B0E0-DD5DC342E117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BD16FD-B8BB-4938-8832-FE34FC928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4EEA34-8C7F-4B30-B965-B5843DD69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5E21-B28F-444E-B0F1-EAF306B8B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8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AC6CFB-C20F-4BC8-8604-27E3A4F50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0A8CE8-5354-47E1-BAE2-EB72034A3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3486D9-4C66-4B80-8EF1-9AEDDE4B5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C43BA-0935-4D80-B0E0-DD5DC342E117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23E3D2-4AB7-4729-8E63-DA5189291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DBC88E-655C-481D-805E-A306DCE1C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5E21-B28F-444E-B0F1-EAF306B8B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437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D6548-9990-4416-80AF-4262CAC09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2D7D17-3B0B-4E99-8EDC-E5CB6B2773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986AFE-6CA5-4F04-8DBA-4A304DF4F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FE260F-8322-49EF-BD41-35517F2E1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C43BA-0935-4D80-B0E0-DD5DC342E117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CFE1C3-DB1D-486F-9257-E3B4F7C17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C9AB0A-8ACE-4DB1-B934-1BE1B4D29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5E21-B28F-444E-B0F1-EAF306B8B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01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4A7438-66FD-4D4E-8877-A7CE387FA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2E88D1-F7BA-4C5E-8624-2DC8B3869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A25558-8FF6-4174-BAC1-81923817E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86277C-4737-46D5-93C7-65E82341C7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C0EAD8-394A-4147-85C9-34E22F72E4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F67319D-FFDC-4006-AF3B-4CD190A60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C43BA-0935-4D80-B0E0-DD5DC342E117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5716EB5-EC7D-4D5F-A67A-047F453C4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978BFED-4EF0-45E6-ADE9-425468BC0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5E21-B28F-444E-B0F1-EAF306B8B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195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55D71B-3BC7-44A3-9099-30B31D7AD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8CD89B-83E2-4361-AFA8-B8CE58AC4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C43BA-0935-4D80-B0E0-DD5DC342E117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088B51-95A9-47BA-8943-C927351BC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7DB6FB-3E37-4D6D-BEAE-1086C1522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5E21-B28F-444E-B0F1-EAF306B8B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146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4FDF7A-2210-4FCA-894A-EED181421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C43BA-0935-4D80-B0E0-DD5DC342E117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5CC5DE-3689-49E0-9C61-1715FA77E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BEC82B-AF3C-4300-964E-48A2F0165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5E21-B28F-444E-B0F1-EAF306B8B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801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B1F2D-FF63-4A90-B818-EBDE6455F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F4B49E-D7DE-4659-AA6C-F87E345C1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925FFB-BAE5-458C-B3F4-3E9DAD0D0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32423F-E125-4D55-844C-1D93AF34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C43BA-0935-4D80-B0E0-DD5DC342E117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E19DE2-E624-44E0-ACB0-2E3B5C343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306E02-7B27-45F7-9A5A-7B5F80728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5E21-B28F-444E-B0F1-EAF306B8B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37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888A68-D02C-46EC-B723-80380ECB5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18AF93E-C3C2-4867-B4EC-F11BCAFAC3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A94AA3-1C26-4639-9B13-9A4422AEA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A27DDF-6140-4CAC-B56A-294AFEA6F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C43BA-0935-4D80-B0E0-DD5DC342E117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07F5A8-ACCE-4ED2-9EE3-D764BE530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59795D-7A57-4380-9FD8-E9A3D7976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D5E21-B28F-444E-B0F1-EAF306B8B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349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9B21097-829A-4D29-9C13-C3BAE7BB4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1D4FD8-96DA-412A-AFD8-BC09DE010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67A3C9-EFAA-457E-A24E-D276392D57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C43BA-0935-4D80-B0E0-DD5DC342E117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0B3450-E3BD-4076-A018-A69CAE727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B752C3-A457-4944-B138-4D25F3FE9D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D5E21-B28F-444E-B0F1-EAF306B8B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661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EFE97F85-5650-4246-A51C-7B845A61E05E}"/>
              </a:ext>
            </a:extLst>
          </p:cNvPr>
          <p:cNvSpPr/>
          <p:nvPr/>
        </p:nvSpPr>
        <p:spPr>
          <a:xfrm>
            <a:off x="0" y="0"/>
            <a:ext cx="12192000" cy="4508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1DB0E73-4C5C-47FA-BDC1-779E127ACEF5}"/>
              </a:ext>
            </a:extLst>
          </p:cNvPr>
          <p:cNvSpPr/>
          <p:nvPr/>
        </p:nvSpPr>
        <p:spPr>
          <a:xfrm>
            <a:off x="0" y="6505154"/>
            <a:ext cx="12192000" cy="3528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CF8069A-6C47-4D13-A9E0-C34C9E4EE73E}"/>
              </a:ext>
            </a:extLst>
          </p:cNvPr>
          <p:cNvSpPr/>
          <p:nvPr/>
        </p:nvSpPr>
        <p:spPr>
          <a:xfrm>
            <a:off x="0" y="450850"/>
            <a:ext cx="2003504" cy="60543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1982C30-5B05-4D46-A2D7-5EBE5977AB46}"/>
              </a:ext>
            </a:extLst>
          </p:cNvPr>
          <p:cNvSpPr/>
          <p:nvPr/>
        </p:nvSpPr>
        <p:spPr>
          <a:xfrm>
            <a:off x="9994900" y="450850"/>
            <a:ext cx="2197100" cy="605430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3745B89-96CA-456C-8EAF-A77FFF216AE4}"/>
              </a:ext>
            </a:extLst>
          </p:cNvPr>
          <p:cNvSpPr/>
          <p:nvPr/>
        </p:nvSpPr>
        <p:spPr>
          <a:xfrm>
            <a:off x="6917653" y="933331"/>
            <a:ext cx="801503" cy="3316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浏览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ADFBF8D8-26A4-4EA1-AD9C-089ACB0499FF}"/>
              </a:ext>
            </a:extLst>
          </p:cNvPr>
          <p:cNvSpPr/>
          <p:nvPr/>
        </p:nvSpPr>
        <p:spPr>
          <a:xfrm>
            <a:off x="468352" y="5912003"/>
            <a:ext cx="1066800" cy="4012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加载图片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DA40AA28-29D7-4920-9C60-7C185600C158}"/>
              </a:ext>
            </a:extLst>
          </p:cNvPr>
          <p:cNvSpPr/>
          <p:nvPr/>
        </p:nvSpPr>
        <p:spPr>
          <a:xfrm>
            <a:off x="5524456" y="5558216"/>
            <a:ext cx="1066800" cy="4012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运行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293F7A7-D373-4F45-8F2B-53D5DC4C85E0}"/>
              </a:ext>
            </a:extLst>
          </p:cNvPr>
          <p:cNvSpPr/>
          <p:nvPr/>
        </p:nvSpPr>
        <p:spPr>
          <a:xfrm>
            <a:off x="4686151" y="962110"/>
            <a:ext cx="2003504" cy="2740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3C51337-2385-4409-95C3-D027AA692867}"/>
              </a:ext>
            </a:extLst>
          </p:cNvPr>
          <p:cNvSpPr/>
          <p:nvPr/>
        </p:nvSpPr>
        <p:spPr>
          <a:xfrm>
            <a:off x="1" y="463765"/>
            <a:ext cx="2003504" cy="52563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7" name="表格 27">
            <a:extLst>
              <a:ext uri="{FF2B5EF4-FFF2-40B4-BE49-F238E27FC236}">
                <a16:creationId xmlns:a16="http://schemas.microsoft.com/office/drawing/2014/main" id="{1B91249E-47CB-41CA-9CE8-71A03E164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895349"/>
              </p:ext>
            </p:extLst>
          </p:nvPr>
        </p:nvGraphicFramePr>
        <p:xfrm>
          <a:off x="9994901" y="463765"/>
          <a:ext cx="2197101" cy="37084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732367">
                  <a:extLst>
                    <a:ext uri="{9D8B030D-6E8A-4147-A177-3AD203B41FA5}">
                      <a16:colId xmlns:a16="http://schemas.microsoft.com/office/drawing/2014/main" val="4048801325"/>
                    </a:ext>
                  </a:extLst>
                </a:gridCol>
                <a:gridCol w="732367">
                  <a:extLst>
                    <a:ext uri="{9D8B030D-6E8A-4147-A177-3AD203B41FA5}">
                      <a16:colId xmlns:a16="http://schemas.microsoft.com/office/drawing/2014/main" val="3720758584"/>
                    </a:ext>
                  </a:extLst>
                </a:gridCol>
                <a:gridCol w="732367">
                  <a:extLst>
                    <a:ext uri="{9D8B030D-6E8A-4147-A177-3AD203B41FA5}">
                      <a16:colId xmlns:a16="http://schemas.microsoft.com/office/drawing/2014/main" val="4147452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8374"/>
                  </a:ext>
                </a:extLst>
              </a:tr>
            </a:tbl>
          </a:graphicData>
        </a:graphic>
      </p:graphicFrame>
      <p:sp>
        <p:nvSpPr>
          <p:cNvPr id="28" name="文本框 27">
            <a:extLst>
              <a:ext uri="{FF2B5EF4-FFF2-40B4-BE49-F238E27FC236}">
                <a16:creationId xmlns:a16="http://schemas.microsoft.com/office/drawing/2014/main" id="{78B33891-A3F2-4D39-B58B-DFA24690C312}"/>
              </a:ext>
            </a:extLst>
          </p:cNvPr>
          <p:cNvSpPr txBox="1"/>
          <p:nvPr/>
        </p:nvSpPr>
        <p:spPr>
          <a:xfrm>
            <a:off x="3590357" y="93521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模型文件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935214B-BD7D-48C1-BEBF-AEE75D0E8CEF}"/>
              </a:ext>
            </a:extLst>
          </p:cNvPr>
          <p:cNvSpPr txBox="1"/>
          <p:nvPr/>
        </p:nvSpPr>
        <p:spPr>
          <a:xfrm>
            <a:off x="135957" y="561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目标检测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3C96AD2-D916-4AA5-858A-4F701A27CE19}"/>
              </a:ext>
            </a:extLst>
          </p:cNvPr>
          <p:cNvSpPr txBox="1"/>
          <p:nvPr/>
        </p:nvSpPr>
        <p:spPr>
          <a:xfrm>
            <a:off x="2326107" y="158847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原始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ACCBECA-E2CD-419A-B44F-2906E801928A}"/>
              </a:ext>
            </a:extLst>
          </p:cNvPr>
          <p:cNvSpPr txBox="1"/>
          <p:nvPr/>
        </p:nvSpPr>
        <p:spPr>
          <a:xfrm>
            <a:off x="6154655" y="158847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结果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04B4A36-4D30-4265-84D8-D373C2C4E8B3}"/>
              </a:ext>
            </a:extLst>
          </p:cNvPr>
          <p:cNvGrpSpPr/>
          <p:nvPr/>
        </p:nvGrpSpPr>
        <p:grpSpPr>
          <a:xfrm>
            <a:off x="2325034" y="1930514"/>
            <a:ext cx="3518714" cy="3082038"/>
            <a:chOff x="2325034" y="1930514"/>
            <a:chExt cx="3518714" cy="3082038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5D24C28-4C78-4F2D-A32E-FF0A21D72286}"/>
                </a:ext>
              </a:extLst>
            </p:cNvPr>
            <p:cNvSpPr/>
            <p:nvPr/>
          </p:nvSpPr>
          <p:spPr>
            <a:xfrm>
              <a:off x="2325034" y="2227417"/>
              <a:ext cx="3518714" cy="263903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949EEBC3-AB1F-4CBC-BCCE-689DB8DAA8CE}"/>
                </a:ext>
              </a:extLst>
            </p:cNvPr>
            <p:cNvGrpSpPr/>
            <p:nvPr/>
          </p:nvGrpSpPr>
          <p:grpSpPr>
            <a:xfrm>
              <a:off x="2325034" y="1930514"/>
              <a:ext cx="3518714" cy="307777"/>
              <a:chOff x="2325034" y="1930514"/>
              <a:chExt cx="3518714" cy="307777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053A971E-D851-4D52-8F91-D06E30FA51EA}"/>
                  </a:ext>
                </a:extLst>
              </p:cNvPr>
              <p:cNvSpPr/>
              <p:nvPr/>
            </p:nvSpPr>
            <p:spPr>
              <a:xfrm>
                <a:off x="2325034" y="1941388"/>
                <a:ext cx="3518714" cy="296903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D8FC734-F679-4DF0-BEA2-6FDECC022CCF}"/>
                  </a:ext>
                </a:extLst>
              </p:cNvPr>
              <p:cNvSpPr txBox="1"/>
              <p:nvPr/>
            </p:nvSpPr>
            <p:spPr>
              <a:xfrm>
                <a:off x="2429818" y="1930514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dirty="0"/>
                  <a:t>亮度</a:t>
                </a:r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EE587BF4-84AB-4C76-9F7C-DF8C8F5CD73F}"/>
                  </a:ext>
                </a:extLst>
              </p:cNvPr>
              <p:cNvSpPr txBox="1"/>
              <p:nvPr/>
            </p:nvSpPr>
            <p:spPr>
              <a:xfrm>
                <a:off x="3023218" y="1930514"/>
                <a:ext cx="7232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dirty="0"/>
                  <a:t>对比度</a:t>
                </a: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7725F791-E122-4A3E-AF4A-89602BE7D39A}"/>
                </a:ext>
              </a:extLst>
            </p:cNvPr>
            <p:cNvGrpSpPr/>
            <p:nvPr/>
          </p:nvGrpSpPr>
          <p:grpSpPr>
            <a:xfrm>
              <a:off x="2325034" y="4866454"/>
              <a:ext cx="3518714" cy="146098"/>
              <a:chOff x="2325034" y="4866454"/>
              <a:chExt cx="3518714" cy="146098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367EA98-1148-49D2-BE45-FBB5929FAACF}"/>
                  </a:ext>
                </a:extLst>
              </p:cNvPr>
              <p:cNvSpPr/>
              <p:nvPr/>
            </p:nvSpPr>
            <p:spPr>
              <a:xfrm>
                <a:off x="2325034" y="4866454"/>
                <a:ext cx="3518714" cy="146098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221F7640-CAE2-4A7E-B90D-990081443371}"/>
                  </a:ext>
                </a:extLst>
              </p:cNvPr>
              <p:cNvSpPr txBox="1"/>
              <p:nvPr/>
            </p:nvSpPr>
            <p:spPr>
              <a:xfrm>
                <a:off x="4765579" y="4877947"/>
                <a:ext cx="973023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800" dirty="0"/>
                  <a:t>图片名称：</a:t>
                </a:r>
                <a:r>
                  <a:rPr lang="en-US" altLang="zh-CN" sz="800" dirty="0" err="1"/>
                  <a:t>xxxxxx.img</a:t>
                </a:r>
                <a:endParaRPr lang="zh-CN" altLang="en-US" sz="800" dirty="0"/>
              </a:p>
            </p:txBody>
          </p:sp>
        </p:grp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A5D2C3C4-28F8-4395-AD61-A5D98CE39BD0}"/>
              </a:ext>
            </a:extLst>
          </p:cNvPr>
          <p:cNvGrpSpPr/>
          <p:nvPr/>
        </p:nvGrpSpPr>
        <p:grpSpPr>
          <a:xfrm>
            <a:off x="6154655" y="1930514"/>
            <a:ext cx="3518714" cy="3082038"/>
            <a:chOff x="6154655" y="1930514"/>
            <a:chExt cx="3518714" cy="3082038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1CEF25C-1D23-4547-94A0-A4F3E6C9D2AA}"/>
                </a:ext>
              </a:extLst>
            </p:cNvPr>
            <p:cNvSpPr/>
            <p:nvPr/>
          </p:nvSpPr>
          <p:spPr>
            <a:xfrm>
              <a:off x="6154655" y="2227417"/>
              <a:ext cx="3518714" cy="263903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6FCFD32D-DD4D-4E05-808D-31F7B18F13D3}"/>
                </a:ext>
              </a:extLst>
            </p:cNvPr>
            <p:cNvGrpSpPr/>
            <p:nvPr/>
          </p:nvGrpSpPr>
          <p:grpSpPr>
            <a:xfrm>
              <a:off x="6154655" y="1930514"/>
              <a:ext cx="3518714" cy="307777"/>
              <a:chOff x="6154655" y="1930514"/>
              <a:chExt cx="3518714" cy="307777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A608D1CE-D07A-4BE8-9D5F-9256F2251317}"/>
                  </a:ext>
                </a:extLst>
              </p:cNvPr>
              <p:cNvSpPr/>
              <p:nvPr/>
            </p:nvSpPr>
            <p:spPr>
              <a:xfrm>
                <a:off x="6154655" y="1941388"/>
                <a:ext cx="3518714" cy="286029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66C31E30-AC26-4B3E-8D00-30C2908DEA60}"/>
                  </a:ext>
                </a:extLst>
              </p:cNvPr>
              <p:cNvSpPr txBox="1"/>
              <p:nvPr/>
            </p:nvSpPr>
            <p:spPr>
              <a:xfrm>
                <a:off x="6324253" y="1930514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dirty="0"/>
                  <a:t>笔刷</a:t>
                </a: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2CC4595C-97BD-4A42-A95D-28FCB6B42D50}"/>
                  </a:ext>
                </a:extLst>
              </p:cNvPr>
              <p:cNvSpPr txBox="1"/>
              <p:nvPr/>
            </p:nvSpPr>
            <p:spPr>
              <a:xfrm>
                <a:off x="6917653" y="1930514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dirty="0"/>
                  <a:t>标签</a:t>
                </a:r>
              </a:p>
            </p:txBody>
          </p: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F905AC04-1555-4309-848E-8245E377B18A}"/>
                </a:ext>
              </a:extLst>
            </p:cNvPr>
            <p:cNvGrpSpPr/>
            <p:nvPr/>
          </p:nvGrpSpPr>
          <p:grpSpPr>
            <a:xfrm>
              <a:off x="6154655" y="4866454"/>
              <a:ext cx="3518714" cy="146098"/>
              <a:chOff x="6154655" y="4866454"/>
              <a:chExt cx="3518714" cy="146098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ED59FB3C-59F4-448B-B7E0-F20FA1E8C05D}"/>
                  </a:ext>
                </a:extLst>
              </p:cNvPr>
              <p:cNvSpPr/>
              <p:nvPr/>
            </p:nvSpPr>
            <p:spPr>
              <a:xfrm>
                <a:off x="6154655" y="4866454"/>
                <a:ext cx="3518714" cy="146098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6EAA888-86D8-4320-9137-A1C53DD03B96}"/>
                  </a:ext>
                </a:extLst>
              </p:cNvPr>
              <p:cNvSpPr txBox="1"/>
              <p:nvPr/>
            </p:nvSpPr>
            <p:spPr>
              <a:xfrm>
                <a:off x="8557335" y="4877947"/>
                <a:ext cx="973023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800" dirty="0"/>
                  <a:t>图片名称：</a:t>
                </a:r>
                <a:r>
                  <a:rPr lang="en-US" altLang="zh-CN" sz="800" dirty="0" err="1"/>
                  <a:t>xxxxxx.img</a:t>
                </a:r>
                <a:endParaRPr lang="zh-CN" altLang="en-US" sz="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8142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31</Words>
  <Application>Microsoft Office PowerPoint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Andrew Joe</dc:creator>
  <cp:lastModifiedBy>Andrew Joe</cp:lastModifiedBy>
  <cp:revision>85</cp:revision>
  <dcterms:created xsi:type="dcterms:W3CDTF">2022-09-16T08:35:02Z</dcterms:created>
  <dcterms:modified xsi:type="dcterms:W3CDTF">2022-09-19T02:40:32Z</dcterms:modified>
</cp:coreProperties>
</file>