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71" r:id="rId3"/>
    <p:sldId id="27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DBF0"/>
    <a:srgbClr val="3A746F"/>
    <a:srgbClr val="494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0BE2A-0D63-4077-A959-85E88C33D3A4}" v="110" dt="2021-03-04T10:46:18.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68155" autoAdjust="0"/>
  </p:normalViewPr>
  <p:slideViewPr>
    <p:cSldViewPr snapToGrid="0">
      <p:cViewPr>
        <p:scale>
          <a:sx n="66" d="100"/>
          <a:sy n="66" d="100"/>
        </p:scale>
        <p:origin x="208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olly | E²" userId="866cd4ed-e82f-4643-a1d8-52832a9ec554" providerId="ADAL" clId="{71C0BE2A-0D63-4077-A959-85E88C33D3A4}"/>
    <pc:docChg chg="undo custSel addSld modSld">
      <pc:chgData name="Andrew Jolly | E²" userId="866cd4ed-e82f-4643-a1d8-52832a9ec554" providerId="ADAL" clId="{71C0BE2A-0D63-4077-A959-85E88C33D3A4}" dt="2021-03-04T10:55:16.019" v="4657" actId="20577"/>
      <pc:docMkLst>
        <pc:docMk/>
      </pc:docMkLst>
      <pc:sldChg chg="addSp delSp modSp add mod modNotesTx">
        <pc:chgData name="Andrew Jolly | E²" userId="866cd4ed-e82f-4643-a1d8-52832a9ec554" providerId="ADAL" clId="{71C0BE2A-0D63-4077-A959-85E88C33D3A4}" dt="2021-03-04T10:55:16.019" v="4657" actId="20577"/>
        <pc:sldMkLst>
          <pc:docMk/>
          <pc:sldMk cId="1107365495" sldId="272"/>
        </pc:sldMkLst>
        <pc:spChg chg="del">
          <ac:chgData name="Andrew Jolly | E²" userId="866cd4ed-e82f-4643-a1d8-52832a9ec554" providerId="ADAL" clId="{71C0BE2A-0D63-4077-A959-85E88C33D3A4}" dt="2021-03-04T00:31:45.816" v="1" actId="478"/>
          <ac:spMkLst>
            <pc:docMk/>
            <pc:sldMk cId="1107365495" sldId="272"/>
            <ac:spMk id="7" creationId="{AAD54A80-B569-4F4D-B256-8B645271D801}"/>
          </ac:spMkLst>
        </pc:spChg>
        <pc:spChg chg="mod">
          <ac:chgData name="Andrew Jolly | E²" userId="866cd4ed-e82f-4643-a1d8-52832a9ec554" providerId="ADAL" clId="{71C0BE2A-0D63-4077-A959-85E88C33D3A4}" dt="2021-03-04T00:33:18.759" v="52" actId="1076"/>
          <ac:spMkLst>
            <pc:docMk/>
            <pc:sldMk cId="1107365495" sldId="272"/>
            <ac:spMk id="9" creationId="{812301ED-E4CE-498C-AA81-AD6BDBF3B540}"/>
          </ac:spMkLst>
        </pc:spChg>
        <pc:spChg chg="add mod">
          <ac:chgData name="Andrew Jolly | E²" userId="866cd4ed-e82f-4643-a1d8-52832a9ec554" providerId="ADAL" clId="{71C0BE2A-0D63-4077-A959-85E88C33D3A4}" dt="2021-03-04T00:37:42.843" v="87" actId="339"/>
          <ac:spMkLst>
            <pc:docMk/>
            <pc:sldMk cId="1107365495" sldId="272"/>
            <ac:spMk id="10" creationId="{465150A2-CD24-43F1-9732-9157E23D7184}"/>
          </ac:spMkLst>
        </pc:spChg>
        <pc:spChg chg="add del mod">
          <ac:chgData name="Andrew Jolly | E²" userId="866cd4ed-e82f-4643-a1d8-52832a9ec554" providerId="ADAL" clId="{71C0BE2A-0D63-4077-A959-85E88C33D3A4}" dt="2021-03-04T00:36:10.506" v="76" actId="478"/>
          <ac:spMkLst>
            <pc:docMk/>
            <pc:sldMk cId="1107365495" sldId="272"/>
            <ac:spMk id="11" creationId="{35F982B7-3727-4503-BDC5-76CAAC62D19D}"/>
          </ac:spMkLst>
        </pc:spChg>
        <pc:spChg chg="add mod">
          <ac:chgData name="Andrew Jolly | E²" userId="866cd4ed-e82f-4643-a1d8-52832a9ec554" providerId="ADAL" clId="{71C0BE2A-0D63-4077-A959-85E88C33D3A4}" dt="2021-03-04T10:44:57.420" v="4273" actId="1036"/>
          <ac:spMkLst>
            <pc:docMk/>
            <pc:sldMk cId="1107365495" sldId="272"/>
            <ac:spMk id="12" creationId="{F53C06FB-DD10-42E6-8E0E-7D712E2B946B}"/>
          </ac:spMkLst>
        </pc:spChg>
        <pc:spChg chg="mod">
          <ac:chgData name="Andrew Jolly | E²" userId="866cd4ed-e82f-4643-a1d8-52832a9ec554" providerId="ADAL" clId="{71C0BE2A-0D63-4077-A959-85E88C33D3A4}" dt="2021-03-04T00:33:18.759" v="52" actId="1076"/>
          <ac:spMkLst>
            <pc:docMk/>
            <pc:sldMk cId="1107365495" sldId="272"/>
            <ac:spMk id="13" creationId="{9643C8BB-7802-4EB5-A710-2F371902CC61}"/>
          </ac:spMkLst>
        </pc:spChg>
        <pc:spChg chg="mod">
          <ac:chgData name="Andrew Jolly | E²" userId="866cd4ed-e82f-4643-a1d8-52832a9ec554" providerId="ADAL" clId="{71C0BE2A-0D63-4077-A959-85E88C33D3A4}" dt="2021-03-04T00:33:18.759" v="52" actId="1076"/>
          <ac:spMkLst>
            <pc:docMk/>
            <pc:sldMk cId="1107365495" sldId="272"/>
            <ac:spMk id="14" creationId="{86EB4DA6-8CA2-4E56-8570-6E7DEEC6F058}"/>
          </ac:spMkLst>
        </pc:spChg>
        <pc:spChg chg="mod">
          <ac:chgData name="Andrew Jolly | E²" userId="866cd4ed-e82f-4643-a1d8-52832a9ec554" providerId="ADAL" clId="{71C0BE2A-0D63-4077-A959-85E88C33D3A4}" dt="2021-03-04T00:33:18.759" v="52" actId="1076"/>
          <ac:spMkLst>
            <pc:docMk/>
            <pc:sldMk cId="1107365495" sldId="272"/>
            <ac:spMk id="15" creationId="{9EDF09CD-3244-440B-B971-4F6564F1FB17}"/>
          </ac:spMkLst>
        </pc:spChg>
        <pc:spChg chg="mod">
          <ac:chgData name="Andrew Jolly | E²" userId="866cd4ed-e82f-4643-a1d8-52832a9ec554" providerId="ADAL" clId="{71C0BE2A-0D63-4077-A959-85E88C33D3A4}" dt="2021-03-04T00:33:18.759" v="52" actId="1076"/>
          <ac:spMkLst>
            <pc:docMk/>
            <pc:sldMk cId="1107365495" sldId="272"/>
            <ac:spMk id="16" creationId="{B0A3F342-F5F4-46BE-9FDE-5438B7629F71}"/>
          </ac:spMkLst>
        </pc:spChg>
        <pc:spChg chg="add mod">
          <ac:chgData name="Andrew Jolly | E²" userId="866cd4ed-e82f-4643-a1d8-52832a9ec554" providerId="ADAL" clId="{71C0BE2A-0D63-4077-A959-85E88C33D3A4}" dt="2021-03-04T10:45:45.706" v="4283" actId="207"/>
          <ac:spMkLst>
            <pc:docMk/>
            <pc:sldMk cId="1107365495" sldId="272"/>
            <ac:spMk id="17" creationId="{8B8BD7B9-9F04-4324-81B4-1C7452D8BC6A}"/>
          </ac:spMkLst>
        </pc:spChg>
        <pc:spChg chg="mod">
          <ac:chgData name="Andrew Jolly | E²" userId="866cd4ed-e82f-4643-a1d8-52832a9ec554" providerId="ADAL" clId="{71C0BE2A-0D63-4077-A959-85E88C33D3A4}" dt="2021-03-04T00:33:18.759" v="52" actId="1076"/>
          <ac:spMkLst>
            <pc:docMk/>
            <pc:sldMk cId="1107365495" sldId="272"/>
            <ac:spMk id="18" creationId="{FD353368-0075-4588-93D1-18BF5A8B7B56}"/>
          </ac:spMkLst>
        </pc:spChg>
        <pc:spChg chg="mod">
          <ac:chgData name="Andrew Jolly | E²" userId="866cd4ed-e82f-4643-a1d8-52832a9ec554" providerId="ADAL" clId="{71C0BE2A-0D63-4077-A959-85E88C33D3A4}" dt="2021-03-04T00:33:18.759" v="52" actId="1076"/>
          <ac:spMkLst>
            <pc:docMk/>
            <pc:sldMk cId="1107365495" sldId="272"/>
            <ac:spMk id="19" creationId="{4EE1A175-37F3-4789-BAF3-8F8E24BF64FC}"/>
          </ac:spMkLst>
        </pc:spChg>
        <pc:spChg chg="mod">
          <ac:chgData name="Andrew Jolly | E²" userId="866cd4ed-e82f-4643-a1d8-52832a9ec554" providerId="ADAL" clId="{71C0BE2A-0D63-4077-A959-85E88C33D3A4}" dt="2021-03-04T00:33:18.759" v="52" actId="1076"/>
          <ac:spMkLst>
            <pc:docMk/>
            <pc:sldMk cId="1107365495" sldId="272"/>
            <ac:spMk id="20" creationId="{791E9B6E-12FB-4B81-98D5-86F9C9984CE5}"/>
          </ac:spMkLst>
        </pc:spChg>
        <pc:spChg chg="mod">
          <ac:chgData name="Andrew Jolly | E²" userId="866cd4ed-e82f-4643-a1d8-52832a9ec554" providerId="ADAL" clId="{71C0BE2A-0D63-4077-A959-85E88C33D3A4}" dt="2021-03-04T00:33:18.759" v="52" actId="1076"/>
          <ac:spMkLst>
            <pc:docMk/>
            <pc:sldMk cId="1107365495" sldId="272"/>
            <ac:spMk id="21" creationId="{81590EAE-2024-4679-886F-1BABC6E989E9}"/>
          </ac:spMkLst>
        </pc:spChg>
        <pc:spChg chg="mod">
          <ac:chgData name="Andrew Jolly | E²" userId="866cd4ed-e82f-4643-a1d8-52832a9ec554" providerId="ADAL" clId="{71C0BE2A-0D63-4077-A959-85E88C33D3A4}" dt="2021-03-04T00:33:18.759" v="52" actId="1076"/>
          <ac:spMkLst>
            <pc:docMk/>
            <pc:sldMk cId="1107365495" sldId="272"/>
            <ac:spMk id="22" creationId="{57BC9775-5161-4CC9-B055-139B24C7C8F8}"/>
          </ac:spMkLst>
        </pc:spChg>
        <pc:spChg chg="mod">
          <ac:chgData name="Andrew Jolly | E²" userId="866cd4ed-e82f-4643-a1d8-52832a9ec554" providerId="ADAL" clId="{71C0BE2A-0D63-4077-A959-85E88C33D3A4}" dt="2021-03-04T00:33:18.759" v="52" actId="1076"/>
          <ac:spMkLst>
            <pc:docMk/>
            <pc:sldMk cId="1107365495" sldId="272"/>
            <ac:spMk id="23" creationId="{586EDC1F-D8D6-4CAB-961C-A70198109261}"/>
          </ac:spMkLst>
        </pc:spChg>
        <pc:spChg chg="mod ord">
          <ac:chgData name="Andrew Jolly | E²" userId="866cd4ed-e82f-4643-a1d8-52832a9ec554" providerId="ADAL" clId="{71C0BE2A-0D63-4077-A959-85E88C33D3A4}" dt="2021-03-04T06:54:30.946" v="1959" actId="167"/>
          <ac:spMkLst>
            <pc:docMk/>
            <pc:sldMk cId="1107365495" sldId="272"/>
            <ac:spMk id="25" creationId="{FD3B8235-BBEE-4899-9DC5-50A96C845B0D}"/>
          </ac:spMkLst>
        </pc:spChg>
        <pc:spChg chg="mod ord">
          <ac:chgData name="Andrew Jolly | E²" userId="866cd4ed-e82f-4643-a1d8-52832a9ec554" providerId="ADAL" clId="{71C0BE2A-0D63-4077-A959-85E88C33D3A4}" dt="2021-03-04T10:46:46.694" v="4293" actId="1076"/>
          <ac:spMkLst>
            <pc:docMk/>
            <pc:sldMk cId="1107365495" sldId="272"/>
            <ac:spMk id="26" creationId="{00000000-0000-0000-0000-000000000000}"/>
          </ac:spMkLst>
        </pc:spChg>
        <pc:spChg chg="mod">
          <ac:chgData name="Andrew Jolly | E²" userId="866cd4ed-e82f-4643-a1d8-52832a9ec554" providerId="ADAL" clId="{71C0BE2A-0D63-4077-A959-85E88C33D3A4}" dt="2021-03-04T00:33:18.759" v="52" actId="1076"/>
          <ac:spMkLst>
            <pc:docMk/>
            <pc:sldMk cId="1107365495" sldId="272"/>
            <ac:spMk id="27" creationId="{E31209E6-A870-440A-B4DF-334100BA6AB6}"/>
          </ac:spMkLst>
        </pc:spChg>
        <pc:spChg chg="mod">
          <ac:chgData name="Andrew Jolly | E²" userId="866cd4ed-e82f-4643-a1d8-52832a9ec554" providerId="ADAL" clId="{71C0BE2A-0D63-4077-A959-85E88C33D3A4}" dt="2021-03-04T00:33:18.759" v="52" actId="1076"/>
          <ac:spMkLst>
            <pc:docMk/>
            <pc:sldMk cId="1107365495" sldId="272"/>
            <ac:spMk id="35" creationId="{99509FA3-3C68-4AFB-80C3-D6FEEF263B86}"/>
          </ac:spMkLst>
        </pc:spChg>
        <pc:spChg chg="mod">
          <ac:chgData name="Andrew Jolly | E²" userId="866cd4ed-e82f-4643-a1d8-52832a9ec554" providerId="ADAL" clId="{71C0BE2A-0D63-4077-A959-85E88C33D3A4}" dt="2021-03-04T00:33:18.759" v="52" actId="1076"/>
          <ac:spMkLst>
            <pc:docMk/>
            <pc:sldMk cId="1107365495" sldId="272"/>
            <ac:spMk id="41" creationId="{759A5FBB-6BA6-4CC1-96A9-98B5A6FDD797}"/>
          </ac:spMkLst>
        </pc:spChg>
        <pc:spChg chg="mod">
          <ac:chgData name="Andrew Jolly | E²" userId="866cd4ed-e82f-4643-a1d8-52832a9ec554" providerId="ADAL" clId="{71C0BE2A-0D63-4077-A959-85E88C33D3A4}" dt="2021-03-04T00:33:18.759" v="52" actId="1076"/>
          <ac:spMkLst>
            <pc:docMk/>
            <pc:sldMk cId="1107365495" sldId="272"/>
            <ac:spMk id="42" creationId="{820E07C5-45BD-4366-A535-C17A4E12042C}"/>
          </ac:spMkLst>
        </pc:spChg>
        <pc:spChg chg="del">
          <ac:chgData name="Andrew Jolly | E²" userId="866cd4ed-e82f-4643-a1d8-52832a9ec554" providerId="ADAL" clId="{71C0BE2A-0D63-4077-A959-85E88C33D3A4}" dt="2021-03-04T00:31:46.731" v="2" actId="478"/>
          <ac:spMkLst>
            <pc:docMk/>
            <pc:sldMk cId="1107365495" sldId="272"/>
            <ac:spMk id="43" creationId="{8585CF53-2112-4EA3-8705-56B18DF12EE6}"/>
          </ac:spMkLst>
        </pc:spChg>
        <pc:spChg chg="mod">
          <ac:chgData name="Andrew Jolly | E²" userId="866cd4ed-e82f-4643-a1d8-52832a9ec554" providerId="ADAL" clId="{71C0BE2A-0D63-4077-A959-85E88C33D3A4}" dt="2021-03-04T00:33:18.759" v="52" actId="1076"/>
          <ac:spMkLst>
            <pc:docMk/>
            <pc:sldMk cId="1107365495" sldId="272"/>
            <ac:spMk id="46" creationId="{2FDDE388-3C85-4964-A432-417951CB14F5}"/>
          </ac:spMkLst>
        </pc:spChg>
        <pc:spChg chg="mod">
          <ac:chgData name="Andrew Jolly | E²" userId="866cd4ed-e82f-4643-a1d8-52832a9ec554" providerId="ADAL" clId="{71C0BE2A-0D63-4077-A959-85E88C33D3A4}" dt="2021-03-04T00:33:18.759" v="52" actId="1076"/>
          <ac:spMkLst>
            <pc:docMk/>
            <pc:sldMk cId="1107365495" sldId="272"/>
            <ac:spMk id="47" creationId="{26460AAC-720E-452F-AC34-75B50A6BF490}"/>
          </ac:spMkLst>
        </pc:spChg>
        <pc:spChg chg="mod">
          <ac:chgData name="Andrew Jolly | E²" userId="866cd4ed-e82f-4643-a1d8-52832a9ec554" providerId="ADAL" clId="{71C0BE2A-0D63-4077-A959-85E88C33D3A4}" dt="2021-03-04T00:33:18.759" v="52" actId="1076"/>
          <ac:spMkLst>
            <pc:docMk/>
            <pc:sldMk cId="1107365495" sldId="272"/>
            <ac:spMk id="48" creationId="{5C9DD61B-D969-4FF3-A6F4-8E361DA98491}"/>
          </ac:spMkLst>
        </pc:spChg>
        <pc:spChg chg="mod">
          <ac:chgData name="Andrew Jolly | E²" userId="866cd4ed-e82f-4643-a1d8-52832a9ec554" providerId="ADAL" clId="{71C0BE2A-0D63-4077-A959-85E88C33D3A4}" dt="2021-03-04T00:33:18.759" v="52" actId="1076"/>
          <ac:spMkLst>
            <pc:docMk/>
            <pc:sldMk cId="1107365495" sldId="272"/>
            <ac:spMk id="49" creationId="{3EC212E5-94DE-48A6-8E71-99B749CEE875}"/>
          </ac:spMkLst>
        </pc:spChg>
        <pc:spChg chg="mod">
          <ac:chgData name="Andrew Jolly | E²" userId="866cd4ed-e82f-4643-a1d8-52832a9ec554" providerId="ADAL" clId="{71C0BE2A-0D63-4077-A959-85E88C33D3A4}" dt="2021-03-04T00:33:18.759" v="52" actId="1076"/>
          <ac:spMkLst>
            <pc:docMk/>
            <pc:sldMk cId="1107365495" sldId="272"/>
            <ac:spMk id="50" creationId="{16927D1E-F112-4B95-A3CF-2705641B4420}"/>
          </ac:spMkLst>
        </pc:spChg>
        <pc:spChg chg="mod">
          <ac:chgData name="Andrew Jolly | E²" userId="866cd4ed-e82f-4643-a1d8-52832a9ec554" providerId="ADAL" clId="{71C0BE2A-0D63-4077-A959-85E88C33D3A4}" dt="2021-03-04T00:33:18.759" v="52" actId="1076"/>
          <ac:spMkLst>
            <pc:docMk/>
            <pc:sldMk cId="1107365495" sldId="272"/>
            <ac:spMk id="51" creationId="{84D9EDA6-00BA-4DEC-952F-B89EE8EE90CA}"/>
          </ac:spMkLst>
        </pc:spChg>
        <pc:spChg chg="mod">
          <ac:chgData name="Andrew Jolly | E²" userId="866cd4ed-e82f-4643-a1d8-52832a9ec554" providerId="ADAL" clId="{71C0BE2A-0D63-4077-A959-85E88C33D3A4}" dt="2021-03-04T00:33:18.759" v="52" actId="1076"/>
          <ac:spMkLst>
            <pc:docMk/>
            <pc:sldMk cId="1107365495" sldId="272"/>
            <ac:spMk id="52" creationId="{151297A9-4F36-4FCE-BE40-2730016916EE}"/>
          </ac:spMkLst>
        </pc:spChg>
        <pc:spChg chg="mod ord">
          <ac:chgData name="Andrew Jolly | E²" userId="866cd4ed-e82f-4643-a1d8-52832a9ec554" providerId="ADAL" clId="{71C0BE2A-0D63-4077-A959-85E88C33D3A4}" dt="2021-03-04T06:42:16.319" v="1721" actId="1076"/>
          <ac:spMkLst>
            <pc:docMk/>
            <pc:sldMk cId="1107365495" sldId="272"/>
            <ac:spMk id="53" creationId="{C7A0FAA2-B056-49AD-B92A-58C7F66B3C0A}"/>
          </ac:spMkLst>
        </pc:spChg>
        <pc:spChg chg="mod">
          <ac:chgData name="Andrew Jolly | E²" userId="866cd4ed-e82f-4643-a1d8-52832a9ec554" providerId="ADAL" clId="{71C0BE2A-0D63-4077-A959-85E88C33D3A4}" dt="2021-03-04T00:33:18.759" v="52" actId="1076"/>
          <ac:spMkLst>
            <pc:docMk/>
            <pc:sldMk cId="1107365495" sldId="272"/>
            <ac:spMk id="54" creationId="{8881F21B-2750-4C34-8B5F-D81DD7A2BD75}"/>
          </ac:spMkLst>
        </pc:spChg>
        <pc:spChg chg="mod">
          <ac:chgData name="Andrew Jolly | E²" userId="866cd4ed-e82f-4643-a1d8-52832a9ec554" providerId="ADAL" clId="{71C0BE2A-0D63-4077-A959-85E88C33D3A4}" dt="2021-03-04T00:33:18.759" v="52" actId="1076"/>
          <ac:spMkLst>
            <pc:docMk/>
            <pc:sldMk cId="1107365495" sldId="272"/>
            <ac:spMk id="55" creationId="{4873D7FB-00BF-4D9F-87EF-2C110BF9DF15}"/>
          </ac:spMkLst>
        </pc:spChg>
        <pc:spChg chg="mod">
          <ac:chgData name="Andrew Jolly | E²" userId="866cd4ed-e82f-4643-a1d8-52832a9ec554" providerId="ADAL" clId="{71C0BE2A-0D63-4077-A959-85E88C33D3A4}" dt="2021-03-04T00:33:18.759" v="52" actId="1076"/>
          <ac:spMkLst>
            <pc:docMk/>
            <pc:sldMk cId="1107365495" sldId="272"/>
            <ac:spMk id="56" creationId="{C89957A1-DBC3-4A9B-AC31-678A594339A4}"/>
          </ac:spMkLst>
        </pc:spChg>
        <pc:spChg chg="mod">
          <ac:chgData name="Andrew Jolly | E²" userId="866cd4ed-e82f-4643-a1d8-52832a9ec554" providerId="ADAL" clId="{71C0BE2A-0D63-4077-A959-85E88C33D3A4}" dt="2021-03-04T05:53:13.697" v="1683" actId="1076"/>
          <ac:spMkLst>
            <pc:docMk/>
            <pc:sldMk cId="1107365495" sldId="272"/>
            <ac:spMk id="58" creationId="{6378D4ED-D827-4C0F-8B61-16683FDDAC92}"/>
          </ac:spMkLst>
        </pc:spChg>
        <pc:spChg chg="mod">
          <ac:chgData name="Andrew Jolly | E²" userId="866cd4ed-e82f-4643-a1d8-52832a9ec554" providerId="ADAL" clId="{71C0BE2A-0D63-4077-A959-85E88C33D3A4}" dt="2021-03-04T00:33:18.759" v="52" actId="1076"/>
          <ac:spMkLst>
            <pc:docMk/>
            <pc:sldMk cId="1107365495" sldId="272"/>
            <ac:spMk id="59" creationId="{4D18459A-6352-47C8-BA5F-8BCD544FA86D}"/>
          </ac:spMkLst>
        </pc:spChg>
        <pc:spChg chg="add mod">
          <ac:chgData name="Andrew Jolly | E²" userId="866cd4ed-e82f-4643-a1d8-52832a9ec554" providerId="ADAL" clId="{71C0BE2A-0D63-4077-A959-85E88C33D3A4}" dt="2021-03-04T00:42:38.514" v="119" actId="1076"/>
          <ac:spMkLst>
            <pc:docMk/>
            <pc:sldMk cId="1107365495" sldId="272"/>
            <ac:spMk id="60" creationId="{FBD4AC60-990A-45FF-9C52-EE5B661F5D16}"/>
          </ac:spMkLst>
        </pc:spChg>
        <pc:spChg chg="add mod ord">
          <ac:chgData name="Andrew Jolly | E²" userId="866cd4ed-e82f-4643-a1d8-52832a9ec554" providerId="ADAL" clId="{71C0BE2A-0D63-4077-A959-85E88C33D3A4}" dt="2021-03-04T00:44:22.584" v="143" actId="1076"/>
          <ac:spMkLst>
            <pc:docMk/>
            <pc:sldMk cId="1107365495" sldId="272"/>
            <ac:spMk id="61" creationId="{69EBF092-5332-40E4-917F-3A4C790DAC93}"/>
          </ac:spMkLst>
        </pc:spChg>
        <pc:spChg chg="add mod ord">
          <ac:chgData name="Andrew Jolly | E²" userId="866cd4ed-e82f-4643-a1d8-52832a9ec554" providerId="ADAL" clId="{71C0BE2A-0D63-4077-A959-85E88C33D3A4}" dt="2021-03-04T10:43:20.142" v="4253" actId="1076"/>
          <ac:spMkLst>
            <pc:docMk/>
            <pc:sldMk cId="1107365495" sldId="272"/>
            <ac:spMk id="62" creationId="{636C63D1-BF87-416A-ACFE-AE1A745CFC3F}"/>
          </ac:spMkLst>
        </pc:spChg>
        <pc:spChg chg="add mod ord">
          <ac:chgData name="Andrew Jolly | E²" userId="866cd4ed-e82f-4643-a1d8-52832a9ec554" providerId="ADAL" clId="{71C0BE2A-0D63-4077-A959-85E88C33D3A4}" dt="2021-03-04T10:43:05.181" v="4247" actId="404"/>
          <ac:spMkLst>
            <pc:docMk/>
            <pc:sldMk cId="1107365495" sldId="272"/>
            <ac:spMk id="63" creationId="{3D59245A-B7E9-4F47-B9A1-472A349F9DE7}"/>
          </ac:spMkLst>
        </pc:spChg>
        <pc:spChg chg="add mod ord">
          <ac:chgData name="Andrew Jolly | E²" userId="866cd4ed-e82f-4643-a1d8-52832a9ec554" providerId="ADAL" clId="{71C0BE2A-0D63-4077-A959-85E88C33D3A4}" dt="2021-03-04T00:33:55.579" v="56" actId="1076"/>
          <ac:spMkLst>
            <pc:docMk/>
            <pc:sldMk cId="1107365495" sldId="272"/>
            <ac:spMk id="64" creationId="{69D9FDF9-7CBD-4C5F-9945-12E8C0DE90F1}"/>
          </ac:spMkLst>
        </pc:spChg>
        <pc:spChg chg="add mod ord">
          <ac:chgData name="Andrew Jolly | E²" userId="866cd4ed-e82f-4643-a1d8-52832a9ec554" providerId="ADAL" clId="{71C0BE2A-0D63-4077-A959-85E88C33D3A4}" dt="2021-03-04T00:33:55.579" v="56" actId="1076"/>
          <ac:spMkLst>
            <pc:docMk/>
            <pc:sldMk cId="1107365495" sldId="272"/>
            <ac:spMk id="65" creationId="{5ABF8168-67A5-4310-8EF3-3298CAA3EA44}"/>
          </ac:spMkLst>
        </pc:spChg>
        <pc:spChg chg="add mod ord">
          <ac:chgData name="Andrew Jolly | E²" userId="866cd4ed-e82f-4643-a1d8-52832a9ec554" providerId="ADAL" clId="{71C0BE2A-0D63-4077-A959-85E88C33D3A4}" dt="2021-03-04T10:43:23.029" v="4254" actId="14100"/>
          <ac:spMkLst>
            <pc:docMk/>
            <pc:sldMk cId="1107365495" sldId="272"/>
            <ac:spMk id="66" creationId="{E12C961C-FE3C-419C-86C9-708AE74745D8}"/>
          </ac:spMkLst>
        </pc:spChg>
        <pc:spChg chg="add mod ord">
          <ac:chgData name="Andrew Jolly | E²" userId="866cd4ed-e82f-4643-a1d8-52832a9ec554" providerId="ADAL" clId="{71C0BE2A-0D63-4077-A959-85E88C33D3A4}" dt="2021-03-04T00:33:55.579" v="56" actId="1076"/>
          <ac:spMkLst>
            <pc:docMk/>
            <pc:sldMk cId="1107365495" sldId="272"/>
            <ac:spMk id="67" creationId="{06AA1F3A-B3F6-4557-B418-B68413C17028}"/>
          </ac:spMkLst>
        </pc:spChg>
        <pc:spChg chg="add mod ord">
          <ac:chgData name="Andrew Jolly | E²" userId="866cd4ed-e82f-4643-a1d8-52832a9ec554" providerId="ADAL" clId="{71C0BE2A-0D63-4077-A959-85E88C33D3A4}" dt="2021-03-04T10:51:38.806" v="4647" actId="1076"/>
          <ac:spMkLst>
            <pc:docMk/>
            <pc:sldMk cId="1107365495" sldId="272"/>
            <ac:spMk id="68" creationId="{EC104BB6-7816-43DD-AB9C-28B292B6E4FF}"/>
          </ac:spMkLst>
        </pc:spChg>
        <pc:spChg chg="add del mod ord">
          <ac:chgData name="Andrew Jolly | E²" userId="866cd4ed-e82f-4643-a1d8-52832a9ec554" providerId="ADAL" clId="{71C0BE2A-0D63-4077-A959-85E88C33D3A4}" dt="2021-03-04T00:35:06.370" v="66" actId="478"/>
          <ac:spMkLst>
            <pc:docMk/>
            <pc:sldMk cId="1107365495" sldId="272"/>
            <ac:spMk id="73" creationId="{5495936B-54D8-418E-AED5-BE4E2EB5896F}"/>
          </ac:spMkLst>
        </pc:spChg>
        <pc:spChg chg="add mod ord">
          <ac:chgData name="Andrew Jolly | E²" userId="866cd4ed-e82f-4643-a1d8-52832a9ec554" providerId="ADAL" clId="{71C0BE2A-0D63-4077-A959-85E88C33D3A4}" dt="2021-03-04T00:33:55.579" v="56" actId="1076"/>
          <ac:spMkLst>
            <pc:docMk/>
            <pc:sldMk cId="1107365495" sldId="272"/>
            <ac:spMk id="74" creationId="{E7921C8F-38EE-4E43-AF9A-6C2CFE24BD06}"/>
          </ac:spMkLst>
        </pc:spChg>
        <pc:spChg chg="add mod ord">
          <ac:chgData name="Andrew Jolly | E²" userId="866cd4ed-e82f-4643-a1d8-52832a9ec554" providerId="ADAL" clId="{71C0BE2A-0D63-4077-A959-85E88C33D3A4}" dt="2021-03-04T10:51:08.244" v="4645" actId="1076"/>
          <ac:spMkLst>
            <pc:docMk/>
            <pc:sldMk cId="1107365495" sldId="272"/>
            <ac:spMk id="75" creationId="{6C20D986-DFC5-4210-A785-C98420EF72D2}"/>
          </ac:spMkLst>
        </pc:spChg>
        <pc:spChg chg="add mod ord">
          <ac:chgData name="Andrew Jolly | E²" userId="866cd4ed-e82f-4643-a1d8-52832a9ec554" providerId="ADAL" clId="{71C0BE2A-0D63-4077-A959-85E88C33D3A4}" dt="2021-03-04T05:15:09.517" v="1068" actId="1076"/>
          <ac:spMkLst>
            <pc:docMk/>
            <pc:sldMk cId="1107365495" sldId="272"/>
            <ac:spMk id="76" creationId="{56920375-61A3-4FDE-B230-9300AE9FC0DC}"/>
          </ac:spMkLst>
        </pc:spChg>
        <pc:spChg chg="add del mod ord">
          <ac:chgData name="Andrew Jolly | E²" userId="866cd4ed-e82f-4643-a1d8-52832a9ec554" providerId="ADAL" clId="{71C0BE2A-0D63-4077-A959-85E88C33D3A4}" dt="2021-03-04T10:40:40.047" v="4194" actId="478"/>
          <ac:spMkLst>
            <pc:docMk/>
            <pc:sldMk cId="1107365495" sldId="272"/>
            <ac:spMk id="77" creationId="{2A47376F-F4C9-447A-AB77-0B8BD276948D}"/>
          </ac:spMkLst>
        </pc:spChg>
        <pc:spChg chg="add mod ord">
          <ac:chgData name="Andrew Jolly | E²" userId="866cd4ed-e82f-4643-a1d8-52832a9ec554" providerId="ADAL" clId="{71C0BE2A-0D63-4077-A959-85E88C33D3A4}" dt="2021-03-04T02:35:47.785" v="723" actId="1076"/>
          <ac:spMkLst>
            <pc:docMk/>
            <pc:sldMk cId="1107365495" sldId="272"/>
            <ac:spMk id="78" creationId="{628D005A-31D0-44DD-A100-E9D4C06E695A}"/>
          </ac:spMkLst>
        </pc:spChg>
        <pc:spChg chg="add mod ord">
          <ac:chgData name="Andrew Jolly | E²" userId="866cd4ed-e82f-4643-a1d8-52832a9ec554" providerId="ADAL" clId="{71C0BE2A-0D63-4077-A959-85E88C33D3A4}" dt="2021-03-04T10:50:38.034" v="4636" actId="1076"/>
          <ac:spMkLst>
            <pc:docMk/>
            <pc:sldMk cId="1107365495" sldId="272"/>
            <ac:spMk id="80" creationId="{7083E560-E911-442A-A822-A80E5A929C6E}"/>
          </ac:spMkLst>
        </pc:spChg>
        <pc:spChg chg="add mod ord">
          <ac:chgData name="Andrew Jolly | E²" userId="866cd4ed-e82f-4643-a1d8-52832a9ec554" providerId="ADAL" clId="{71C0BE2A-0D63-4077-A959-85E88C33D3A4}" dt="2021-03-04T10:50:44.079" v="4637" actId="1076"/>
          <ac:spMkLst>
            <pc:docMk/>
            <pc:sldMk cId="1107365495" sldId="272"/>
            <ac:spMk id="81" creationId="{CD3C8BA1-FD55-4DE8-959D-B9CBAB24F816}"/>
          </ac:spMkLst>
        </pc:spChg>
        <pc:spChg chg="add mod ord">
          <ac:chgData name="Andrew Jolly | E²" userId="866cd4ed-e82f-4643-a1d8-52832a9ec554" providerId="ADAL" clId="{71C0BE2A-0D63-4077-A959-85E88C33D3A4}" dt="2021-03-04T10:50:49.877" v="4638" actId="1076"/>
          <ac:spMkLst>
            <pc:docMk/>
            <pc:sldMk cId="1107365495" sldId="272"/>
            <ac:spMk id="84" creationId="{4DE7DF14-62CA-4773-BF9B-FDB332778872}"/>
          </ac:spMkLst>
        </pc:spChg>
        <pc:spChg chg="add mod ord">
          <ac:chgData name="Andrew Jolly | E²" userId="866cd4ed-e82f-4643-a1d8-52832a9ec554" providerId="ADAL" clId="{71C0BE2A-0D63-4077-A959-85E88C33D3A4}" dt="2021-03-04T00:33:55.579" v="56" actId="1076"/>
          <ac:spMkLst>
            <pc:docMk/>
            <pc:sldMk cId="1107365495" sldId="272"/>
            <ac:spMk id="85" creationId="{52AE4419-2ECD-4C12-A4EF-28FE68CF4252}"/>
          </ac:spMkLst>
        </pc:spChg>
        <pc:spChg chg="add mod ord">
          <ac:chgData name="Andrew Jolly | E²" userId="866cd4ed-e82f-4643-a1d8-52832a9ec554" providerId="ADAL" clId="{71C0BE2A-0D63-4077-A959-85E88C33D3A4}" dt="2021-03-04T10:51:33.587" v="4646" actId="1076"/>
          <ac:spMkLst>
            <pc:docMk/>
            <pc:sldMk cId="1107365495" sldId="272"/>
            <ac:spMk id="86" creationId="{E5EA9775-54D8-46C4-948E-EA29090E63A4}"/>
          </ac:spMkLst>
        </pc:spChg>
        <pc:spChg chg="add del mod ord">
          <ac:chgData name="Andrew Jolly | E²" userId="866cd4ed-e82f-4643-a1d8-52832a9ec554" providerId="ADAL" clId="{71C0BE2A-0D63-4077-A959-85E88C33D3A4}" dt="2021-03-04T05:53:28.140" v="1688" actId="478"/>
          <ac:spMkLst>
            <pc:docMk/>
            <pc:sldMk cId="1107365495" sldId="272"/>
            <ac:spMk id="89" creationId="{85F23D52-584E-4377-9909-DA12899E0523}"/>
          </ac:spMkLst>
        </pc:spChg>
        <pc:spChg chg="add mod ord">
          <ac:chgData name="Andrew Jolly | E²" userId="866cd4ed-e82f-4643-a1d8-52832a9ec554" providerId="ADAL" clId="{71C0BE2A-0D63-4077-A959-85E88C33D3A4}" dt="2021-03-04T00:33:55.579" v="56" actId="1076"/>
          <ac:spMkLst>
            <pc:docMk/>
            <pc:sldMk cId="1107365495" sldId="272"/>
            <ac:spMk id="90" creationId="{86610785-65DA-4F92-83F9-DFE9C8FE3ECC}"/>
          </ac:spMkLst>
        </pc:spChg>
        <pc:spChg chg="add del mod ord">
          <ac:chgData name="Andrew Jolly | E²" userId="866cd4ed-e82f-4643-a1d8-52832a9ec554" providerId="ADAL" clId="{71C0BE2A-0D63-4077-A959-85E88C33D3A4}" dt="2021-03-04T05:53:26.533" v="1687" actId="478"/>
          <ac:spMkLst>
            <pc:docMk/>
            <pc:sldMk cId="1107365495" sldId="272"/>
            <ac:spMk id="91" creationId="{A8778F42-9F33-4C5A-B567-4FDBCDC37B91}"/>
          </ac:spMkLst>
        </pc:spChg>
        <pc:spChg chg="add del mod ord">
          <ac:chgData name="Andrew Jolly | E²" userId="866cd4ed-e82f-4643-a1d8-52832a9ec554" providerId="ADAL" clId="{71C0BE2A-0D63-4077-A959-85E88C33D3A4}" dt="2021-03-04T05:53:30.556" v="1689" actId="478"/>
          <ac:spMkLst>
            <pc:docMk/>
            <pc:sldMk cId="1107365495" sldId="272"/>
            <ac:spMk id="93" creationId="{6BED51A6-3819-4BFC-B253-356ED100AFFB}"/>
          </ac:spMkLst>
        </pc:spChg>
        <pc:spChg chg="add del mod ord">
          <ac:chgData name="Andrew Jolly | E²" userId="866cd4ed-e82f-4643-a1d8-52832a9ec554" providerId="ADAL" clId="{71C0BE2A-0D63-4077-A959-85E88C33D3A4}" dt="2021-03-04T06:48:34.657" v="1947" actId="478"/>
          <ac:spMkLst>
            <pc:docMk/>
            <pc:sldMk cId="1107365495" sldId="272"/>
            <ac:spMk id="94" creationId="{8AF341B9-4ADB-49FB-B203-B136605C0789}"/>
          </ac:spMkLst>
        </pc:spChg>
        <pc:spChg chg="add del mod ord">
          <ac:chgData name="Andrew Jolly | E²" userId="866cd4ed-e82f-4643-a1d8-52832a9ec554" providerId="ADAL" clId="{71C0BE2A-0D63-4077-A959-85E88C33D3A4}" dt="2021-03-04T00:34:06.428" v="58" actId="478"/>
          <ac:spMkLst>
            <pc:docMk/>
            <pc:sldMk cId="1107365495" sldId="272"/>
            <ac:spMk id="95" creationId="{CF22EF92-B1F3-433B-A996-C41CDB73471C}"/>
          </ac:spMkLst>
        </pc:spChg>
        <pc:spChg chg="add del mod">
          <ac:chgData name="Andrew Jolly | E²" userId="866cd4ed-e82f-4643-a1d8-52832a9ec554" providerId="ADAL" clId="{71C0BE2A-0D63-4077-A959-85E88C33D3A4}" dt="2021-03-04T00:39:02.721" v="105" actId="478"/>
          <ac:spMkLst>
            <pc:docMk/>
            <pc:sldMk cId="1107365495" sldId="272"/>
            <ac:spMk id="96" creationId="{E6A3B993-5878-4E0C-B869-63091CCF0D90}"/>
          </ac:spMkLst>
        </pc:spChg>
        <pc:spChg chg="add del mod">
          <ac:chgData name="Andrew Jolly | E²" userId="866cd4ed-e82f-4643-a1d8-52832a9ec554" providerId="ADAL" clId="{71C0BE2A-0D63-4077-A959-85E88C33D3A4}" dt="2021-03-04T10:46:18.201" v="4285" actId="206"/>
          <ac:spMkLst>
            <pc:docMk/>
            <pc:sldMk cId="1107365495" sldId="272"/>
            <ac:spMk id="97" creationId="{5E1EE303-6A86-4CF0-8CDB-82EF871C5B9D}"/>
          </ac:spMkLst>
        </pc:spChg>
        <pc:spChg chg="add del mod">
          <ac:chgData name="Andrew Jolly | E²" userId="866cd4ed-e82f-4643-a1d8-52832a9ec554" providerId="ADAL" clId="{71C0BE2A-0D63-4077-A959-85E88C33D3A4}" dt="2021-03-04T00:39:48.082" v="115" actId="478"/>
          <ac:spMkLst>
            <pc:docMk/>
            <pc:sldMk cId="1107365495" sldId="272"/>
            <ac:spMk id="98" creationId="{F7B23F8B-355F-458B-AC5D-4732EB44B20F}"/>
          </ac:spMkLst>
        </pc:spChg>
        <pc:spChg chg="add mod ord">
          <ac:chgData name="Andrew Jolly | E²" userId="866cd4ed-e82f-4643-a1d8-52832a9ec554" providerId="ADAL" clId="{71C0BE2A-0D63-4077-A959-85E88C33D3A4}" dt="2021-03-04T10:43:14.817" v="4252" actId="1076"/>
          <ac:spMkLst>
            <pc:docMk/>
            <pc:sldMk cId="1107365495" sldId="272"/>
            <ac:spMk id="99" creationId="{FADBFF42-1E0C-4DC8-A542-4CDD4F8C8BC9}"/>
          </ac:spMkLst>
        </pc:spChg>
        <pc:spChg chg="add mod">
          <ac:chgData name="Andrew Jolly | E²" userId="866cd4ed-e82f-4643-a1d8-52832a9ec554" providerId="ADAL" clId="{71C0BE2A-0D63-4077-A959-85E88C33D3A4}" dt="2021-03-04T03:27:23.745" v="830" actId="14100"/>
          <ac:spMkLst>
            <pc:docMk/>
            <pc:sldMk cId="1107365495" sldId="272"/>
            <ac:spMk id="100" creationId="{8B3C48BD-ADC3-4706-B403-A776CEE6B240}"/>
          </ac:spMkLst>
        </pc:spChg>
        <pc:spChg chg="add mod">
          <ac:chgData name="Andrew Jolly | E²" userId="866cd4ed-e82f-4643-a1d8-52832a9ec554" providerId="ADAL" clId="{71C0BE2A-0D63-4077-A959-85E88C33D3A4}" dt="2021-03-04T03:27:17.519" v="829" actId="208"/>
          <ac:spMkLst>
            <pc:docMk/>
            <pc:sldMk cId="1107365495" sldId="272"/>
            <ac:spMk id="101" creationId="{C928885B-B4D5-4E38-A00C-83E3027F7322}"/>
          </ac:spMkLst>
        </pc:spChg>
        <pc:spChg chg="add mod">
          <ac:chgData name="Andrew Jolly | E²" userId="866cd4ed-e82f-4643-a1d8-52832a9ec554" providerId="ADAL" clId="{71C0BE2A-0D63-4077-A959-85E88C33D3A4}" dt="2021-03-04T10:44:26.022" v="4265" actId="1076"/>
          <ac:spMkLst>
            <pc:docMk/>
            <pc:sldMk cId="1107365495" sldId="272"/>
            <ac:spMk id="102" creationId="{E8E10E55-215D-4310-91BA-5A70698BFF9E}"/>
          </ac:spMkLst>
        </pc:spChg>
        <pc:spChg chg="add mod">
          <ac:chgData name="Andrew Jolly | E²" userId="866cd4ed-e82f-4643-a1d8-52832a9ec554" providerId="ADAL" clId="{71C0BE2A-0D63-4077-A959-85E88C33D3A4}" dt="2021-03-04T05:08:07.030" v="1059" actId="20577"/>
          <ac:spMkLst>
            <pc:docMk/>
            <pc:sldMk cId="1107365495" sldId="272"/>
            <ac:spMk id="103" creationId="{FD718686-3079-461E-93F9-5719610E5EBE}"/>
          </ac:spMkLst>
        </pc:spChg>
        <pc:spChg chg="add mod">
          <ac:chgData name="Andrew Jolly | E²" userId="866cd4ed-e82f-4643-a1d8-52832a9ec554" providerId="ADAL" clId="{71C0BE2A-0D63-4077-A959-85E88C33D3A4}" dt="2021-03-04T05:15:03.050" v="1067" actId="1076"/>
          <ac:spMkLst>
            <pc:docMk/>
            <pc:sldMk cId="1107365495" sldId="272"/>
            <ac:spMk id="104" creationId="{022AFAA7-ECD1-4F36-9C5A-8B0C14D4B5A8}"/>
          </ac:spMkLst>
        </pc:spChg>
        <pc:spChg chg="add mod">
          <ac:chgData name="Andrew Jolly | E²" userId="866cd4ed-e82f-4643-a1d8-52832a9ec554" providerId="ADAL" clId="{71C0BE2A-0D63-4077-A959-85E88C33D3A4}" dt="2021-03-04T02:36:09.048" v="731" actId="1076"/>
          <ac:spMkLst>
            <pc:docMk/>
            <pc:sldMk cId="1107365495" sldId="272"/>
            <ac:spMk id="105" creationId="{91C0B198-6B6F-464C-BDAF-9E14B4CE4C4F}"/>
          </ac:spMkLst>
        </pc:spChg>
        <pc:spChg chg="add mod">
          <ac:chgData name="Andrew Jolly | E²" userId="866cd4ed-e82f-4643-a1d8-52832a9ec554" providerId="ADAL" clId="{71C0BE2A-0D63-4077-A959-85E88C33D3A4}" dt="2021-03-04T02:36:14.065" v="733" actId="1076"/>
          <ac:spMkLst>
            <pc:docMk/>
            <pc:sldMk cId="1107365495" sldId="272"/>
            <ac:spMk id="106" creationId="{75A00607-BD19-41AB-A18B-DEB592F90B1B}"/>
          </ac:spMkLst>
        </pc:spChg>
        <pc:spChg chg="add mod">
          <ac:chgData name="Andrew Jolly | E²" userId="866cd4ed-e82f-4643-a1d8-52832a9ec554" providerId="ADAL" clId="{71C0BE2A-0D63-4077-A959-85E88C33D3A4}" dt="2021-03-04T03:29:27.699" v="991" actId="208"/>
          <ac:spMkLst>
            <pc:docMk/>
            <pc:sldMk cId="1107365495" sldId="272"/>
            <ac:spMk id="108" creationId="{A5FE8AE2-2CB7-48DE-8B64-1329328D7228}"/>
          </ac:spMkLst>
        </pc:spChg>
        <pc:spChg chg="add mod">
          <ac:chgData name="Andrew Jolly | E²" userId="866cd4ed-e82f-4643-a1d8-52832a9ec554" providerId="ADAL" clId="{71C0BE2A-0D63-4077-A959-85E88C33D3A4}" dt="2021-03-04T05:15:40.416" v="1075" actId="1076"/>
          <ac:spMkLst>
            <pc:docMk/>
            <pc:sldMk cId="1107365495" sldId="272"/>
            <ac:spMk id="111" creationId="{16D69D0C-7FD9-4352-B104-902FD5B58217}"/>
          </ac:spMkLst>
        </pc:spChg>
        <pc:spChg chg="add mod">
          <ac:chgData name="Andrew Jolly | E²" userId="866cd4ed-e82f-4643-a1d8-52832a9ec554" providerId="ADAL" clId="{71C0BE2A-0D63-4077-A959-85E88C33D3A4}" dt="2021-03-04T10:41:26.027" v="4214" actId="27636"/>
          <ac:spMkLst>
            <pc:docMk/>
            <pc:sldMk cId="1107365495" sldId="272"/>
            <ac:spMk id="112" creationId="{30F246CE-559E-4EC4-BBAD-0F20E8832664}"/>
          </ac:spMkLst>
        </pc:spChg>
        <pc:spChg chg="add mod">
          <ac:chgData name="Andrew Jolly | E²" userId="866cd4ed-e82f-4643-a1d8-52832a9ec554" providerId="ADAL" clId="{71C0BE2A-0D63-4077-A959-85E88C33D3A4}" dt="2021-03-04T05:53:41.691" v="1693" actId="20577"/>
          <ac:spMkLst>
            <pc:docMk/>
            <pc:sldMk cId="1107365495" sldId="272"/>
            <ac:spMk id="113" creationId="{B38F8436-3693-4B92-9F96-CF88E34B64BA}"/>
          </ac:spMkLst>
        </pc:spChg>
        <pc:spChg chg="add mod">
          <ac:chgData name="Andrew Jolly | E²" userId="866cd4ed-e82f-4643-a1d8-52832a9ec554" providerId="ADAL" clId="{71C0BE2A-0D63-4077-A959-85E88C33D3A4}" dt="2021-03-04T05:53:54.173" v="1699" actId="14100"/>
          <ac:spMkLst>
            <pc:docMk/>
            <pc:sldMk cId="1107365495" sldId="272"/>
            <ac:spMk id="114" creationId="{3288FB56-2462-42F3-B5F9-D694FEBF1729}"/>
          </ac:spMkLst>
        </pc:spChg>
        <pc:spChg chg="add del mod">
          <ac:chgData name="Andrew Jolly | E²" userId="866cd4ed-e82f-4643-a1d8-52832a9ec554" providerId="ADAL" clId="{71C0BE2A-0D63-4077-A959-85E88C33D3A4}" dt="2021-03-04T05:54:10.549" v="1707" actId="478"/>
          <ac:spMkLst>
            <pc:docMk/>
            <pc:sldMk cId="1107365495" sldId="272"/>
            <ac:spMk id="115" creationId="{B350E59F-499E-4747-808A-405430FDC62D}"/>
          </ac:spMkLst>
        </pc:spChg>
        <pc:spChg chg="add del mod">
          <ac:chgData name="Andrew Jolly | E²" userId="866cd4ed-e82f-4643-a1d8-52832a9ec554" providerId="ADAL" clId="{71C0BE2A-0D63-4077-A959-85E88C33D3A4}" dt="2021-03-04T05:54:08.332" v="1706" actId="478"/>
          <ac:spMkLst>
            <pc:docMk/>
            <pc:sldMk cId="1107365495" sldId="272"/>
            <ac:spMk id="116" creationId="{8487C6A2-8454-45D3-9EA9-53E4FF201A4C}"/>
          </ac:spMkLst>
        </pc:spChg>
        <pc:spChg chg="add mod">
          <ac:chgData name="Andrew Jolly | E²" userId="866cd4ed-e82f-4643-a1d8-52832a9ec554" providerId="ADAL" clId="{71C0BE2A-0D63-4077-A959-85E88C33D3A4}" dt="2021-03-04T05:54:23.505" v="1710" actId="20577"/>
          <ac:spMkLst>
            <pc:docMk/>
            <pc:sldMk cId="1107365495" sldId="272"/>
            <ac:spMk id="117" creationId="{8D6722B1-9D66-4D40-AF43-9CD8523670F5}"/>
          </ac:spMkLst>
        </pc:spChg>
        <pc:spChg chg="add del mod">
          <ac:chgData name="Andrew Jolly | E²" userId="866cd4ed-e82f-4643-a1d8-52832a9ec554" providerId="ADAL" clId="{71C0BE2A-0D63-4077-A959-85E88C33D3A4}" dt="2021-03-04T06:58:40.986" v="2181" actId="478"/>
          <ac:spMkLst>
            <pc:docMk/>
            <pc:sldMk cId="1107365495" sldId="272"/>
            <ac:spMk id="119" creationId="{ECC5C84E-81E7-4312-9155-0D3320D50BE1}"/>
          </ac:spMkLst>
        </pc:spChg>
        <pc:spChg chg="add del mod">
          <ac:chgData name="Andrew Jolly | E²" userId="866cd4ed-e82f-4643-a1d8-52832a9ec554" providerId="ADAL" clId="{71C0BE2A-0D63-4077-A959-85E88C33D3A4}" dt="2021-03-04T10:41:28.840" v="4215" actId="478"/>
          <ac:spMkLst>
            <pc:docMk/>
            <pc:sldMk cId="1107365495" sldId="272"/>
            <ac:spMk id="120" creationId="{8914DBC1-7211-44F6-8908-F5DFF199E56B}"/>
          </ac:spMkLst>
        </pc:spChg>
        <pc:spChg chg="add del mod">
          <ac:chgData name="Andrew Jolly | E²" userId="866cd4ed-e82f-4643-a1d8-52832a9ec554" providerId="ADAL" clId="{71C0BE2A-0D63-4077-A959-85E88C33D3A4}" dt="2021-03-04T10:41:33.970" v="4218" actId="478"/>
          <ac:spMkLst>
            <pc:docMk/>
            <pc:sldMk cId="1107365495" sldId="272"/>
            <ac:spMk id="121" creationId="{134717FD-CCED-4C49-AFB5-85A0976E83AF}"/>
          </ac:spMkLst>
        </pc:spChg>
        <pc:spChg chg="add mod">
          <ac:chgData name="Andrew Jolly | E²" userId="866cd4ed-e82f-4643-a1d8-52832a9ec554" providerId="ADAL" clId="{71C0BE2A-0D63-4077-A959-85E88C33D3A4}" dt="2021-03-04T10:41:31.971" v="4217" actId="1076"/>
          <ac:spMkLst>
            <pc:docMk/>
            <pc:sldMk cId="1107365495" sldId="272"/>
            <ac:spMk id="122" creationId="{7BE28384-740E-4C51-8503-9D5B558E96ED}"/>
          </ac:spMkLst>
        </pc:spChg>
        <pc:spChg chg="add mod">
          <ac:chgData name="Andrew Jolly | E²" userId="866cd4ed-e82f-4643-a1d8-52832a9ec554" providerId="ADAL" clId="{71C0BE2A-0D63-4077-A959-85E88C33D3A4}" dt="2021-03-04T10:42:22.107" v="4233" actId="1076"/>
          <ac:spMkLst>
            <pc:docMk/>
            <pc:sldMk cId="1107365495" sldId="272"/>
            <ac:spMk id="123" creationId="{286BA56B-9EE6-445C-A5E5-612D29FC07AD}"/>
          </ac:spMkLst>
        </pc:spChg>
        <pc:spChg chg="add mod">
          <ac:chgData name="Andrew Jolly | E²" userId="866cd4ed-e82f-4643-a1d8-52832a9ec554" providerId="ADAL" clId="{71C0BE2A-0D63-4077-A959-85E88C33D3A4}" dt="2021-03-04T10:42:19.038" v="4232" actId="1076"/>
          <ac:spMkLst>
            <pc:docMk/>
            <pc:sldMk cId="1107365495" sldId="272"/>
            <ac:spMk id="124" creationId="{A64C944E-A389-443F-BD0C-01268342D239}"/>
          </ac:spMkLst>
        </pc:spChg>
        <pc:spChg chg="add mod">
          <ac:chgData name="Andrew Jolly | E²" userId="866cd4ed-e82f-4643-a1d8-52832a9ec554" providerId="ADAL" clId="{71C0BE2A-0D63-4077-A959-85E88C33D3A4}" dt="2021-03-04T10:42:16.293" v="4231" actId="1076"/>
          <ac:spMkLst>
            <pc:docMk/>
            <pc:sldMk cId="1107365495" sldId="272"/>
            <ac:spMk id="125" creationId="{3C5C9DA6-E67D-4ED0-8324-FF0F4C9FCD93}"/>
          </ac:spMkLst>
        </pc:spChg>
        <pc:spChg chg="add mod">
          <ac:chgData name="Andrew Jolly | E²" userId="866cd4ed-e82f-4643-a1d8-52832a9ec554" providerId="ADAL" clId="{71C0BE2A-0D63-4077-A959-85E88C33D3A4}" dt="2021-03-04T10:43:50.965" v="4259" actId="208"/>
          <ac:spMkLst>
            <pc:docMk/>
            <pc:sldMk cId="1107365495" sldId="272"/>
            <ac:spMk id="126" creationId="{81F976CD-E2AD-412B-AA35-81B166FF7AAE}"/>
          </ac:spMkLst>
        </pc:spChg>
        <pc:picChg chg="mod">
          <ac:chgData name="Andrew Jolly | E²" userId="866cd4ed-e82f-4643-a1d8-52832a9ec554" providerId="ADAL" clId="{71C0BE2A-0D63-4077-A959-85E88C33D3A4}" dt="2021-03-04T00:33:18.759" v="52" actId="1076"/>
          <ac:picMkLst>
            <pc:docMk/>
            <pc:sldMk cId="1107365495" sldId="272"/>
            <ac:picMk id="24" creationId="{4C49C128-15F2-42D3-832A-AF45906CF199}"/>
          </ac:picMkLst>
        </pc:picChg>
        <pc:picChg chg="mod">
          <ac:chgData name="Andrew Jolly | E²" userId="866cd4ed-e82f-4643-a1d8-52832a9ec554" providerId="ADAL" clId="{71C0BE2A-0D63-4077-A959-85E88C33D3A4}" dt="2021-03-04T00:33:18.759" v="52" actId="1076"/>
          <ac:picMkLst>
            <pc:docMk/>
            <pc:sldMk cId="1107365495" sldId="272"/>
            <ac:picMk id="28" creationId="{26AE4106-6AC3-4ED4-B9EC-193820AB3726}"/>
          </ac:picMkLst>
        </pc:picChg>
        <pc:picChg chg="add mod">
          <ac:chgData name="Andrew Jolly | E²" userId="866cd4ed-e82f-4643-a1d8-52832a9ec554" providerId="ADAL" clId="{71C0BE2A-0D63-4077-A959-85E88C33D3A4}" dt="2021-03-04T06:42:19.475" v="1722" actId="1076"/>
          <ac:picMkLst>
            <pc:docMk/>
            <pc:sldMk cId="1107365495" sldId="272"/>
            <ac:picMk id="30" creationId="{A121817E-CE02-4FF2-8991-346821A0CEC7}"/>
          </ac:picMkLst>
        </pc:picChg>
        <pc:picChg chg="mod">
          <ac:chgData name="Andrew Jolly | E²" userId="866cd4ed-e82f-4643-a1d8-52832a9ec554" providerId="ADAL" clId="{71C0BE2A-0D63-4077-A959-85E88C33D3A4}" dt="2021-03-04T00:33:18.759" v="52" actId="1076"/>
          <ac:picMkLst>
            <pc:docMk/>
            <pc:sldMk cId="1107365495" sldId="272"/>
            <ac:picMk id="32" creationId="{31156EDC-6D20-42B7-B4D9-C0517033A1BC}"/>
          </ac:picMkLst>
        </pc:picChg>
        <pc:picChg chg="mod">
          <ac:chgData name="Andrew Jolly | E²" userId="866cd4ed-e82f-4643-a1d8-52832a9ec554" providerId="ADAL" clId="{71C0BE2A-0D63-4077-A959-85E88C33D3A4}" dt="2021-03-04T00:33:18.759" v="52" actId="1076"/>
          <ac:picMkLst>
            <pc:docMk/>
            <pc:sldMk cId="1107365495" sldId="272"/>
            <ac:picMk id="33" creationId="{E4A4F148-5AE4-427C-B089-B8417B1FB8B9}"/>
          </ac:picMkLst>
        </pc:picChg>
        <pc:picChg chg="mod">
          <ac:chgData name="Andrew Jolly | E²" userId="866cd4ed-e82f-4643-a1d8-52832a9ec554" providerId="ADAL" clId="{71C0BE2A-0D63-4077-A959-85E88C33D3A4}" dt="2021-03-04T00:33:18.759" v="52" actId="1076"/>
          <ac:picMkLst>
            <pc:docMk/>
            <pc:sldMk cId="1107365495" sldId="272"/>
            <ac:picMk id="36" creationId="{48442D92-50FF-46B2-9D1F-D12D92AB1A21}"/>
          </ac:picMkLst>
        </pc:picChg>
        <pc:picChg chg="mod">
          <ac:chgData name="Andrew Jolly | E²" userId="866cd4ed-e82f-4643-a1d8-52832a9ec554" providerId="ADAL" clId="{71C0BE2A-0D63-4077-A959-85E88C33D3A4}" dt="2021-03-04T00:33:18.759" v="52" actId="1076"/>
          <ac:picMkLst>
            <pc:docMk/>
            <pc:sldMk cId="1107365495" sldId="272"/>
            <ac:picMk id="37" creationId="{DFFB4559-3BC2-4EE2-93F4-9CA32C1CC575}"/>
          </ac:picMkLst>
        </pc:picChg>
        <pc:picChg chg="mod">
          <ac:chgData name="Andrew Jolly | E²" userId="866cd4ed-e82f-4643-a1d8-52832a9ec554" providerId="ADAL" clId="{71C0BE2A-0D63-4077-A959-85E88C33D3A4}" dt="2021-03-04T00:33:18.759" v="52" actId="1076"/>
          <ac:picMkLst>
            <pc:docMk/>
            <pc:sldMk cId="1107365495" sldId="272"/>
            <ac:picMk id="39" creationId="{823F45E2-293F-404F-BCDD-75B70A052866}"/>
          </ac:picMkLst>
        </pc:picChg>
        <pc:picChg chg="mod">
          <ac:chgData name="Andrew Jolly | E²" userId="866cd4ed-e82f-4643-a1d8-52832a9ec554" providerId="ADAL" clId="{71C0BE2A-0D63-4077-A959-85E88C33D3A4}" dt="2021-03-04T00:33:18.759" v="52" actId="1076"/>
          <ac:picMkLst>
            <pc:docMk/>
            <pc:sldMk cId="1107365495" sldId="272"/>
            <ac:picMk id="44" creationId="{E107F2BB-1D67-4C5D-9028-824BBAD4757C}"/>
          </ac:picMkLst>
        </pc:picChg>
        <pc:picChg chg="mod">
          <ac:chgData name="Andrew Jolly | E²" userId="866cd4ed-e82f-4643-a1d8-52832a9ec554" providerId="ADAL" clId="{71C0BE2A-0D63-4077-A959-85E88C33D3A4}" dt="2021-03-04T00:33:18.759" v="52" actId="1076"/>
          <ac:picMkLst>
            <pc:docMk/>
            <pc:sldMk cId="1107365495" sldId="272"/>
            <ac:picMk id="45" creationId="{E8EE3188-2CAB-42D9-851C-BEBBF51ED12A}"/>
          </ac:picMkLst>
        </pc:picChg>
        <pc:picChg chg="mod">
          <ac:chgData name="Andrew Jolly | E²" userId="866cd4ed-e82f-4643-a1d8-52832a9ec554" providerId="ADAL" clId="{71C0BE2A-0D63-4077-A959-85E88C33D3A4}" dt="2021-03-04T00:33:18.759" v="52" actId="1076"/>
          <ac:picMkLst>
            <pc:docMk/>
            <pc:sldMk cId="1107365495" sldId="272"/>
            <ac:picMk id="57" creationId="{663E309B-1BFD-4A30-9D5B-8D5E3A739812}"/>
          </ac:picMkLst>
        </pc:picChg>
        <pc:picChg chg="add mod ord">
          <ac:chgData name="Andrew Jolly | E²" userId="866cd4ed-e82f-4643-a1d8-52832a9ec554" providerId="ADAL" clId="{71C0BE2A-0D63-4077-A959-85E88C33D3A4}" dt="2021-03-04T10:43:31.373" v="4255" actId="166"/>
          <ac:picMkLst>
            <pc:docMk/>
            <pc:sldMk cId="1107365495" sldId="272"/>
            <ac:picMk id="69" creationId="{AC657230-1B1F-476B-973F-787F8C0303B9}"/>
          </ac:picMkLst>
        </pc:picChg>
        <pc:picChg chg="add mod ord">
          <ac:chgData name="Andrew Jolly | E²" userId="866cd4ed-e82f-4643-a1d8-52832a9ec554" providerId="ADAL" clId="{71C0BE2A-0D63-4077-A959-85E88C33D3A4}" dt="2021-03-04T10:44:05.712" v="4262" actId="1076"/>
          <ac:picMkLst>
            <pc:docMk/>
            <pc:sldMk cId="1107365495" sldId="272"/>
            <ac:picMk id="70" creationId="{1ED521DB-3BCD-45B5-8D43-CDB2C287B649}"/>
          </ac:picMkLst>
        </pc:picChg>
        <pc:picChg chg="add del mod ord">
          <ac:chgData name="Andrew Jolly | E²" userId="866cd4ed-e82f-4643-a1d8-52832a9ec554" providerId="ADAL" clId="{71C0BE2A-0D63-4077-A959-85E88C33D3A4}" dt="2021-03-04T02:35:58.962" v="728" actId="478"/>
          <ac:picMkLst>
            <pc:docMk/>
            <pc:sldMk cId="1107365495" sldId="272"/>
            <ac:picMk id="71" creationId="{A4CD53AC-AC02-4CA1-98C6-C3A47096F9FD}"/>
          </ac:picMkLst>
        </pc:picChg>
        <pc:picChg chg="add del mod ord">
          <ac:chgData name="Andrew Jolly | E²" userId="866cd4ed-e82f-4643-a1d8-52832a9ec554" providerId="ADAL" clId="{71C0BE2A-0D63-4077-A959-85E88C33D3A4}" dt="2021-03-04T02:25:46.225" v="165" actId="478"/>
          <ac:picMkLst>
            <pc:docMk/>
            <pc:sldMk cId="1107365495" sldId="272"/>
            <ac:picMk id="72" creationId="{6DD0E10C-0A34-4F2A-961F-D7402F9CC75F}"/>
          </ac:picMkLst>
        </pc:picChg>
        <pc:picChg chg="add del mod ord">
          <ac:chgData name="Andrew Jolly | E²" userId="866cd4ed-e82f-4643-a1d8-52832a9ec554" providerId="ADAL" clId="{71C0BE2A-0D63-4077-A959-85E88C33D3A4}" dt="2021-03-04T02:36:03.292" v="730" actId="478"/>
          <ac:picMkLst>
            <pc:docMk/>
            <pc:sldMk cId="1107365495" sldId="272"/>
            <ac:picMk id="79" creationId="{4E5AE91C-B42E-4BD9-9BF9-CBADAAEB7029}"/>
          </ac:picMkLst>
        </pc:picChg>
        <pc:picChg chg="add del mod ord">
          <ac:chgData name="Andrew Jolly | E²" userId="866cd4ed-e82f-4643-a1d8-52832a9ec554" providerId="ADAL" clId="{71C0BE2A-0D63-4077-A959-85E88C33D3A4}" dt="2021-03-04T02:25:44.233" v="164" actId="478"/>
          <ac:picMkLst>
            <pc:docMk/>
            <pc:sldMk cId="1107365495" sldId="272"/>
            <ac:picMk id="82" creationId="{36B9530B-FD6C-4260-AB61-018B335FFF6A}"/>
          </ac:picMkLst>
        </pc:picChg>
        <pc:picChg chg="add del mod ord">
          <ac:chgData name="Andrew Jolly | E²" userId="866cd4ed-e82f-4643-a1d8-52832a9ec554" providerId="ADAL" clId="{71C0BE2A-0D63-4077-A959-85E88C33D3A4}" dt="2021-03-04T02:25:43.297" v="163" actId="478"/>
          <ac:picMkLst>
            <pc:docMk/>
            <pc:sldMk cId="1107365495" sldId="272"/>
            <ac:picMk id="83" creationId="{161D3BBE-9D64-4746-951E-7B453C6AD465}"/>
          </ac:picMkLst>
        </pc:picChg>
        <pc:picChg chg="add mod ord">
          <ac:chgData name="Andrew Jolly | E²" userId="866cd4ed-e82f-4643-a1d8-52832a9ec554" providerId="ADAL" clId="{71C0BE2A-0D63-4077-A959-85E88C33D3A4}" dt="2021-03-04T06:47:04.418" v="1940" actId="1076"/>
          <ac:picMkLst>
            <pc:docMk/>
            <pc:sldMk cId="1107365495" sldId="272"/>
            <ac:picMk id="87" creationId="{F5760C65-55B2-4187-A2A1-CECF46FB2240}"/>
          </ac:picMkLst>
        </pc:picChg>
        <pc:picChg chg="add mod ord">
          <ac:chgData name="Andrew Jolly | E²" userId="866cd4ed-e82f-4643-a1d8-52832a9ec554" providerId="ADAL" clId="{71C0BE2A-0D63-4077-A959-85E88C33D3A4}" dt="2021-03-04T05:15:12.245" v="1069" actId="1076"/>
          <ac:picMkLst>
            <pc:docMk/>
            <pc:sldMk cId="1107365495" sldId="272"/>
            <ac:picMk id="88" creationId="{736D4A05-358D-4B6F-9970-7BDD939AE8A5}"/>
          </ac:picMkLst>
        </pc:picChg>
        <pc:picChg chg="add mod ord">
          <ac:chgData name="Andrew Jolly | E²" userId="866cd4ed-e82f-4643-a1d8-52832a9ec554" providerId="ADAL" clId="{71C0BE2A-0D63-4077-A959-85E88C33D3A4}" dt="2021-03-04T10:43:57.193" v="4261" actId="1076"/>
          <ac:picMkLst>
            <pc:docMk/>
            <pc:sldMk cId="1107365495" sldId="272"/>
            <ac:picMk id="92" creationId="{E557D891-93DC-498F-861C-FA6048440738}"/>
          </ac:picMkLst>
        </pc:picChg>
        <pc:picChg chg="add mod ord">
          <ac:chgData name="Andrew Jolly | E²" userId="866cd4ed-e82f-4643-a1d8-52832a9ec554" providerId="ADAL" clId="{71C0BE2A-0D63-4077-A959-85E88C33D3A4}" dt="2021-03-04T10:43:31.373" v="4255" actId="166"/>
          <ac:picMkLst>
            <pc:docMk/>
            <pc:sldMk cId="1107365495" sldId="272"/>
            <ac:picMk id="107" creationId="{98E7A32E-ACCC-47AF-A241-E63A4D413343}"/>
          </ac:picMkLst>
        </pc:picChg>
        <pc:picChg chg="add mod">
          <ac:chgData name="Andrew Jolly | E²" userId="866cd4ed-e82f-4643-a1d8-52832a9ec554" providerId="ADAL" clId="{71C0BE2A-0D63-4077-A959-85E88C33D3A4}" dt="2021-03-04T05:15:42.435" v="1076" actId="1076"/>
          <ac:picMkLst>
            <pc:docMk/>
            <pc:sldMk cId="1107365495" sldId="272"/>
            <ac:picMk id="109" creationId="{D45FA5D2-3C69-462A-AC20-244F5462EE06}"/>
          </ac:picMkLst>
        </pc:picChg>
        <pc:picChg chg="add del mod">
          <ac:chgData name="Andrew Jolly | E²" userId="866cd4ed-e82f-4643-a1d8-52832a9ec554" providerId="ADAL" clId="{71C0BE2A-0D63-4077-A959-85E88C33D3A4}" dt="2021-03-04T05:15:27.056" v="1072" actId="478"/>
          <ac:picMkLst>
            <pc:docMk/>
            <pc:sldMk cId="1107365495" sldId="272"/>
            <ac:picMk id="110" creationId="{364456A2-E209-4952-842F-54818B6720EB}"/>
          </ac:picMkLst>
        </pc:picChg>
        <pc:cxnChg chg="mod ord">
          <ac:chgData name="Andrew Jolly | E²" userId="866cd4ed-e82f-4643-a1d8-52832a9ec554" providerId="ADAL" clId="{71C0BE2A-0D63-4077-A959-85E88C33D3A4}" dt="2021-03-04T06:54:27.918" v="1958" actId="167"/>
          <ac:cxnSpMkLst>
            <pc:docMk/>
            <pc:sldMk cId="1107365495" sldId="272"/>
            <ac:cxnSpMk id="3" creationId="{FCEC0785-B2F3-409B-9CF9-15AF2A336FB9}"/>
          </ac:cxnSpMkLst>
        </pc:cxnChg>
        <pc:cxnChg chg="add del mod">
          <ac:chgData name="Andrew Jolly | E²" userId="866cd4ed-e82f-4643-a1d8-52832a9ec554" providerId="ADAL" clId="{71C0BE2A-0D63-4077-A959-85E88C33D3A4}" dt="2021-03-04T00:35:16.643" v="68" actId="478"/>
          <ac:cxnSpMkLst>
            <pc:docMk/>
            <pc:sldMk cId="1107365495" sldId="272"/>
            <ac:cxnSpMk id="4" creationId="{5B7DCDDA-AEB4-45BB-B1E1-3A3B521A6BBA}"/>
          </ac:cxnSpMkLst>
        </pc:cxnChg>
        <pc:cxnChg chg="add mod ord">
          <ac:chgData name="Andrew Jolly | E²" userId="866cd4ed-e82f-4643-a1d8-52832a9ec554" providerId="ADAL" clId="{71C0BE2A-0D63-4077-A959-85E88C33D3A4}" dt="2021-03-04T06:54:03.571" v="1956" actId="167"/>
          <ac:cxnSpMkLst>
            <pc:docMk/>
            <pc:sldMk cId="1107365495" sldId="272"/>
            <ac:cxnSpMk id="118" creationId="{53AB8C95-3A79-4A7D-9C53-D3D9C5CC0B2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AD69C-5286-4807-9097-E8C80B870446}" type="datetimeFigureOut">
              <a:rPr lang="en-AU" smtClean="0"/>
              <a:t>4/03/2021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C85F1-B153-473C-BF88-D445207DDD1A}" type="slidenum">
              <a:rPr lang="en-AU" smtClean="0"/>
              <a:t>‹#›</a:t>
            </a:fld>
            <a:endParaRPr lang="en-AU"/>
          </a:p>
        </p:txBody>
      </p:sp>
    </p:spTree>
    <p:extLst>
      <p:ext uri="{BB962C8B-B14F-4D97-AF65-F5344CB8AC3E}">
        <p14:creationId xmlns:p14="http://schemas.microsoft.com/office/powerpoint/2010/main" val="197654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ource Serif Pro"/>
              </a:rPr>
              <a:t>As part of a recent webinar I included a slide and a series of points to explain how permissions work in terms of the relationship between an MS Team and its underlying SharePoint Site. I had a number of requests for the slide and numerous discussions following the session. Here is the slide and I’ve provided annotations to explain the relationships between MS Team, SharePoint Site, the role of the Microsoft Group and SharePoint Groups in facilitating access.</a:t>
            </a:r>
          </a:p>
          <a:p>
            <a:endParaRPr lang="en-US" dirty="0"/>
          </a:p>
          <a:p>
            <a:r>
              <a:rPr lang="en-US" dirty="0"/>
              <a:t>1. When you are a member of a Microsoft Team you’re membership is determined by your account being a member of a ‘Microsoft Group’</a:t>
            </a:r>
          </a:p>
          <a:p>
            <a:r>
              <a:rPr lang="en-US" dirty="0"/>
              <a:t>Every Microsoft Team has a corresponding Microsoft Group of the same name, in fact a Microsoft Team cannot exist without the Microsoft Group.</a:t>
            </a:r>
          </a:p>
          <a:p>
            <a:r>
              <a:rPr lang="en-US" dirty="0"/>
              <a:t>Within a Microsoft Group there a two types of membership, that of ‘Owners’ and ‘Members’, owners can administer membership.</a:t>
            </a:r>
          </a:p>
          <a:p>
            <a:endParaRPr lang="en-US" dirty="0"/>
          </a:p>
          <a:p>
            <a:r>
              <a:rPr lang="en-US" dirty="0"/>
              <a:t>2. Behind every Microsoft Team is a SharePoint Site Collection (Specifically a ‘Team site’), its where all the ‘Files’ are stored for the channels within the Microsoft Team. A Microsoft Team cannot exist without its corresponding SharePoint Site. </a:t>
            </a:r>
          </a:p>
          <a:p>
            <a:endParaRPr lang="en-US" dirty="0"/>
          </a:p>
          <a:p>
            <a:r>
              <a:rPr lang="en-US" dirty="0"/>
              <a:t>3. SharePoint Sites also has a concept of permissions known as ‘SharePoint Groups’ , this has been the case as far back as the product goes (to SharePoint 2003!). In order to control access and permissions to the SharePoint Site, the Microsoft Group is used in conjunction with the SharePoint Groups to make this possible.</a:t>
            </a:r>
          </a:p>
          <a:p>
            <a:endParaRPr lang="en-US" dirty="0"/>
          </a:p>
          <a:p>
            <a:r>
              <a:rPr lang="en-US" dirty="0"/>
              <a:t> 4. The Microsoft Group’s owners are included in the Site collection administrators specified for the site collection. The Microsoft Group’s members are included in the SharePoint site’s members SharePoint Group. </a:t>
            </a:r>
          </a:p>
          <a:p>
            <a:endParaRPr lang="en-US" dirty="0"/>
          </a:p>
          <a:p>
            <a:r>
              <a:rPr lang="en-US" dirty="0"/>
              <a:t>5. Individuals and AD Groups can be added to the SharePoint Groups for a given site without being added the Microsoft Team members or owners. This means its possible to allow people to access the SharePoint site directly without ever needing to be part of the corresponding team. This has many advantages, but it also does mean it may not be immediately apparent who has access to an MS Team’s files as the MS Team doesn’t display any SharePoint Permissions configuration.</a:t>
            </a:r>
            <a:endParaRPr lang="en-AU" dirty="0"/>
          </a:p>
        </p:txBody>
      </p:sp>
      <p:sp>
        <p:nvSpPr>
          <p:cNvPr id="4" name="Slide Number Placeholder 3"/>
          <p:cNvSpPr>
            <a:spLocks noGrp="1"/>
          </p:cNvSpPr>
          <p:nvPr>
            <p:ph type="sldNum" sz="quarter" idx="5"/>
          </p:nvPr>
        </p:nvSpPr>
        <p:spPr/>
        <p:txBody>
          <a:bodyPr/>
          <a:lstStyle/>
          <a:p>
            <a:fld id="{20FC85F1-B153-473C-BF88-D445207DDD1A}" type="slidenum">
              <a:rPr lang="en-AU" smtClean="0"/>
              <a:t>2</a:t>
            </a:fld>
            <a:endParaRPr lang="en-AU"/>
          </a:p>
        </p:txBody>
      </p:sp>
    </p:spTree>
    <p:extLst>
      <p:ext uri="{BB962C8B-B14F-4D97-AF65-F5344CB8AC3E}">
        <p14:creationId xmlns:p14="http://schemas.microsoft.com/office/powerpoint/2010/main" val="279908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about Private channels, how do they factor into the permissions landscape:</a:t>
            </a:r>
          </a:p>
          <a:p>
            <a:endParaRPr lang="en-US" dirty="0"/>
          </a:p>
          <a:p>
            <a:r>
              <a:rPr lang="en-US" dirty="0"/>
              <a:t>6. When you create a private channel, a separate Microsoft Group is created along with a separate SharePoint Site, you don’t really see the Microsoft Group and its possible to see that the separate SharePoint site if you go to ‘Files’ and the click the ‘Open in SharePoint’ option and look at the URL.</a:t>
            </a:r>
          </a:p>
          <a:p>
            <a:r>
              <a:rPr lang="en-US" dirty="0"/>
              <a:t>7. The separate Microsoft Group is created to orchestrate the access to the private channel and the SharePoint Site, the private channel’s Microsoft Group can only contain users from the main Microsoft Group that underpins the Microsoft Team.</a:t>
            </a:r>
          </a:p>
          <a:p>
            <a:r>
              <a:rPr lang="en-US" dirty="0"/>
              <a:t>8. This is where it gets interesting as the way in which people are added to the SharePoint groups differs somewhat from the way that access is controlled in the standard MS Team/SharePoint Site configuration:</a:t>
            </a:r>
          </a:p>
          <a:p>
            <a:r>
              <a:rPr lang="en-US" dirty="0"/>
              <a:t>- At the time the Private Channel is created the ‘creator’ of the private channel is specified as the site collection administrator (this can be seen via the URL  /_layouts/15/</a:t>
            </a:r>
            <a:r>
              <a:rPr lang="en-AU" b="0" i="0" dirty="0">
                <a:solidFill>
                  <a:srgbClr val="2A2A2A"/>
                </a:solidFill>
                <a:effectLst/>
                <a:latin typeface="Segoe UI" panose="020B0502040204020203" pitchFamily="34" charset="0"/>
              </a:rPr>
              <a:t>mngsiteadmin.aspx there is no way to browse to this setting.)</a:t>
            </a:r>
          </a:p>
          <a:p>
            <a:r>
              <a:rPr lang="en-AU" b="0" i="0" dirty="0">
                <a:solidFill>
                  <a:srgbClr val="2A2A2A"/>
                </a:solidFill>
                <a:effectLst/>
                <a:latin typeface="Segoe UI" panose="020B0502040204020203" pitchFamily="34" charset="0"/>
              </a:rPr>
              <a:t>- Subsequent owners of a private channel are added individually to the SharePoint site’s Owners Group as individuals. </a:t>
            </a:r>
          </a:p>
          <a:p>
            <a:pPr marL="0" indent="0">
              <a:buFontTx/>
              <a:buNone/>
            </a:pPr>
            <a:r>
              <a:rPr lang="en-AU" b="0" i="0" dirty="0">
                <a:solidFill>
                  <a:srgbClr val="2A2A2A"/>
                </a:solidFill>
                <a:effectLst/>
                <a:latin typeface="Segoe UI" panose="020B0502040204020203" pitchFamily="34" charset="0"/>
              </a:rPr>
              <a:t>- Members of a private channel are also added individually to the SharePoint Site’s Members Group.</a:t>
            </a:r>
          </a:p>
          <a:p>
            <a:pPr marL="0" indent="0">
              <a:buFontTx/>
              <a:buNone/>
            </a:pPr>
            <a:r>
              <a:rPr lang="en-AU" b="0" i="0" dirty="0">
                <a:solidFill>
                  <a:srgbClr val="2A2A2A"/>
                </a:solidFill>
                <a:effectLst/>
                <a:latin typeface="Segoe UI" panose="020B0502040204020203" pitchFamily="34" charset="0"/>
              </a:rPr>
              <a:t>9. As with the SharePoint site that backs the main MS team, it is also possible for an owner to add ‘Non-MS team members’ to SharePoint Groups.</a:t>
            </a:r>
          </a:p>
          <a:p>
            <a:pPr marL="0" indent="0">
              <a:buFontTx/>
              <a:buNone/>
            </a:pPr>
            <a:endParaRPr lang="en-AU" b="0" i="0" dirty="0">
              <a:solidFill>
                <a:srgbClr val="2A2A2A"/>
              </a:solidFill>
              <a:effectLst/>
              <a:latin typeface="Segoe UI" panose="020B0502040204020203" pitchFamily="34" charset="0"/>
            </a:endParaRPr>
          </a:p>
          <a:p>
            <a:pPr marL="0" indent="0">
              <a:buFontTx/>
              <a:buNone/>
            </a:pPr>
            <a:r>
              <a:rPr lang="en-AU" b="0" i="0" dirty="0">
                <a:solidFill>
                  <a:srgbClr val="2A2A2A"/>
                </a:solidFill>
                <a:effectLst/>
                <a:latin typeface="Segoe UI" panose="020B0502040204020203" pitchFamily="34" charset="0"/>
              </a:rPr>
              <a:t>There’s a lot going on in the background to make the private channels.</a:t>
            </a:r>
          </a:p>
          <a:p>
            <a:endParaRPr lang="en-AU" b="0" i="0" dirty="0">
              <a:solidFill>
                <a:srgbClr val="2A2A2A"/>
              </a:solidFill>
              <a:effectLst/>
              <a:latin typeface="Segoe UI" panose="020B0502040204020203" pitchFamily="34" charset="0"/>
            </a:endParaRPr>
          </a:p>
          <a:p>
            <a:r>
              <a:rPr lang="en-AU" b="0" i="0" dirty="0">
                <a:solidFill>
                  <a:srgbClr val="2A2A2A"/>
                </a:solidFill>
                <a:effectLst/>
                <a:latin typeface="Segoe UI" panose="020B0502040204020203" pitchFamily="34" charset="0"/>
              </a:rPr>
              <a:t> </a:t>
            </a:r>
            <a:endParaRPr lang="en-AU" dirty="0"/>
          </a:p>
        </p:txBody>
      </p:sp>
      <p:sp>
        <p:nvSpPr>
          <p:cNvPr id="4" name="Slide Number Placeholder 3"/>
          <p:cNvSpPr>
            <a:spLocks noGrp="1"/>
          </p:cNvSpPr>
          <p:nvPr>
            <p:ph type="sldNum" sz="quarter" idx="5"/>
          </p:nvPr>
        </p:nvSpPr>
        <p:spPr/>
        <p:txBody>
          <a:bodyPr/>
          <a:lstStyle/>
          <a:p>
            <a:fld id="{20FC85F1-B153-473C-BF88-D445207DDD1A}" type="slidenum">
              <a:rPr lang="en-AU" smtClean="0"/>
              <a:t>3</a:t>
            </a:fld>
            <a:endParaRPr lang="en-AU"/>
          </a:p>
        </p:txBody>
      </p:sp>
    </p:spTree>
    <p:extLst>
      <p:ext uri="{BB962C8B-B14F-4D97-AF65-F5344CB8AC3E}">
        <p14:creationId xmlns:p14="http://schemas.microsoft.com/office/powerpoint/2010/main" val="382185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CA61-E762-42FC-AB69-3762ED0D3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66ED61A-D084-4F6A-B708-19305751F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436AF36-B40A-4ED9-91C9-1B336D534890}"/>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C24DDB73-85D6-417D-BF54-6B821334AC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47C15A-38EC-41B1-8EBE-297EC2C853F3}"/>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12849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3D62-A7C3-451A-91CE-D9DA0337631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4823BF8-8FFE-4A47-8ABF-21E2796FF7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CA94F4E-B1FE-42C5-AF01-B4240F5E798D}"/>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35BA364A-75C5-40A7-937A-E4A241DFDC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DA2C99-50AF-4112-B098-4E079D9E7016}"/>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46500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ACE1E8-C5FB-42CC-BB7C-DE2077CB7A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1EBB913-E2E1-41F7-A84A-CA342C78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ECAB5D-1AB3-46CE-BAA0-DF30BB3813A5}"/>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D65E7A86-3612-4E4F-97B9-7EE641FD65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3E1C23-A436-44F9-9AEC-C211B90C413A}"/>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423222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25552A-ACD7-420C-BD28-D4B0C792D327}" type="datetimeFigureOut">
              <a:rPr lang="en-AU" smtClean="0"/>
              <a:t>4/03/2021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E71C5A-EE7A-4595-B7BD-208D8F691F67}" type="slidenum">
              <a:rPr lang="en-AU" smtClean="0"/>
              <a:t>‹#›</a:t>
            </a:fld>
            <a:endParaRPr lang="en-AU"/>
          </a:p>
        </p:txBody>
      </p:sp>
    </p:spTree>
    <p:extLst>
      <p:ext uri="{BB962C8B-B14F-4D97-AF65-F5344CB8AC3E}">
        <p14:creationId xmlns:p14="http://schemas.microsoft.com/office/powerpoint/2010/main" val="411128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B912-522A-4C94-81E7-9176BD07659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3C5B8B4-421A-4A39-97D1-EDCFEC433C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3566EB-CB1D-48EC-ABEB-F81552F87C26}"/>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B71AE791-4F76-48EF-8ED0-2A345CC0A7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09250F1-69A8-4F74-841A-113723F85C02}"/>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247082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F647-44CE-414F-ACAE-FE40965B0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F5BDCCE-65D5-4A3F-BE24-3DA0B77A8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52C92-805A-4DA1-B14D-1F11EF060F1A}"/>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9402D31B-4C40-4B6B-888E-4D3A447AA1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B8A494-15C9-4A0B-AE19-DF796A00F6A2}"/>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355729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48E7-FF41-4ADD-B9FD-58394864815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BB92355-A266-4F0C-8239-1EFEA2EEB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26A7613-C607-4D14-8D31-6480F4D30F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3156805-5DA7-4252-9A6D-234E7A77139C}"/>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6" name="Footer Placeholder 5">
            <a:extLst>
              <a:ext uri="{FF2B5EF4-FFF2-40B4-BE49-F238E27FC236}">
                <a16:creationId xmlns:a16="http://schemas.microsoft.com/office/drawing/2014/main" id="{B9196464-2DDA-4B3F-967C-917ACB095EF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3DFCAF5-CD1C-4D5C-AAE1-6536EEB59B6C}"/>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105808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22A0-3AC5-41A9-8C13-072CD1E0C8C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E34FBDE-90B2-4F84-97A8-AB4DCF326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758AE-5606-4522-B7D6-462571F33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CA4948C-B6B0-46E8-8D65-8EE4DDA9C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68D28-CB72-4F11-97E5-A14A43DE4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E000F81-FA46-436D-BA2C-658B91470F18}"/>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8" name="Footer Placeholder 7">
            <a:extLst>
              <a:ext uri="{FF2B5EF4-FFF2-40B4-BE49-F238E27FC236}">
                <a16:creationId xmlns:a16="http://schemas.microsoft.com/office/drawing/2014/main" id="{20A4B81C-04D7-414F-A8BB-50C4351FD7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42E78BE-2F85-4967-8F59-DEC78405555F}"/>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270843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DE42-631A-45B9-B0F3-E7BC6A4444F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884DA6B-2AFD-4970-BC8C-8F4854D3F456}"/>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4" name="Footer Placeholder 3">
            <a:extLst>
              <a:ext uri="{FF2B5EF4-FFF2-40B4-BE49-F238E27FC236}">
                <a16:creationId xmlns:a16="http://schemas.microsoft.com/office/drawing/2014/main" id="{F1C3EF80-118B-4F1A-9CAD-6DF519CB3F1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8BE03F6-A022-4DF7-8472-628F4B740694}"/>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53892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F83AD-1F78-4660-B9FF-AAB0266575B1}"/>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3" name="Footer Placeholder 2">
            <a:extLst>
              <a:ext uri="{FF2B5EF4-FFF2-40B4-BE49-F238E27FC236}">
                <a16:creationId xmlns:a16="http://schemas.microsoft.com/office/drawing/2014/main" id="{D19B0CBE-7114-48F8-8DDD-108F8B2B9CF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43DC069-D1F6-4114-B75D-8A73B61D068E}"/>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370114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81D5-EA1F-446B-9CD8-5AE128472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75AC259-0E7D-45B0-A952-EE2DDC29B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F58A1F5-6003-41C9-B7FB-3C2151281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832BB-E9C7-41E1-99EF-A1D7AE1B6FC8}"/>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6" name="Footer Placeholder 5">
            <a:extLst>
              <a:ext uri="{FF2B5EF4-FFF2-40B4-BE49-F238E27FC236}">
                <a16:creationId xmlns:a16="http://schemas.microsoft.com/office/drawing/2014/main" id="{89DB9886-34E5-438A-AB00-E467911E4BB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85EA2F9-C3EE-4DE2-AF13-16EA3723A342}"/>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120461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DA54-4A2C-4E5C-AB33-8627B854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E32FD1B-67E7-4715-B61F-7B48258DF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342C5D6-EF36-4A31-8893-218FE3E22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69747-C974-4146-BED1-24602FFCBD68}"/>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6" name="Footer Placeholder 5">
            <a:extLst>
              <a:ext uri="{FF2B5EF4-FFF2-40B4-BE49-F238E27FC236}">
                <a16:creationId xmlns:a16="http://schemas.microsoft.com/office/drawing/2014/main" id="{41881AE7-F67B-4D47-A22E-56688C3CAA7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467E14-6DAB-4F9B-9FC1-38E0BEE0E9DD}"/>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67804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ED1CD-2C3E-421B-9EEB-CFFAA091D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1B1D67-7FAC-4701-B049-B77121DA7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06A52E-09D0-4639-A2B7-664B3CDA0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B8B28E4D-7573-4339-8A2B-82F45493B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EB54DE9-3141-4594-80B2-EE260337F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0C871-3C98-4409-A2E8-DEC11E0C26FD}" type="slidenum">
              <a:rPr lang="en-AU" smtClean="0"/>
              <a:t>‹#›</a:t>
            </a:fld>
            <a:endParaRPr lang="en-AU"/>
          </a:p>
        </p:txBody>
      </p:sp>
    </p:spTree>
    <p:extLst>
      <p:ext uri="{BB962C8B-B14F-4D97-AF65-F5344CB8AC3E}">
        <p14:creationId xmlns:p14="http://schemas.microsoft.com/office/powerpoint/2010/main" val="281614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svg"/><Relationship Id="rId11" Type="http://schemas.openxmlformats.org/officeDocument/2006/relationships/image" Target="../media/image9.svg"/><Relationship Id="rId5" Type="http://schemas.openxmlformats.org/officeDocument/2006/relationships/image" Target="../media/image7.pn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46F-AB0D-4CE6-9216-29903A7C5D32}"/>
              </a:ext>
            </a:extLst>
          </p:cNvPr>
          <p:cNvSpPr>
            <a:spLocks noGrp="1"/>
          </p:cNvSpPr>
          <p:nvPr>
            <p:ph type="ctrTitle"/>
          </p:nvPr>
        </p:nvSpPr>
        <p:spPr>
          <a:xfrm>
            <a:off x="1402814" y="1992695"/>
            <a:ext cx="9144000" cy="2387600"/>
          </a:xfrm>
        </p:spPr>
        <p:txBody>
          <a:bodyPr>
            <a:normAutofit fontScale="90000"/>
          </a:bodyPr>
          <a:lstStyle/>
          <a:p>
            <a:r>
              <a:rPr lang="en-US" dirty="0">
                <a:latin typeface="Segoe UI Semibold" panose="020B0702040204020203" pitchFamily="34" charset="0"/>
                <a:cs typeface="Segoe UI Semibold" panose="020B0702040204020203" pitchFamily="34" charset="0"/>
              </a:rPr>
              <a:t>Microsoft Teams and SharePoint Site</a:t>
            </a:r>
            <a:br>
              <a:rPr lang="en-US" dirty="0">
                <a:latin typeface="Segoe UI Semibold" panose="020B0702040204020203" pitchFamily="34" charset="0"/>
                <a:cs typeface="Segoe UI Semibold" panose="020B0702040204020203" pitchFamily="34" charset="0"/>
              </a:rPr>
            </a:br>
            <a:r>
              <a:rPr lang="en-US" dirty="0">
                <a:latin typeface="Segoe UI Semibold" panose="020B0702040204020203" pitchFamily="34" charset="0"/>
                <a:cs typeface="Segoe UI Semibold" panose="020B0702040204020203" pitchFamily="34" charset="0"/>
              </a:rPr>
              <a:t>Permissions explainer</a:t>
            </a:r>
            <a:endParaRPr lang="en-AU"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8003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D3B8235-BBEE-4899-9DC5-50A96C845B0D}"/>
              </a:ext>
            </a:extLst>
          </p:cNvPr>
          <p:cNvSpPr/>
          <p:nvPr/>
        </p:nvSpPr>
        <p:spPr>
          <a:xfrm>
            <a:off x="1034391" y="1351741"/>
            <a:ext cx="10429941" cy="5377454"/>
          </a:xfrm>
          <a:custGeom>
            <a:avLst/>
            <a:gdLst>
              <a:gd name="connsiteX0" fmla="*/ 0 w 972676"/>
              <a:gd name="connsiteY0" fmla="*/ 0 h 654024"/>
              <a:gd name="connsiteX1" fmla="*/ 972676 w 972676"/>
              <a:gd name="connsiteY1" fmla="*/ 0 h 654024"/>
              <a:gd name="connsiteX2" fmla="*/ 972676 w 972676"/>
              <a:gd name="connsiteY2" fmla="*/ 654024 h 654024"/>
              <a:gd name="connsiteX3" fmla="*/ 0 w 972676"/>
              <a:gd name="connsiteY3" fmla="*/ 654024 h 654024"/>
              <a:gd name="connsiteX4" fmla="*/ 0 w 972676"/>
              <a:gd name="connsiteY4" fmla="*/ 0 h 654024"/>
              <a:gd name="connsiteX0" fmla="*/ 1227666 w 2200342"/>
              <a:gd name="connsiteY0" fmla="*/ 0 h 679424"/>
              <a:gd name="connsiteX1" fmla="*/ 2200342 w 2200342"/>
              <a:gd name="connsiteY1" fmla="*/ 0 h 679424"/>
              <a:gd name="connsiteX2" fmla="*/ 2200342 w 2200342"/>
              <a:gd name="connsiteY2" fmla="*/ 654024 h 679424"/>
              <a:gd name="connsiteX3" fmla="*/ 0 w 2200342"/>
              <a:gd name="connsiteY3" fmla="*/ 679424 h 679424"/>
              <a:gd name="connsiteX4" fmla="*/ 1227666 w 2200342"/>
              <a:gd name="connsiteY4" fmla="*/ 0 h 679424"/>
              <a:gd name="connsiteX0" fmla="*/ 1227666 w 4968942"/>
              <a:gd name="connsiteY0" fmla="*/ 0 h 6352091"/>
              <a:gd name="connsiteX1" fmla="*/ 2200342 w 4968942"/>
              <a:gd name="connsiteY1" fmla="*/ 0 h 6352091"/>
              <a:gd name="connsiteX2" fmla="*/ 4968942 w 4968942"/>
              <a:gd name="connsiteY2" fmla="*/ 6352091 h 6352091"/>
              <a:gd name="connsiteX3" fmla="*/ 0 w 4968942"/>
              <a:gd name="connsiteY3" fmla="*/ 679424 h 6352091"/>
              <a:gd name="connsiteX4" fmla="*/ 1227666 w 4968942"/>
              <a:gd name="connsiteY4" fmla="*/ 0 h 6352091"/>
              <a:gd name="connsiteX0" fmla="*/ 1930399 w 5671675"/>
              <a:gd name="connsiteY0" fmla="*/ 0 h 6352091"/>
              <a:gd name="connsiteX1" fmla="*/ 2903075 w 5671675"/>
              <a:gd name="connsiteY1" fmla="*/ 0 h 6352091"/>
              <a:gd name="connsiteX2" fmla="*/ 5671675 w 5671675"/>
              <a:gd name="connsiteY2" fmla="*/ 6352091 h 6352091"/>
              <a:gd name="connsiteX3" fmla="*/ 0 w 5671675"/>
              <a:gd name="connsiteY3" fmla="*/ 5505424 h 6352091"/>
              <a:gd name="connsiteX4" fmla="*/ 1930399 w 5671675"/>
              <a:gd name="connsiteY4" fmla="*/ 0 h 6352091"/>
              <a:gd name="connsiteX0" fmla="*/ 1930399 w 10175941"/>
              <a:gd name="connsiteY0" fmla="*/ 0 h 6352091"/>
              <a:gd name="connsiteX1" fmla="*/ 10175941 w 10175941"/>
              <a:gd name="connsiteY1" fmla="*/ 1507067 h 6352091"/>
              <a:gd name="connsiteX2" fmla="*/ 5671675 w 10175941"/>
              <a:gd name="connsiteY2" fmla="*/ 6352091 h 6352091"/>
              <a:gd name="connsiteX3" fmla="*/ 0 w 10175941"/>
              <a:gd name="connsiteY3" fmla="*/ 5505424 h 6352091"/>
              <a:gd name="connsiteX4" fmla="*/ 1930399 w 10175941"/>
              <a:gd name="connsiteY4" fmla="*/ 0 h 6352091"/>
              <a:gd name="connsiteX0" fmla="*/ 5571065 w 10175941"/>
              <a:gd name="connsiteY0" fmla="*/ 0 h 5319157"/>
              <a:gd name="connsiteX1" fmla="*/ 10175941 w 10175941"/>
              <a:gd name="connsiteY1" fmla="*/ 474133 h 5319157"/>
              <a:gd name="connsiteX2" fmla="*/ 5671675 w 10175941"/>
              <a:gd name="connsiteY2" fmla="*/ 5319157 h 5319157"/>
              <a:gd name="connsiteX3" fmla="*/ 0 w 10175941"/>
              <a:gd name="connsiteY3" fmla="*/ 4472490 h 5319157"/>
              <a:gd name="connsiteX4" fmla="*/ 5571065 w 10175941"/>
              <a:gd name="connsiteY4" fmla="*/ 0 h 5319157"/>
              <a:gd name="connsiteX0" fmla="*/ 5875865 w 10175941"/>
              <a:gd name="connsiteY0" fmla="*/ 0 h 5505424"/>
              <a:gd name="connsiteX1" fmla="*/ 10175941 w 10175941"/>
              <a:gd name="connsiteY1" fmla="*/ 660400 h 5505424"/>
              <a:gd name="connsiteX2" fmla="*/ 5671675 w 10175941"/>
              <a:gd name="connsiteY2" fmla="*/ 5505424 h 5505424"/>
              <a:gd name="connsiteX3" fmla="*/ 0 w 10175941"/>
              <a:gd name="connsiteY3" fmla="*/ 4658757 h 5505424"/>
              <a:gd name="connsiteX4" fmla="*/ 5875865 w 10175941"/>
              <a:gd name="connsiteY4" fmla="*/ 0 h 5505424"/>
              <a:gd name="connsiteX0" fmla="*/ 5537198 w 10175941"/>
              <a:gd name="connsiteY0" fmla="*/ 0 h 5192158"/>
              <a:gd name="connsiteX1" fmla="*/ 10175941 w 10175941"/>
              <a:gd name="connsiteY1" fmla="*/ 347134 h 5192158"/>
              <a:gd name="connsiteX2" fmla="*/ 5671675 w 10175941"/>
              <a:gd name="connsiteY2" fmla="*/ 5192158 h 5192158"/>
              <a:gd name="connsiteX3" fmla="*/ 0 w 10175941"/>
              <a:gd name="connsiteY3" fmla="*/ 4345491 h 5192158"/>
              <a:gd name="connsiteX4" fmla="*/ 5537198 w 10175941"/>
              <a:gd name="connsiteY4" fmla="*/ 0 h 5192158"/>
              <a:gd name="connsiteX0" fmla="*/ 5554132 w 10175941"/>
              <a:gd name="connsiteY0" fmla="*/ 0 h 5217558"/>
              <a:gd name="connsiteX1" fmla="*/ 10175941 w 10175941"/>
              <a:gd name="connsiteY1" fmla="*/ 372534 h 5217558"/>
              <a:gd name="connsiteX2" fmla="*/ 5671675 w 10175941"/>
              <a:gd name="connsiteY2" fmla="*/ 5217558 h 5217558"/>
              <a:gd name="connsiteX3" fmla="*/ 0 w 10175941"/>
              <a:gd name="connsiteY3" fmla="*/ 4370891 h 5217558"/>
              <a:gd name="connsiteX4" fmla="*/ 5554132 w 10175941"/>
              <a:gd name="connsiteY4" fmla="*/ 0 h 5217558"/>
              <a:gd name="connsiteX0" fmla="*/ 5554132 w 9778008"/>
              <a:gd name="connsiteY0" fmla="*/ 0 h 5217558"/>
              <a:gd name="connsiteX1" fmla="*/ 9778008 w 9778008"/>
              <a:gd name="connsiteY1" fmla="*/ 575734 h 5217558"/>
              <a:gd name="connsiteX2" fmla="*/ 5671675 w 9778008"/>
              <a:gd name="connsiteY2" fmla="*/ 5217558 h 5217558"/>
              <a:gd name="connsiteX3" fmla="*/ 0 w 9778008"/>
              <a:gd name="connsiteY3" fmla="*/ 4370891 h 5217558"/>
              <a:gd name="connsiteX4" fmla="*/ 5554132 w 9778008"/>
              <a:gd name="connsiteY4" fmla="*/ 0 h 5217558"/>
              <a:gd name="connsiteX0" fmla="*/ 5554132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54132 w 9871141"/>
              <a:gd name="connsiteY4" fmla="*/ 0 h 5217558"/>
              <a:gd name="connsiteX0" fmla="*/ 5520265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20265 w 9871141"/>
              <a:gd name="connsiteY4" fmla="*/ 0 h 5217558"/>
              <a:gd name="connsiteX0" fmla="*/ 5520265 w 9871141"/>
              <a:gd name="connsiteY0" fmla="*/ 0 h 5115958"/>
              <a:gd name="connsiteX1" fmla="*/ 9871141 w 9871141"/>
              <a:gd name="connsiteY1" fmla="*/ 643468 h 5115958"/>
              <a:gd name="connsiteX2" fmla="*/ 5087475 w 9871141"/>
              <a:gd name="connsiteY2" fmla="*/ 5115958 h 5115958"/>
              <a:gd name="connsiteX3" fmla="*/ 0 w 9871141"/>
              <a:gd name="connsiteY3" fmla="*/ 4370891 h 5115958"/>
              <a:gd name="connsiteX4" fmla="*/ 5520265 w 9871141"/>
              <a:gd name="connsiteY4" fmla="*/ 0 h 5115958"/>
              <a:gd name="connsiteX0" fmla="*/ 5825065 w 10175941"/>
              <a:gd name="connsiteY0" fmla="*/ 0 h 5115958"/>
              <a:gd name="connsiteX1" fmla="*/ 10175941 w 10175941"/>
              <a:gd name="connsiteY1" fmla="*/ 643468 h 5115958"/>
              <a:gd name="connsiteX2" fmla="*/ 5392275 w 10175941"/>
              <a:gd name="connsiteY2" fmla="*/ 5115958 h 5115958"/>
              <a:gd name="connsiteX3" fmla="*/ 0 w 10175941"/>
              <a:gd name="connsiteY3" fmla="*/ 4320091 h 5115958"/>
              <a:gd name="connsiteX4" fmla="*/ 5825065 w 10175941"/>
              <a:gd name="connsiteY4" fmla="*/ 0 h 5115958"/>
              <a:gd name="connsiteX0" fmla="*/ 5816598 w 10167474"/>
              <a:gd name="connsiteY0" fmla="*/ 0 h 5115958"/>
              <a:gd name="connsiteX1" fmla="*/ 10167474 w 10167474"/>
              <a:gd name="connsiteY1" fmla="*/ 643468 h 5115958"/>
              <a:gd name="connsiteX2" fmla="*/ 5383808 w 10167474"/>
              <a:gd name="connsiteY2" fmla="*/ 5115958 h 5115958"/>
              <a:gd name="connsiteX3" fmla="*/ 0 w 10167474"/>
              <a:gd name="connsiteY3" fmla="*/ 4387824 h 5115958"/>
              <a:gd name="connsiteX4" fmla="*/ 5816598 w 10167474"/>
              <a:gd name="connsiteY4" fmla="*/ 0 h 5115958"/>
              <a:gd name="connsiteX0" fmla="*/ 5816598 w 10167474"/>
              <a:gd name="connsiteY0" fmla="*/ 0 h 5192158"/>
              <a:gd name="connsiteX1" fmla="*/ 10167474 w 10167474"/>
              <a:gd name="connsiteY1" fmla="*/ 643468 h 5192158"/>
              <a:gd name="connsiteX2" fmla="*/ 5316075 w 10167474"/>
              <a:gd name="connsiteY2" fmla="*/ 5192158 h 5192158"/>
              <a:gd name="connsiteX3" fmla="*/ 0 w 10167474"/>
              <a:gd name="connsiteY3" fmla="*/ 4387824 h 5192158"/>
              <a:gd name="connsiteX4" fmla="*/ 5816598 w 10167474"/>
              <a:gd name="connsiteY4" fmla="*/ 0 h 5192158"/>
              <a:gd name="connsiteX0" fmla="*/ 5816598 w 10167474"/>
              <a:gd name="connsiteY0" fmla="*/ 0 h 5209092"/>
              <a:gd name="connsiteX1" fmla="*/ 10167474 w 10167474"/>
              <a:gd name="connsiteY1" fmla="*/ 643468 h 5209092"/>
              <a:gd name="connsiteX2" fmla="*/ 5307609 w 10167474"/>
              <a:gd name="connsiteY2" fmla="*/ 5209092 h 5209092"/>
              <a:gd name="connsiteX3" fmla="*/ 0 w 10167474"/>
              <a:gd name="connsiteY3" fmla="*/ 4387824 h 5209092"/>
              <a:gd name="connsiteX4" fmla="*/ 5816598 w 10167474"/>
              <a:gd name="connsiteY4" fmla="*/ 0 h 5209092"/>
              <a:gd name="connsiteX0" fmla="*/ 5816598 w 10167474"/>
              <a:gd name="connsiteY0" fmla="*/ 0 h 5292419"/>
              <a:gd name="connsiteX1" fmla="*/ 10167474 w 10167474"/>
              <a:gd name="connsiteY1" fmla="*/ 643468 h 5292419"/>
              <a:gd name="connsiteX2" fmla="*/ 5053609 w 10167474"/>
              <a:gd name="connsiteY2" fmla="*/ 5292419 h 5292419"/>
              <a:gd name="connsiteX3" fmla="*/ 0 w 10167474"/>
              <a:gd name="connsiteY3" fmla="*/ 4387824 h 5292419"/>
              <a:gd name="connsiteX4" fmla="*/ 5816598 w 10167474"/>
              <a:gd name="connsiteY4" fmla="*/ 0 h 5292419"/>
              <a:gd name="connsiteX0" fmla="*/ 6079065 w 10429941"/>
              <a:gd name="connsiteY0" fmla="*/ 0 h 5292419"/>
              <a:gd name="connsiteX1" fmla="*/ 10429941 w 10429941"/>
              <a:gd name="connsiteY1" fmla="*/ 643468 h 5292419"/>
              <a:gd name="connsiteX2" fmla="*/ 5316076 w 10429941"/>
              <a:gd name="connsiteY2" fmla="*/ 5292419 h 5292419"/>
              <a:gd name="connsiteX3" fmla="*/ 0 w 10429941"/>
              <a:gd name="connsiteY3" fmla="*/ 4521148 h 5292419"/>
              <a:gd name="connsiteX4" fmla="*/ 6079065 w 10429941"/>
              <a:gd name="connsiteY4" fmla="*/ 0 h 5292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9941" h="5292419">
                <a:moveTo>
                  <a:pt x="6079065" y="0"/>
                </a:moveTo>
                <a:lnTo>
                  <a:pt x="10429941" y="643468"/>
                </a:lnTo>
                <a:lnTo>
                  <a:pt x="5316076" y="5292419"/>
                </a:lnTo>
                <a:lnTo>
                  <a:pt x="0" y="4521148"/>
                </a:lnTo>
                <a:lnTo>
                  <a:pt x="607906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Cube 51">
            <a:extLst>
              <a:ext uri="{FF2B5EF4-FFF2-40B4-BE49-F238E27FC236}">
                <a16:creationId xmlns:a16="http://schemas.microsoft.com/office/drawing/2014/main" id="{151297A9-4F36-4FCE-BE40-2730016916EE}"/>
              </a:ext>
            </a:extLst>
          </p:cNvPr>
          <p:cNvSpPr/>
          <p:nvPr/>
        </p:nvSpPr>
        <p:spPr>
          <a:xfrm>
            <a:off x="1574800" y="3852804"/>
            <a:ext cx="7243939" cy="823447"/>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US" dirty="0">
                <a:solidFill>
                  <a:prstClr val="white"/>
                </a:solidFill>
                <a:latin typeface="Segoe UI Semilight" panose="020B0402040204020203" pitchFamily="34" charset="0"/>
                <a:cs typeface="Segoe UI Semilight" panose="020B0402040204020203" pitchFamily="34" charset="0"/>
              </a:rPr>
              <a:t>Microsoft Group</a:t>
            </a:r>
            <a:endParaRPr lang="en-AU" dirty="0">
              <a:solidFill>
                <a:prstClr val="white"/>
              </a:solidFill>
              <a:latin typeface="Segoe UI Semilight" panose="020B0402040204020203" pitchFamily="34" charset="0"/>
              <a:cs typeface="Segoe UI Semilight" panose="020B0402040204020203" pitchFamily="34" charset="0"/>
            </a:endParaRPr>
          </a:p>
        </p:txBody>
      </p:sp>
      <p:sp>
        <p:nvSpPr>
          <p:cNvPr id="48" name="Cube 47">
            <a:extLst>
              <a:ext uri="{FF2B5EF4-FFF2-40B4-BE49-F238E27FC236}">
                <a16:creationId xmlns:a16="http://schemas.microsoft.com/office/drawing/2014/main" id="{5C9DD61B-D969-4FF3-A6F4-8E361DA98491}"/>
              </a:ext>
            </a:extLst>
          </p:cNvPr>
          <p:cNvSpPr/>
          <p:nvPr/>
        </p:nvSpPr>
        <p:spPr>
          <a:xfrm>
            <a:off x="3081268" y="1542964"/>
            <a:ext cx="2318806"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Site Collection Admin</a:t>
            </a:r>
          </a:p>
        </p:txBody>
      </p:sp>
      <p:cxnSp>
        <p:nvCxnSpPr>
          <p:cNvPr id="3" name="Straight Connector 2">
            <a:extLst>
              <a:ext uri="{FF2B5EF4-FFF2-40B4-BE49-F238E27FC236}">
                <a16:creationId xmlns:a16="http://schemas.microsoft.com/office/drawing/2014/main" id="{FCEC0785-B2F3-409B-9CF9-15AF2A336FB9}"/>
              </a:ext>
            </a:extLst>
          </p:cNvPr>
          <p:cNvCxnSpPr>
            <a:cxnSpLocks/>
          </p:cNvCxnSpPr>
          <p:nvPr/>
        </p:nvCxnSpPr>
        <p:spPr>
          <a:xfrm flipH="1" flipV="1">
            <a:off x="926403" y="2210687"/>
            <a:ext cx="11326155" cy="18866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Cube 15">
            <a:extLst>
              <a:ext uri="{FF2B5EF4-FFF2-40B4-BE49-F238E27FC236}">
                <a16:creationId xmlns:a16="http://schemas.microsoft.com/office/drawing/2014/main" id="{B0A3F342-F5F4-46BE-9FDE-5438B7629F71}"/>
              </a:ext>
            </a:extLst>
          </p:cNvPr>
          <p:cNvSpPr/>
          <p:nvPr/>
        </p:nvSpPr>
        <p:spPr>
          <a:xfrm>
            <a:off x="5386229" y="1861501"/>
            <a:ext cx="2069362"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Site Owners</a:t>
            </a:r>
          </a:p>
        </p:txBody>
      </p:sp>
      <p:sp>
        <p:nvSpPr>
          <p:cNvPr id="13" name="Cube 12">
            <a:extLst>
              <a:ext uri="{FF2B5EF4-FFF2-40B4-BE49-F238E27FC236}">
                <a16:creationId xmlns:a16="http://schemas.microsoft.com/office/drawing/2014/main" id="{9643C8BB-7802-4EB5-A710-2F371902CC61}"/>
              </a:ext>
            </a:extLst>
          </p:cNvPr>
          <p:cNvSpPr/>
          <p:nvPr/>
        </p:nvSpPr>
        <p:spPr>
          <a:xfrm>
            <a:off x="6536271" y="607879"/>
            <a:ext cx="5165398" cy="1268870"/>
          </a:xfrm>
          <a:prstGeom prst="cube">
            <a:avLst/>
          </a:prstGeom>
          <a:solidFill>
            <a:srgbClr val="38706B"/>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1600">
                <a:solidFill>
                  <a:prstClr val="white"/>
                </a:solidFill>
                <a:latin typeface="Segoe UI Semilight" panose="020B0402040204020203" pitchFamily="34" charset="0"/>
                <a:cs typeface="Segoe UI Semilight" panose="020B0402040204020203" pitchFamily="34" charset="0"/>
              </a:rPr>
              <a:t>Libraries &amp; Files</a:t>
            </a:r>
          </a:p>
          <a:p>
            <a:pPr algn="ctr"/>
            <a:r>
              <a:rPr lang="en-AU" sz="1600">
                <a:solidFill>
                  <a:prstClr val="white"/>
                </a:solidFill>
                <a:latin typeface="Segoe UI Semilight" panose="020B0402040204020203" pitchFamily="34" charset="0"/>
                <a:cs typeface="Segoe UI Semilight" panose="020B0402040204020203" pitchFamily="34" charset="0"/>
              </a:rPr>
              <a:t>(SharePoint Online Site)</a:t>
            </a:r>
          </a:p>
        </p:txBody>
      </p:sp>
      <p:sp>
        <p:nvSpPr>
          <p:cNvPr id="26" name="Cube 25"/>
          <p:cNvSpPr/>
          <p:nvPr/>
        </p:nvSpPr>
        <p:spPr>
          <a:xfrm>
            <a:off x="660400" y="4843612"/>
            <a:ext cx="6273800" cy="1433834"/>
          </a:xfrm>
          <a:prstGeom prst="cube">
            <a:avLst/>
          </a:prstGeom>
          <a:solidFill>
            <a:srgbClr val="464775"/>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2400">
                <a:solidFill>
                  <a:prstClr val="white"/>
                </a:solidFill>
                <a:latin typeface="Segoe UI Semilight" panose="020B0402040204020203" pitchFamily="34" charset="0"/>
                <a:cs typeface="Segoe UI Semilight" panose="020B0402040204020203" pitchFamily="34" charset="0"/>
              </a:rPr>
              <a:t>Microsoft Team</a:t>
            </a:r>
          </a:p>
        </p:txBody>
      </p:sp>
      <p:sp>
        <p:nvSpPr>
          <p:cNvPr id="14" name="TextBox 13">
            <a:extLst>
              <a:ext uri="{FF2B5EF4-FFF2-40B4-BE49-F238E27FC236}">
                <a16:creationId xmlns:a16="http://schemas.microsoft.com/office/drawing/2014/main" id="{86EB4DA6-8CA2-4E56-8570-6E7DEEC6F058}"/>
              </a:ext>
            </a:extLst>
          </p:cNvPr>
          <p:cNvSpPr txBox="1"/>
          <p:nvPr/>
        </p:nvSpPr>
        <p:spPr>
          <a:xfrm>
            <a:off x="1125366" y="1368411"/>
            <a:ext cx="2003657" cy="58477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dirty="0"/>
              <a:t>SharePoint site</a:t>
            </a:r>
            <a:br>
              <a:rPr lang="en-AU" dirty="0"/>
            </a:br>
            <a:r>
              <a:rPr lang="en-AU" dirty="0"/>
              <a:t>groups</a:t>
            </a:r>
          </a:p>
        </p:txBody>
      </p:sp>
      <p:sp>
        <p:nvSpPr>
          <p:cNvPr id="19" name="TextBox 18">
            <a:extLst>
              <a:ext uri="{FF2B5EF4-FFF2-40B4-BE49-F238E27FC236}">
                <a16:creationId xmlns:a16="http://schemas.microsoft.com/office/drawing/2014/main" id="{4EE1A175-37F3-4789-BAF3-8F8E24BF64FC}"/>
              </a:ext>
            </a:extLst>
          </p:cNvPr>
          <p:cNvSpPr txBox="1"/>
          <p:nvPr/>
        </p:nvSpPr>
        <p:spPr>
          <a:xfrm>
            <a:off x="5087855" y="278428"/>
            <a:ext cx="1656184"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SharePoint</a:t>
            </a:r>
          </a:p>
          <a:p>
            <a:pPr algn="r"/>
            <a:r>
              <a:rPr lang="en-AU" sz="1600" dirty="0">
                <a:solidFill>
                  <a:prstClr val="black"/>
                </a:solidFill>
                <a:latin typeface="Segoe UI Semibold" panose="020B0702040204020203" pitchFamily="34" charset="0"/>
                <a:cs typeface="Segoe UI Semibold" panose="020B0702040204020203" pitchFamily="34" charset="0"/>
              </a:rPr>
              <a:t>Site</a:t>
            </a:r>
          </a:p>
        </p:txBody>
      </p:sp>
      <p:sp>
        <p:nvSpPr>
          <p:cNvPr id="18" name="Cube 17">
            <a:extLst>
              <a:ext uri="{FF2B5EF4-FFF2-40B4-BE49-F238E27FC236}">
                <a16:creationId xmlns:a16="http://schemas.microsoft.com/office/drawing/2014/main" id="{FD353368-0075-4588-93D1-18BF5A8B7B56}"/>
              </a:ext>
            </a:extLst>
          </p:cNvPr>
          <p:cNvSpPr/>
          <p:nvPr/>
        </p:nvSpPr>
        <p:spPr>
          <a:xfrm>
            <a:off x="7488616" y="2190097"/>
            <a:ext cx="2224467"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Members</a:t>
            </a:r>
          </a:p>
        </p:txBody>
      </p:sp>
      <p:sp>
        <p:nvSpPr>
          <p:cNvPr id="21" name="Cube 20">
            <a:extLst>
              <a:ext uri="{FF2B5EF4-FFF2-40B4-BE49-F238E27FC236}">
                <a16:creationId xmlns:a16="http://schemas.microsoft.com/office/drawing/2014/main" id="{81590EAE-2024-4679-886F-1BABC6E989E9}"/>
              </a:ext>
            </a:extLst>
          </p:cNvPr>
          <p:cNvSpPr/>
          <p:nvPr/>
        </p:nvSpPr>
        <p:spPr>
          <a:xfrm>
            <a:off x="9692377" y="2499653"/>
            <a:ext cx="2161084"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Visitors</a:t>
            </a:r>
          </a:p>
        </p:txBody>
      </p:sp>
      <p:sp>
        <p:nvSpPr>
          <p:cNvPr id="22" name="Cube 21">
            <a:extLst>
              <a:ext uri="{FF2B5EF4-FFF2-40B4-BE49-F238E27FC236}">
                <a16:creationId xmlns:a16="http://schemas.microsoft.com/office/drawing/2014/main" id="{57BC9775-5161-4CC9-B055-139B24C7C8F8}"/>
              </a:ext>
            </a:extLst>
          </p:cNvPr>
          <p:cNvSpPr/>
          <p:nvPr/>
        </p:nvSpPr>
        <p:spPr>
          <a:xfrm>
            <a:off x="5827295" y="3557417"/>
            <a:ext cx="2763201" cy="788160"/>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7" name="TextBox 26">
            <a:extLst>
              <a:ext uri="{FF2B5EF4-FFF2-40B4-BE49-F238E27FC236}">
                <a16:creationId xmlns:a16="http://schemas.microsoft.com/office/drawing/2014/main" id="{E31209E6-A870-440A-B4DF-334100BA6AB6}"/>
              </a:ext>
            </a:extLst>
          </p:cNvPr>
          <p:cNvSpPr txBox="1"/>
          <p:nvPr/>
        </p:nvSpPr>
        <p:spPr>
          <a:xfrm>
            <a:off x="-2344" y="3109463"/>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 365</a:t>
            </a:r>
            <a:br>
              <a:rPr lang="en-AU" sz="1600" dirty="0">
                <a:solidFill>
                  <a:prstClr val="black"/>
                </a:solidFill>
                <a:latin typeface="Segoe UI Semibold" panose="020B0702040204020203" pitchFamily="34" charset="0"/>
                <a:cs typeface="Segoe UI Semibold" panose="020B0702040204020203" pitchFamily="34" charset="0"/>
              </a:rPr>
            </a:br>
            <a:r>
              <a:rPr lang="en-AU" sz="1600" dirty="0">
                <a:solidFill>
                  <a:prstClr val="black"/>
                </a:solidFill>
                <a:latin typeface="Segoe UI Semibold" panose="020B0702040204020203" pitchFamily="34" charset="0"/>
                <a:cs typeface="Segoe UI Semibold" panose="020B0702040204020203" pitchFamily="34" charset="0"/>
              </a:rPr>
              <a:t>groups</a:t>
            </a:r>
          </a:p>
        </p:txBody>
      </p:sp>
      <p:pic>
        <p:nvPicPr>
          <p:cNvPr id="32" name="Graphic 31" descr="Man with solid fill">
            <a:extLst>
              <a:ext uri="{FF2B5EF4-FFF2-40B4-BE49-F238E27FC236}">
                <a16:creationId xmlns:a16="http://schemas.microsoft.com/office/drawing/2014/main" id="{31156EDC-6D20-42B7-B4D9-C0517033A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02368" y="2974238"/>
            <a:ext cx="720000" cy="720000"/>
          </a:xfrm>
          <a:prstGeom prst="rect">
            <a:avLst/>
          </a:prstGeom>
        </p:spPr>
      </p:pic>
      <p:pic>
        <p:nvPicPr>
          <p:cNvPr id="33" name="Graphic 32" descr="Woman with solid fill">
            <a:extLst>
              <a:ext uri="{FF2B5EF4-FFF2-40B4-BE49-F238E27FC236}">
                <a16:creationId xmlns:a16="http://schemas.microsoft.com/office/drawing/2014/main" id="{E4A4F148-5AE4-427C-B089-B8417B1FB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1489" y="2874194"/>
            <a:ext cx="720000" cy="720000"/>
          </a:xfrm>
          <a:prstGeom prst="rect">
            <a:avLst/>
          </a:prstGeom>
        </p:spPr>
      </p:pic>
      <p:sp>
        <p:nvSpPr>
          <p:cNvPr id="35" name="TextBox 34">
            <a:extLst>
              <a:ext uri="{FF2B5EF4-FFF2-40B4-BE49-F238E27FC236}">
                <a16:creationId xmlns:a16="http://schemas.microsoft.com/office/drawing/2014/main" id="{99509FA3-3C68-4AFB-80C3-D6FEEF263B86}"/>
              </a:ext>
            </a:extLst>
          </p:cNvPr>
          <p:cNvSpPr txBox="1"/>
          <p:nvPr/>
        </p:nvSpPr>
        <p:spPr>
          <a:xfrm>
            <a:off x="-938933" y="4485512"/>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a:t>
            </a:r>
          </a:p>
          <a:p>
            <a:pPr algn="r"/>
            <a:r>
              <a:rPr lang="en-AU" sz="1600" dirty="0">
                <a:solidFill>
                  <a:prstClr val="black"/>
                </a:solidFill>
                <a:latin typeface="Segoe UI Semibold" panose="020B0702040204020203" pitchFamily="34" charset="0"/>
                <a:cs typeface="Segoe UI Semibold" panose="020B0702040204020203" pitchFamily="34" charset="0"/>
              </a:rPr>
              <a:t>Teams</a:t>
            </a:r>
          </a:p>
        </p:txBody>
      </p:sp>
      <p:pic>
        <p:nvPicPr>
          <p:cNvPr id="36" name="Graphic 35" descr="Woman with solid fill">
            <a:extLst>
              <a:ext uri="{FF2B5EF4-FFF2-40B4-BE49-F238E27FC236}">
                <a16:creationId xmlns:a16="http://schemas.microsoft.com/office/drawing/2014/main" id="{48442D92-50FF-46B2-9D1F-D12D92AB1A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50751" y="2925505"/>
            <a:ext cx="720000" cy="720000"/>
          </a:xfrm>
          <a:prstGeom prst="rect">
            <a:avLst/>
          </a:prstGeom>
        </p:spPr>
      </p:pic>
      <p:pic>
        <p:nvPicPr>
          <p:cNvPr id="39" name="Graphic 38" descr="Woman with solid fill">
            <a:extLst>
              <a:ext uri="{FF2B5EF4-FFF2-40B4-BE49-F238E27FC236}">
                <a16:creationId xmlns:a16="http://schemas.microsoft.com/office/drawing/2014/main" id="{823F45E2-293F-404F-BCDD-75B70A0528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37659" y="1915367"/>
            <a:ext cx="720000" cy="720000"/>
          </a:xfrm>
          <a:prstGeom prst="rect">
            <a:avLst/>
          </a:prstGeom>
        </p:spPr>
      </p:pic>
      <p:sp>
        <p:nvSpPr>
          <p:cNvPr id="46" name="Arrow: Up-Down 45">
            <a:extLst>
              <a:ext uri="{FF2B5EF4-FFF2-40B4-BE49-F238E27FC236}">
                <a16:creationId xmlns:a16="http://schemas.microsoft.com/office/drawing/2014/main" id="{2FDDE388-3C85-4964-A432-417951CB14F5}"/>
              </a:ext>
            </a:extLst>
          </p:cNvPr>
          <p:cNvSpPr/>
          <p:nvPr/>
        </p:nvSpPr>
        <p:spPr>
          <a:xfrm>
            <a:off x="4134629" y="4144780"/>
            <a:ext cx="582393" cy="1121343"/>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7" name="Arrow: Up-Down 46">
            <a:extLst>
              <a:ext uri="{FF2B5EF4-FFF2-40B4-BE49-F238E27FC236}">
                <a16:creationId xmlns:a16="http://schemas.microsoft.com/office/drawing/2014/main" id="{26460AAC-720E-452F-AC34-75B50A6BF490}"/>
              </a:ext>
            </a:extLst>
          </p:cNvPr>
          <p:cNvSpPr/>
          <p:nvPr/>
        </p:nvSpPr>
        <p:spPr>
          <a:xfrm>
            <a:off x="8156717" y="1174834"/>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1" name="Cube 40">
            <a:extLst>
              <a:ext uri="{FF2B5EF4-FFF2-40B4-BE49-F238E27FC236}">
                <a16:creationId xmlns:a16="http://schemas.microsoft.com/office/drawing/2014/main" id="{759A5FBB-6BA6-4CC1-96A9-98B5A6FDD797}"/>
              </a:ext>
            </a:extLst>
          </p:cNvPr>
          <p:cNvSpPr/>
          <p:nvPr/>
        </p:nvSpPr>
        <p:spPr>
          <a:xfrm>
            <a:off x="3279762" y="2113009"/>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sp>
        <p:nvSpPr>
          <p:cNvPr id="20" name="Arrow: Up-Down 19">
            <a:extLst>
              <a:ext uri="{FF2B5EF4-FFF2-40B4-BE49-F238E27FC236}">
                <a16:creationId xmlns:a16="http://schemas.microsoft.com/office/drawing/2014/main" id="{791E9B6E-12FB-4B81-98D5-86F9C9984CE5}"/>
              </a:ext>
            </a:extLst>
          </p:cNvPr>
          <p:cNvSpPr/>
          <p:nvPr/>
        </p:nvSpPr>
        <p:spPr>
          <a:xfrm>
            <a:off x="3549506" y="2142625"/>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42" name="Cube 41">
            <a:extLst>
              <a:ext uri="{FF2B5EF4-FFF2-40B4-BE49-F238E27FC236}">
                <a16:creationId xmlns:a16="http://schemas.microsoft.com/office/drawing/2014/main" id="{820E07C5-45BD-4366-A535-C17A4E12042C}"/>
              </a:ext>
            </a:extLst>
          </p:cNvPr>
          <p:cNvSpPr/>
          <p:nvPr/>
        </p:nvSpPr>
        <p:spPr>
          <a:xfrm>
            <a:off x="7657675" y="2736198"/>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3" name="Arrow: Up-Down 22">
            <a:extLst>
              <a:ext uri="{FF2B5EF4-FFF2-40B4-BE49-F238E27FC236}">
                <a16:creationId xmlns:a16="http://schemas.microsoft.com/office/drawing/2014/main" id="{586EDC1F-D8D6-4CAB-961C-A70198109261}"/>
              </a:ext>
            </a:extLst>
          </p:cNvPr>
          <p:cNvSpPr/>
          <p:nvPr/>
        </p:nvSpPr>
        <p:spPr>
          <a:xfrm>
            <a:off x="7456279" y="2668246"/>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pic>
        <p:nvPicPr>
          <p:cNvPr id="37" name="Graphic 36" descr="Woman with solid fill">
            <a:extLst>
              <a:ext uri="{FF2B5EF4-FFF2-40B4-BE49-F238E27FC236}">
                <a16:creationId xmlns:a16="http://schemas.microsoft.com/office/drawing/2014/main" id="{DFFB4559-3BC2-4EE2-93F4-9CA32C1CC5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62911" y="3122509"/>
            <a:ext cx="720000" cy="720000"/>
          </a:xfrm>
          <a:prstGeom prst="rect">
            <a:avLst/>
          </a:prstGeom>
        </p:spPr>
      </p:pic>
      <p:sp>
        <p:nvSpPr>
          <p:cNvPr id="7" name="Callout: Bent Line 6">
            <a:extLst>
              <a:ext uri="{FF2B5EF4-FFF2-40B4-BE49-F238E27FC236}">
                <a16:creationId xmlns:a16="http://schemas.microsoft.com/office/drawing/2014/main" id="{AAD54A80-B569-4F4D-B256-8B645271D801}"/>
              </a:ext>
            </a:extLst>
          </p:cNvPr>
          <p:cNvSpPr/>
          <p:nvPr/>
        </p:nvSpPr>
        <p:spPr>
          <a:xfrm flipH="1">
            <a:off x="9642495" y="4111597"/>
            <a:ext cx="2296510" cy="836300"/>
          </a:xfrm>
          <a:prstGeom prst="borderCallout2">
            <a:avLst>
              <a:gd name="adj1" fmla="val -10412"/>
              <a:gd name="adj2" fmla="val 9873"/>
              <a:gd name="adj3" fmla="val -37464"/>
              <a:gd name="adj4" fmla="val 11738"/>
              <a:gd name="adj5" fmla="val -190889"/>
              <a:gd name="adj6" fmla="val 643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People that are members of SharePoint Groups can access SharePoint but not the MS Team</a:t>
            </a:r>
            <a:endParaRPr lang="en-AU" sz="1100" dirty="0">
              <a:latin typeface="Segoe UI Semibold" panose="020B0702040204020203" pitchFamily="34" charset="0"/>
              <a:cs typeface="Segoe UI Semibold" panose="020B0702040204020203" pitchFamily="34" charset="0"/>
            </a:endParaRPr>
          </a:p>
        </p:txBody>
      </p:sp>
      <p:sp>
        <p:nvSpPr>
          <p:cNvPr id="43" name="Callout: Bent Line 42">
            <a:extLst>
              <a:ext uri="{FF2B5EF4-FFF2-40B4-BE49-F238E27FC236}">
                <a16:creationId xmlns:a16="http://schemas.microsoft.com/office/drawing/2014/main" id="{8585CF53-2112-4EA3-8705-56B18DF12EE6}"/>
              </a:ext>
            </a:extLst>
          </p:cNvPr>
          <p:cNvSpPr/>
          <p:nvPr/>
        </p:nvSpPr>
        <p:spPr>
          <a:xfrm flipH="1">
            <a:off x="8492887" y="5286763"/>
            <a:ext cx="2363919" cy="836299"/>
          </a:xfrm>
          <a:prstGeom prst="borderCallout2">
            <a:avLst>
              <a:gd name="adj1" fmla="val -1576"/>
              <a:gd name="adj2" fmla="val 50544"/>
              <a:gd name="adj3" fmla="val -26615"/>
              <a:gd name="adj4" fmla="val 51825"/>
              <a:gd name="adj5" fmla="val -193715"/>
              <a:gd name="adj6" fmla="val 1085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People added to  the MSFT Team can access the MS Team &amp;  SharePoint  site</a:t>
            </a:r>
            <a:endParaRPr lang="en-AU" sz="1100" dirty="0"/>
          </a:p>
        </p:txBody>
      </p:sp>
      <p:sp>
        <p:nvSpPr>
          <p:cNvPr id="9" name="Rectangle 8">
            <a:extLst>
              <a:ext uri="{FF2B5EF4-FFF2-40B4-BE49-F238E27FC236}">
                <a16:creationId xmlns:a16="http://schemas.microsoft.com/office/drawing/2014/main" id="{812301ED-E4CE-498C-AA81-AD6BDBF3B540}"/>
              </a:ext>
            </a:extLst>
          </p:cNvPr>
          <p:cNvSpPr/>
          <p:nvPr/>
        </p:nvSpPr>
        <p:spPr>
          <a:xfrm>
            <a:off x="4087925" y="1371842"/>
            <a:ext cx="1258194" cy="253201"/>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 +</a:t>
            </a:r>
            <a:endParaRPr lang="en-AU" sz="1100" dirty="0">
              <a:latin typeface="Segoe UI Semibold" panose="020B0702040204020203" pitchFamily="34" charset="0"/>
              <a:cs typeface="Segoe UI Semibold" panose="020B0702040204020203" pitchFamily="34" charset="0"/>
            </a:endParaRPr>
          </a:p>
        </p:txBody>
      </p:sp>
      <p:sp>
        <p:nvSpPr>
          <p:cNvPr id="49" name="Rectangle 48">
            <a:extLst>
              <a:ext uri="{FF2B5EF4-FFF2-40B4-BE49-F238E27FC236}">
                <a16:creationId xmlns:a16="http://schemas.microsoft.com/office/drawing/2014/main" id="{3EC212E5-94DE-48A6-8E71-99B749CEE875}"/>
              </a:ext>
            </a:extLst>
          </p:cNvPr>
          <p:cNvSpPr/>
          <p:nvPr/>
        </p:nvSpPr>
        <p:spPr>
          <a:xfrm>
            <a:off x="6483565" y="1712698"/>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a:t>
            </a:r>
            <a:endParaRPr lang="en-AU" sz="1100" dirty="0">
              <a:latin typeface="Segoe UI Semibold" panose="020B0702040204020203" pitchFamily="34" charset="0"/>
              <a:cs typeface="Segoe UI Semibold" panose="020B0702040204020203" pitchFamily="34" charset="0"/>
            </a:endParaRPr>
          </a:p>
        </p:txBody>
      </p:sp>
      <p:pic>
        <p:nvPicPr>
          <p:cNvPr id="44" name="Graphic 43" descr="Man with solid fill">
            <a:extLst>
              <a:ext uri="{FF2B5EF4-FFF2-40B4-BE49-F238E27FC236}">
                <a16:creationId xmlns:a16="http://schemas.microsoft.com/office/drawing/2014/main" id="{E107F2BB-1D67-4C5D-9028-824BBAD47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40741" y="1241885"/>
            <a:ext cx="720000" cy="720000"/>
          </a:xfrm>
          <a:prstGeom prst="rect">
            <a:avLst/>
          </a:prstGeom>
        </p:spPr>
      </p:pic>
      <p:pic>
        <p:nvPicPr>
          <p:cNvPr id="45" name="Graphic 44" descr="Man with solid fill">
            <a:extLst>
              <a:ext uri="{FF2B5EF4-FFF2-40B4-BE49-F238E27FC236}">
                <a16:creationId xmlns:a16="http://schemas.microsoft.com/office/drawing/2014/main" id="{E8EE3188-2CAB-42D9-851C-BEBBF51ED1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3285" y="1281088"/>
            <a:ext cx="720000" cy="720000"/>
          </a:xfrm>
          <a:prstGeom prst="rect">
            <a:avLst/>
          </a:prstGeom>
        </p:spPr>
      </p:pic>
      <p:sp>
        <p:nvSpPr>
          <p:cNvPr id="50" name="Rectangle 49">
            <a:extLst>
              <a:ext uri="{FF2B5EF4-FFF2-40B4-BE49-F238E27FC236}">
                <a16:creationId xmlns:a16="http://schemas.microsoft.com/office/drawing/2014/main" id="{16927D1E-F112-4B95-A3CF-2705641B4420}"/>
              </a:ext>
            </a:extLst>
          </p:cNvPr>
          <p:cNvSpPr/>
          <p:nvPr/>
        </p:nvSpPr>
        <p:spPr>
          <a:xfrm>
            <a:off x="8727956" y="2045441"/>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Edit</a:t>
            </a:r>
            <a:endParaRPr lang="en-AU" sz="1100" dirty="0">
              <a:latin typeface="Segoe UI Semibold" panose="020B0702040204020203" pitchFamily="34" charset="0"/>
              <a:cs typeface="Segoe UI Semibold" panose="020B0702040204020203" pitchFamily="34" charset="0"/>
            </a:endParaRPr>
          </a:p>
        </p:txBody>
      </p:sp>
      <p:sp>
        <p:nvSpPr>
          <p:cNvPr id="51" name="Rectangle 50">
            <a:extLst>
              <a:ext uri="{FF2B5EF4-FFF2-40B4-BE49-F238E27FC236}">
                <a16:creationId xmlns:a16="http://schemas.microsoft.com/office/drawing/2014/main" id="{84D9EDA6-00BA-4DEC-952F-B89EE8EE90CA}"/>
              </a:ext>
            </a:extLst>
          </p:cNvPr>
          <p:cNvSpPr/>
          <p:nvPr/>
        </p:nvSpPr>
        <p:spPr>
          <a:xfrm>
            <a:off x="11156138" y="2375380"/>
            <a:ext cx="616389" cy="238195"/>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View</a:t>
            </a:r>
            <a:endParaRPr lang="en-AU" sz="1100" dirty="0">
              <a:latin typeface="Segoe UI Semibold" panose="020B0702040204020203" pitchFamily="34" charset="0"/>
              <a:cs typeface="Segoe UI Semibold" panose="020B0702040204020203" pitchFamily="34" charset="0"/>
            </a:endParaRPr>
          </a:p>
        </p:txBody>
      </p:sp>
      <p:sp>
        <p:nvSpPr>
          <p:cNvPr id="15" name="Cube 14">
            <a:extLst>
              <a:ext uri="{FF2B5EF4-FFF2-40B4-BE49-F238E27FC236}">
                <a16:creationId xmlns:a16="http://schemas.microsoft.com/office/drawing/2014/main" id="{9EDF09CD-3244-440B-B971-4F6564F1FB17}"/>
              </a:ext>
            </a:extLst>
          </p:cNvPr>
          <p:cNvSpPr/>
          <p:nvPr/>
        </p:nvSpPr>
        <p:spPr>
          <a:xfrm>
            <a:off x="1806441" y="3022858"/>
            <a:ext cx="2760187" cy="728734"/>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pic>
        <p:nvPicPr>
          <p:cNvPr id="24" name="Graphic 23" descr="Man with solid fill">
            <a:extLst>
              <a:ext uri="{FF2B5EF4-FFF2-40B4-BE49-F238E27FC236}">
                <a16:creationId xmlns:a16="http://schemas.microsoft.com/office/drawing/2014/main" id="{4C49C128-15F2-42D3-832A-AF45906CF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272" y="2255053"/>
            <a:ext cx="720000" cy="720000"/>
          </a:xfrm>
          <a:prstGeom prst="rect">
            <a:avLst/>
          </a:prstGeom>
        </p:spPr>
      </p:pic>
      <p:pic>
        <p:nvPicPr>
          <p:cNvPr id="28" name="Graphic 27" descr="Woman with solid fill">
            <a:extLst>
              <a:ext uri="{FF2B5EF4-FFF2-40B4-BE49-F238E27FC236}">
                <a16:creationId xmlns:a16="http://schemas.microsoft.com/office/drawing/2014/main" id="{26AE4106-6AC3-4ED4-B9EC-193820AB37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0436" y="2324856"/>
            <a:ext cx="720000" cy="720000"/>
          </a:xfrm>
          <a:prstGeom prst="rect">
            <a:avLst/>
          </a:prstGeom>
        </p:spPr>
      </p:pic>
      <p:sp>
        <p:nvSpPr>
          <p:cNvPr id="53" name="Oval 52">
            <a:extLst>
              <a:ext uri="{FF2B5EF4-FFF2-40B4-BE49-F238E27FC236}">
                <a16:creationId xmlns:a16="http://schemas.microsoft.com/office/drawing/2014/main" id="{C7A0FAA2-B056-49AD-B92A-58C7F66B3C0A}"/>
              </a:ext>
            </a:extLst>
          </p:cNvPr>
          <p:cNvSpPr/>
          <p:nvPr/>
        </p:nvSpPr>
        <p:spPr>
          <a:xfrm>
            <a:off x="333998" y="5095042"/>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1</a:t>
            </a:r>
          </a:p>
        </p:txBody>
      </p:sp>
      <p:sp>
        <p:nvSpPr>
          <p:cNvPr id="54" name="Oval 53">
            <a:extLst>
              <a:ext uri="{FF2B5EF4-FFF2-40B4-BE49-F238E27FC236}">
                <a16:creationId xmlns:a16="http://schemas.microsoft.com/office/drawing/2014/main" id="{8881F21B-2750-4C34-8B5F-D81DD7A2BD75}"/>
              </a:ext>
            </a:extLst>
          </p:cNvPr>
          <p:cNvSpPr/>
          <p:nvPr/>
        </p:nvSpPr>
        <p:spPr>
          <a:xfrm>
            <a:off x="5827295" y="655071"/>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2</a:t>
            </a:r>
          </a:p>
        </p:txBody>
      </p:sp>
      <p:sp>
        <p:nvSpPr>
          <p:cNvPr id="55" name="Oval 54">
            <a:extLst>
              <a:ext uri="{FF2B5EF4-FFF2-40B4-BE49-F238E27FC236}">
                <a16:creationId xmlns:a16="http://schemas.microsoft.com/office/drawing/2014/main" id="{4873D7FB-00BF-4D9F-87EF-2C110BF9DF15}"/>
              </a:ext>
            </a:extLst>
          </p:cNvPr>
          <p:cNvSpPr/>
          <p:nvPr/>
        </p:nvSpPr>
        <p:spPr>
          <a:xfrm>
            <a:off x="1965330" y="1714247"/>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3</a:t>
            </a:r>
          </a:p>
        </p:txBody>
      </p:sp>
      <p:sp>
        <p:nvSpPr>
          <p:cNvPr id="56" name="Oval 55">
            <a:extLst>
              <a:ext uri="{FF2B5EF4-FFF2-40B4-BE49-F238E27FC236}">
                <a16:creationId xmlns:a16="http://schemas.microsoft.com/office/drawing/2014/main" id="{C89957A1-DBC3-4A9B-AC31-678A594339A4}"/>
              </a:ext>
            </a:extLst>
          </p:cNvPr>
          <p:cNvSpPr/>
          <p:nvPr/>
        </p:nvSpPr>
        <p:spPr>
          <a:xfrm>
            <a:off x="4123543" y="2715312"/>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4</a:t>
            </a:r>
          </a:p>
        </p:txBody>
      </p:sp>
      <p:pic>
        <p:nvPicPr>
          <p:cNvPr id="57" name="Graphic 56" descr="Man with solid fill">
            <a:extLst>
              <a:ext uri="{FF2B5EF4-FFF2-40B4-BE49-F238E27FC236}">
                <a16:creationId xmlns:a16="http://schemas.microsoft.com/office/drawing/2014/main" id="{663E309B-1BFD-4A30-9D5B-8D5E3A7398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1744" y="1545132"/>
            <a:ext cx="720000" cy="720000"/>
          </a:xfrm>
          <a:prstGeom prst="rect">
            <a:avLst/>
          </a:prstGeom>
        </p:spPr>
      </p:pic>
      <p:sp>
        <p:nvSpPr>
          <p:cNvPr id="58" name="Oval 57">
            <a:extLst>
              <a:ext uri="{FF2B5EF4-FFF2-40B4-BE49-F238E27FC236}">
                <a16:creationId xmlns:a16="http://schemas.microsoft.com/office/drawing/2014/main" id="{6378D4ED-D827-4C0F-8B61-16683FDDAC92}"/>
              </a:ext>
            </a:extLst>
          </p:cNvPr>
          <p:cNvSpPr/>
          <p:nvPr/>
        </p:nvSpPr>
        <p:spPr>
          <a:xfrm>
            <a:off x="10502027" y="2078105"/>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5</a:t>
            </a:r>
          </a:p>
        </p:txBody>
      </p:sp>
      <p:sp>
        <p:nvSpPr>
          <p:cNvPr id="59" name="TextBox 58">
            <a:extLst>
              <a:ext uri="{FF2B5EF4-FFF2-40B4-BE49-F238E27FC236}">
                <a16:creationId xmlns:a16="http://schemas.microsoft.com/office/drawing/2014/main" id="{4D18459A-6352-47C8-BA5F-8BCD544FA86D}"/>
              </a:ext>
            </a:extLst>
          </p:cNvPr>
          <p:cNvSpPr txBox="1"/>
          <p:nvPr/>
        </p:nvSpPr>
        <p:spPr>
          <a:xfrm>
            <a:off x="1584317" y="886987"/>
            <a:ext cx="2003657" cy="46166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sz="1200" dirty="0"/>
              <a:t>SharePoint site</a:t>
            </a:r>
            <a:br>
              <a:rPr lang="en-AU" sz="1200" dirty="0"/>
            </a:br>
            <a:r>
              <a:rPr lang="en-AU" sz="1200" dirty="0"/>
              <a:t>permissions</a:t>
            </a:r>
          </a:p>
        </p:txBody>
      </p:sp>
    </p:spTree>
    <p:extLst>
      <p:ext uri="{BB962C8B-B14F-4D97-AF65-F5344CB8AC3E}">
        <p14:creationId xmlns:p14="http://schemas.microsoft.com/office/powerpoint/2010/main" val="323684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D3B8235-BBEE-4899-9DC5-50A96C845B0D}"/>
              </a:ext>
            </a:extLst>
          </p:cNvPr>
          <p:cNvSpPr/>
          <p:nvPr/>
        </p:nvSpPr>
        <p:spPr>
          <a:xfrm>
            <a:off x="-2230502" y="448841"/>
            <a:ext cx="10429941" cy="5377454"/>
          </a:xfrm>
          <a:custGeom>
            <a:avLst/>
            <a:gdLst>
              <a:gd name="connsiteX0" fmla="*/ 0 w 972676"/>
              <a:gd name="connsiteY0" fmla="*/ 0 h 654024"/>
              <a:gd name="connsiteX1" fmla="*/ 972676 w 972676"/>
              <a:gd name="connsiteY1" fmla="*/ 0 h 654024"/>
              <a:gd name="connsiteX2" fmla="*/ 972676 w 972676"/>
              <a:gd name="connsiteY2" fmla="*/ 654024 h 654024"/>
              <a:gd name="connsiteX3" fmla="*/ 0 w 972676"/>
              <a:gd name="connsiteY3" fmla="*/ 654024 h 654024"/>
              <a:gd name="connsiteX4" fmla="*/ 0 w 972676"/>
              <a:gd name="connsiteY4" fmla="*/ 0 h 654024"/>
              <a:gd name="connsiteX0" fmla="*/ 1227666 w 2200342"/>
              <a:gd name="connsiteY0" fmla="*/ 0 h 679424"/>
              <a:gd name="connsiteX1" fmla="*/ 2200342 w 2200342"/>
              <a:gd name="connsiteY1" fmla="*/ 0 h 679424"/>
              <a:gd name="connsiteX2" fmla="*/ 2200342 w 2200342"/>
              <a:gd name="connsiteY2" fmla="*/ 654024 h 679424"/>
              <a:gd name="connsiteX3" fmla="*/ 0 w 2200342"/>
              <a:gd name="connsiteY3" fmla="*/ 679424 h 679424"/>
              <a:gd name="connsiteX4" fmla="*/ 1227666 w 2200342"/>
              <a:gd name="connsiteY4" fmla="*/ 0 h 679424"/>
              <a:gd name="connsiteX0" fmla="*/ 1227666 w 4968942"/>
              <a:gd name="connsiteY0" fmla="*/ 0 h 6352091"/>
              <a:gd name="connsiteX1" fmla="*/ 2200342 w 4968942"/>
              <a:gd name="connsiteY1" fmla="*/ 0 h 6352091"/>
              <a:gd name="connsiteX2" fmla="*/ 4968942 w 4968942"/>
              <a:gd name="connsiteY2" fmla="*/ 6352091 h 6352091"/>
              <a:gd name="connsiteX3" fmla="*/ 0 w 4968942"/>
              <a:gd name="connsiteY3" fmla="*/ 679424 h 6352091"/>
              <a:gd name="connsiteX4" fmla="*/ 1227666 w 4968942"/>
              <a:gd name="connsiteY4" fmla="*/ 0 h 6352091"/>
              <a:gd name="connsiteX0" fmla="*/ 1930399 w 5671675"/>
              <a:gd name="connsiteY0" fmla="*/ 0 h 6352091"/>
              <a:gd name="connsiteX1" fmla="*/ 2903075 w 5671675"/>
              <a:gd name="connsiteY1" fmla="*/ 0 h 6352091"/>
              <a:gd name="connsiteX2" fmla="*/ 5671675 w 5671675"/>
              <a:gd name="connsiteY2" fmla="*/ 6352091 h 6352091"/>
              <a:gd name="connsiteX3" fmla="*/ 0 w 5671675"/>
              <a:gd name="connsiteY3" fmla="*/ 5505424 h 6352091"/>
              <a:gd name="connsiteX4" fmla="*/ 1930399 w 5671675"/>
              <a:gd name="connsiteY4" fmla="*/ 0 h 6352091"/>
              <a:gd name="connsiteX0" fmla="*/ 1930399 w 10175941"/>
              <a:gd name="connsiteY0" fmla="*/ 0 h 6352091"/>
              <a:gd name="connsiteX1" fmla="*/ 10175941 w 10175941"/>
              <a:gd name="connsiteY1" fmla="*/ 1507067 h 6352091"/>
              <a:gd name="connsiteX2" fmla="*/ 5671675 w 10175941"/>
              <a:gd name="connsiteY2" fmla="*/ 6352091 h 6352091"/>
              <a:gd name="connsiteX3" fmla="*/ 0 w 10175941"/>
              <a:gd name="connsiteY3" fmla="*/ 5505424 h 6352091"/>
              <a:gd name="connsiteX4" fmla="*/ 1930399 w 10175941"/>
              <a:gd name="connsiteY4" fmla="*/ 0 h 6352091"/>
              <a:gd name="connsiteX0" fmla="*/ 5571065 w 10175941"/>
              <a:gd name="connsiteY0" fmla="*/ 0 h 5319157"/>
              <a:gd name="connsiteX1" fmla="*/ 10175941 w 10175941"/>
              <a:gd name="connsiteY1" fmla="*/ 474133 h 5319157"/>
              <a:gd name="connsiteX2" fmla="*/ 5671675 w 10175941"/>
              <a:gd name="connsiteY2" fmla="*/ 5319157 h 5319157"/>
              <a:gd name="connsiteX3" fmla="*/ 0 w 10175941"/>
              <a:gd name="connsiteY3" fmla="*/ 4472490 h 5319157"/>
              <a:gd name="connsiteX4" fmla="*/ 5571065 w 10175941"/>
              <a:gd name="connsiteY4" fmla="*/ 0 h 5319157"/>
              <a:gd name="connsiteX0" fmla="*/ 5875865 w 10175941"/>
              <a:gd name="connsiteY0" fmla="*/ 0 h 5505424"/>
              <a:gd name="connsiteX1" fmla="*/ 10175941 w 10175941"/>
              <a:gd name="connsiteY1" fmla="*/ 660400 h 5505424"/>
              <a:gd name="connsiteX2" fmla="*/ 5671675 w 10175941"/>
              <a:gd name="connsiteY2" fmla="*/ 5505424 h 5505424"/>
              <a:gd name="connsiteX3" fmla="*/ 0 w 10175941"/>
              <a:gd name="connsiteY3" fmla="*/ 4658757 h 5505424"/>
              <a:gd name="connsiteX4" fmla="*/ 5875865 w 10175941"/>
              <a:gd name="connsiteY4" fmla="*/ 0 h 5505424"/>
              <a:gd name="connsiteX0" fmla="*/ 5537198 w 10175941"/>
              <a:gd name="connsiteY0" fmla="*/ 0 h 5192158"/>
              <a:gd name="connsiteX1" fmla="*/ 10175941 w 10175941"/>
              <a:gd name="connsiteY1" fmla="*/ 347134 h 5192158"/>
              <a:gd name="connsiteX2" fmla="*/ 5671675 w 10175941"/>
              <a:gd name="connsiteY2" fmla="*/ 5192158 h 5192158"/>
              <a:gd name="connsiteX3" fmla="*/ 0 w 10175941"/>
              <a:gd name="connsiteY3" fmla="*/ 4345491 h 5192158"/>
              <a:gd name="connsiteX4" fmla="*/ 5537198 w 10175941"/>
              <a:gd name="connsiteY4" fmla="*/ 0 h 5192158"/>
              <a:gd name="connsiteX0" fmla="*/ 5554132 w 10175941"/>
              <a:gd name="connsiteY0" fmla="*/ 0 h 5217558"/>
              <a:gd name="connsiteX1" fmla="*/ 10175941 w 10175941"/>
              <a:gd name="connsiteY1" fmla="*/ 372534 h 5217558"/>
              <a:gd name="connsiteX2" fmla="*/ 5671675 w 10175941"/>
              <a:gd name="connsiteY2" fmla="*/ 5217558 h 5217558"/>
              <a:gd name="connsiteX3" fmla="*/ 0 w 10175941"/>
              <a:gd name="connsiteY3" fmla="*/ 4370891 h 5217558"/>
              <a:gd name="connsiteX4" fmla="*/ 5554132 w 10175941"/>
              <a:gd name="connsiteY4" fmla="*/ 0 h 5217558"/>
              <a:gd name="connsiteX0" fmla="*/ 5554132 w 9778008"/>
              <a:gd name="connsiteY0" fmla="*/ 0 h 5217558"/>
              <a:gd name="connsiteX1" fmla="*/ 9778008 w 9778008"/>
              <a:gd name="connsiteY1" fmla="*/ 575734 h 5217558"/>
              <a:gd name="connsiteX2" fmla="*/ 5671675 w 9778008"/>
              <a:gd name="connsiteY2" fmla="*/ 5217558 h 5217558"/>
              <a:gd name="connsiteX3" fmla="*/ 0 w 9778008"/>
              <a:gd name="connsiteY3" fmla="*/ 4370891 h 5217558"/>
              <a:gd name="connsiteX4" fmla="*/ 5554132 w 9778008"/>
              <a:gd name="connsiteY4" fmla="*/ 0 h 5217558"/>
              <a:gd name="connsiteX0" fmla="*/ 5554132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54132 w 9871141"/>
              <a:gd name="connsiteY4" fmla="*/ 0 h 5217558"/>
              <a:gd name="connsiteX0" fmla="*/ 5520265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20265 w 9871141"/>
              <a:gd name="connsiteY4" fmla="*/ 0 h 5217558"/>
              <a:gd name="connsiteX0" fmla="*/ 5520265 w 9871141"/>
              <a:gd name="connsiteY0" fmla="*/ 0 h 5115958"/>
              <a:gd name="connsiteX1" fmla="*/ 9871141 w 9871141"/>
              <a:gd name="connsiteY1" fmla="*/ 643468 h 5115958"/>
              <a:gd name="connsiteX2" fmla="*/ 5087475 w 9871141"/>
              <a:gd name="connsiteY2" fmla="*/ 5115958 h 5115958"/>
              <a:gd name="connsiteX3" fmla="*/ 0 w 9871141"/>
              <a:gd name="connsiteY3" fmla="*/ 4370891 h 5115958"/>
              <a:gd name="connsiteX4" fmla="*/ 5520265 w 9871141"/>
              <a:gd name="connsiteY4" fmla="*/ 0 h 5115958"/>
              <a:gd name="connsiteX0" fmla="*/ 5825065 w 10175941"/>
              <a:gd name="connsiteY0" fmla="*/ 0 h 5115958"/>
              <a:gd name="connsiteX1" fmla="*/ 10175941 w 10175941"/>
              <a:gd name="connsiteY1" fmla="*/ 643468 h 5115958"/>
              <a:gd name="connsiteX2" fmla="*/ 5392275 w 10175941"/>
              <a:gd name="connsiteY2" fmla="*/ 5115958 h 5115958"/>
              <a:gd name="connsiteX3" fmla="*/ 0 w 10175941"/>
              <a:gd name="connsiteY3" fmla="*/ 4320091 h 5115958"/>
              <a:gd name="connsiteX4" fmla="*/ 5825065 w 10175941"/>
              <a:gd name="connsiteY4" fmla="*/ 0 h 5115958"/>
              <a:gd name="connsiteX0" fmla="*/ 5816598 w 10167474"/>
              <a:gd name="connsiteY0" fmla="*/ 0 h 5115958"/>
              <a:gd name="connsiteX1" fmla="*/ 10167474 w 10167474"/>
              <a:gd name="connsiteY1" fmla="*/ 643468 h 5115958"/>
              <a:gd name="connsiteX2" fmla="*/ 5383808 w 10167474"/>
              <a:gd name="connsiteY2" fmla="*/ 5115958 h 5115958"/>
              <a:gd name="connsiteX3" fmla="*/ 0 w 10167474"/>
              <a:gd name="connsiteY3" fmla="*/ 4387824 h 5115958"/>
              <a:gd name="connsiteX4" fmla="*/ 5816598 w 10167474"/>
              <a:gd name="connsiteY4" fmla="*/ 0 h 5115958"/>
              <a:gd name="connsiteX0" fmla="*/ 5816598 w 10167474"/>
              <a:gd name="connsiteY0" fmla="*/ 0 h 5192158"/>
              <a:gd name="connsiteX1" fmla="*/ 10167474 w 10167474"/>
              <a:gd name="connsiteY1" fmla="*/ 643468 h 5192158"/>
              <a:gd name="connsiteX2" fmla="*/ 5316075 w 10167474"/>
              <a:gd name="connsiteY2" fmla="*/ 5192158 h 5192158"/>
              <a:gd name="connsiteX3" fmla="*/ 0 w 10167474"/>
              <a:gd name="connsiteY3" fmla="*/ 4387824 h 5192158"/>
              <a:gd name="connsiteX4" fmla="*/ 5816598 w 10167474"/>
              <a:gd name="connsiteY4" fmla="*/ 0 h 5192158"/>
              <a:gd name="connsiteX0" fmla="*/ 5816598 w 10167474"/>
              <a:gd name="connsiteY0" fmla="*/ 0 h 5209092"/>
              <a:gd name="connsiteX1" fmla="*/ 10167474 w 10167474"/>
              <a:gd name="connsiteY1" fmla="*/ 643468 h 5209092"/>
              <a:gd name="connsiteX2" fmla="*/ 5307609 w 10167474"/>
              <a:gd name="connsiteY2" fmla="*/ 5209092 h 5209092"/>
              <a:gd name="connsiteX3" fmla="*/ 0 w 10167474"/>
              <a:gd name="connsiteY3" fmla="*/ 4387824 h 5209092"/>
              <a:gd name="connsiteX4" fmla="*/ 5816598 w 10167474"/>
              <a:gd name="connsiteY4" fmla="*/ 0 h 5209092"/>
              <a:gd name="connsiteX0" fmla="*/ 5816598 w 10167474"/>
              <a:gd name="connsiteY0" fmla="*/ 0 h 5292419"/>
              <a:gd name="connsiteX1" fmla="*/ 10167474 w 10167474"/>
              <a:gd name="connsiteY1" fmla="*/ 643468 h 5292419"/>
              <a:gd name="connsiteX2" fmla="*/ 5053609 w 10167474"/>
              <a:gd name="connsiteY2" fmla="*/ 5292419 h 5292419"/>
              <a:gd name="connsiteX3" fmla="*/ 0 w 10167474"/>
              <a:gd name="connsiteY3" fmla="*/ 4387824 h 5292419"/>
              <a:gd name="connsiteX4" fmla="*/ 5816598 w 10167474"/>
              <a:gd name="connsiteY4" fmla="*/ 0 h 5292419"/>
              <a:gd name="connsiteX0" fmla="*/ 6079065 w 10429941"/>
              <a:gd name="connsiteY0" fmla="*/ 0 h 5292419"/>
              <a:gd name="connsiteX1" fmla="*/ 10429941 w 10429941"/>
              <a:gd name="connsiteY1" fmla="*/ 643468 h 5292419"/>
              <a:gd name="connsiteX2" fmla="*/ 5316076 w 10429941"/>
              <a:gd name="connsiteY2" fmla="*/ 5292419 h 5292419"/>
              <a:gd name="connsiteX3" fmla="*/ 0 w 10429941"/>
              <a:gd name="connsiteY3" fmla="*/ 4521148 h 5292419"/>
              <a:gd name="connsiteX4" fmla="*/ 6079065 w 10429941"/>
              <a:gd name="connsiteY4" fmla="*/ 0 h 5292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9941" h="5292419">
                <a:moveTo>
                  <a:pt x="6079065" y="0"/>
                </a:moveTo>
                <a:lnTo>
                  <a:pt x="10429941" y="643468"/>
                </a:lnTo>
                <a:lnTo>
                  <a:pt x="5316076" y="5292419"/>
                </a:lnTo>
                <a:lnTo>
                  <a:pt x="0" y="4521148"/>
                </a:lnTo>
                <a:lnTo>
                  <a:pt x="607906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 name="Straight Connector 2">
            <a:extLst>
              <a:ext uri="{FF2B5EF4-FFF2-40B4-BE49-F238E27FC236}">
                <a16:creationId xmlns:a16="http://schemas.microsoft.com/office/drawing/2014/main" id="{FCEC0785-B2F3-409B-9CF9-15AF2A336FB9}"/>
              </a:ext>
            </a:extLst>
          </p:cNvPr>
          <p:cNvCxnSpPr>
            <a:cxnSpLocks/>
          </p:cNvCxnSpPr>
          <p:nvPr/>
        </p:nvCxnSpPr>
        <p:spPr>
          <a:xfrm flipH="1" flipV="1">
            <a:off x="-376786" y="1612368"/>
            <a:ext cx="8663560" cy="1331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9" name="Rectangle 24">
            <a:extLst>
              <a:ext uri="{FF2B5EF4-FFF2-40B4-BE49-F238E27FC236}">
                <a16:creationId xmlns:a16="http://schemas.microsoft.com/office/drawing/2014/main" id="{FADBFF42-1E0C-4DC8-A542-4CDD4F8C8BC9}"/>
              </a:ext>
            </a:extLst>
          </p:cNvPr>
          <p:cNvSpPr/>
          <p:nvPr/>
        </p:nvSpPr>
        <p:spPr>
          <a:xfrm>
            <a:off x="4768457" y="2560951"/>
            <a:ext cx="10391841" cy="4069354"/>
          </a:xfrm>
          <a:custGeom>
            <a:avLst/>
            <a:gdLst>
              <a:gd name="connsiteX0" fmla="*/ 0 w 972676"/>
              <a:gd name="connsiteY0" fmla="*/ 0 h 654024"/>
              <a:gd name="connsiteX1" fmla="*/ 972676 w 972676"/>
              <a:gd name="connsiteY1" fmla="*/ 0 h 654024"/>
              <a:gd name="connsiteX2" fmla="*/ 972676 w 972676"/>
              <a:gd name="connsiteY2" fmla="*/ 654024 h 654024"/>
              <a:gd name="connsiteX3" fmla="*/ 0 w 972676"/>
              <a:gd name="connsiteY3" fmla="*/ 654024 h 654024"/>
              <a:gd name="connsiteX4" fmla="*/ 0 w 972676"/>
              <a:gd name="connsiteY4" fmla="*/ 0 h 654024"/>
              <a:gd name="connsiteX0" fmla="*/ 1227666 w 2200342"/>
              <a:gd name="connsiteY0" fmla="*/ 0 h 679424"/>
              <a:gd name="connsiteX1" fmla="*/ 2200342 w 2200342"/>
              <a:gd name="connsiteY1" fmla="*/ 0 h 679424"/>
              <a:gd name="connsiteX2" fmla="*/ 2200342 w 2200342"/>
              <a:gd name="connsiteY2" fmla="*/ 654024 h 679424"/>
              <a:gd name="connsiteX3" fmla="*/ 0 w 2200342"/>
              <a:gd name="connsiteY3" fmla="*/ 679424 h 679424"/>
              <a:gd name="connsiteX4" fmla="*/ 1227666 w 2200342"/>
              <a:gd name="connsiteY4" fmla="*/ 0 h 679424"/>
              <a:gd name="connsiteX0" fmla="*/ 1227666 w 4968942"/>
              <a:gd name="connsiteY0" fmla="*/ 0 h 6352091"/>
              <a:gd name="connsiteX1" fmla="*/ 2200342 w 4968942"/>
              <a:gd name="connsiteY1" fmla="*/ 0 h 6352091"/>
              <a:gd name="connsiteX2" fmla="*/ 4968942 w 4968942"/>
              <a:gd name="connsiteY2" fmla="*/ 6352091 h 6352091"/>
              <a:gd name="connsiteX3" fmla="*/ 0 w 4968942"/>
              <a:gd name="connsiteY3" fmla="*/ 679424 h 6352091"/>
              <a:gd name="connsiteX4" fmla="*/ 1227666 w 4968942"/>
              <a:gd name="connsiteY4" fmla="*/ 0 h 6352091"/>
              <a:gd name="connsiteX0" fmla="*/ 1930399 w 5671675"/>
              <a:gd name="connsiteY0" fmla="*/ 0 h 6352091"/>
              <a:gd name="connsiteX1" fmla="*/ 2903075 w 5671675"/>
              <a:gd name="connsiteY1" fmla="*/ 0 h 6352091"/>
              <a:gd name="connsiteX2" fmla="*/ 5671675 w 5671675"/>
              <a:gd name="connsiteY2" fmla="*/ 6352091 h 6352091"/>
              <a:gd name="connsiteX3" fmla="*/ 0 w 5671675"/>
              <a:gd name="connsiteY3" fmla="*/ 5505424 h 6352091"/>
              <a:gd name="connsiteX4" fmla="*/ 1930399 w 5671675"/>
              <a:gd name="connsiteY4" fmla="*/ 0 h 6352091"/>
              <a:gd name="connsiteX0" fmla="*/ 1930399 w 10175941"/>
              <a:gd name="connsiteY0" fmla="*/ 0 h 6352091"/>
              <a:gd name="connsiteX1" fmla="*/ 10175941 w 10175941"/>
              <a:gd name="connsiteY1" fmla="*/ 1507067 h 6352091"/>
              <a:gd name="connsiteX2" fmla="*/ 5671675 w 10175941"/>
              <a:gd name="connsiteY2" fmla="*/ 6352091 h 6352091"/>
              <a:gd name="connsiteX3" fmla="*/ 0 w 10175941"/>
              <a:gd name="connsiteY3" fmla="*/ 5505424 h 6352091"/>
              <a:gd name="connsiteX4" fmla="*/ 1930399 w 10175941"/>
              <a:gd name="connsiteY4" fmla="*/ 0 h 6352091"/>
              <a:gd name="connsiteX0" fmla="*/ 5571065 w 10175941"/>
              <a:gd name="connsiteY0" fmla="*/ 0 h 5319157"/>
              <a:gd name="connsiteX1" fmla="*/ 10175941 w 10175941"/>
              <a:gd name="connsiteY1" fmla="*/ 474133 h 5319157"/>
              <a:gd name="connsiteX2" fmla="*/ 5671675 w 10175941"/>
              <a:gd name="connsiteY2" fmla="*/ 5319157 h 5319157"/>
              <a:gd name="connsiteX3" fmla="*/ 0 w 10175941"/>
              <a:gd name="connsiteY3" fmla="*/ 4472490 h 5319157"/>
              <a:gd name="connsiteX4" fmla="*/ 5571065 w 10175941"/>
              <a:gd name="connsiteY4" fmla="*/ 0 h 5319157"/>
              <a:gd name="connsiteX0" fmla="*/ 5875865 w 10175941"/>
              <a:gd name="connsiteY0" fmla="*/ 0 h 5505424"/>
              <a:gd name="connsiteX1" fmla="*/ 10175941 w 10175941"/>
              <a:gd name="connsiteY1" fmla="*/ 660400 h 5505424"/>
              <a:gd name="connsiteX2" fmla="*/ 5671675 w 10175941"/>
              <a:gd name="connsiteY2" fmla="*/ 5505424 h 5505424"/>
              <a:gd name="connsiteX3" fmla="*/ 0 w 10175941"/>
              <a:gd name="connsiteY3" fmla="*/ 4658757 h 5505424"/>
              <a:gd name="connsiteX4" fmla="*/ 5875865 w 10175941"/>
              <a:gd name="connsiteY4" fmla="*/ 0 h 5505424"/>
              <a:gd name="connsiteX0" fmla="*/ 5537198 w 10175941"/>
              <a:gd name="connsiteY0" fmla="*/ 0 h 5192158"/>
              <a:gd name="connsiteX1" fmla="*/ 10175941 w 10175941"/>
              <a:gd name="connsiteY1" fmla="*/ 347134 h 5192158"/>
              <a:gd name="connsiteX2" fmla="*/ 5671675 w 10175941"/>
              <a:gd name="connsiteY2" fmla="*/ 5192158 h 5192158"/>
              <a:gd name="connsiteX3" fmla="*/ 0 w 10175941"/>
              <a:gd name="connsiteY3" fmla="*/ 4345491 h 5192158"/>
              <a:gd name="connsiteX4" fmla="*/ 5537198 w 10175941"/>
              <a:gd name="connsiteY4" fmla="*/ 0 h 5192158"/>
              <a:gd name="connsiteX0" fmla="*/ 5554132 w 10175941"/>
              <a:gd name="connsiteY0" fmla="*/ 0 h 5217558"/>
              <a:gd name="connsiteX1" fmla="*/ 10175941 w 10175941"/>
              <a:gd name="connsiteY1" fmla="*/ 372534 h 5217558"/>
              <a:gd name="connsiteX2" fmla="*/ 5671675 w 10175941"/>
              <a:gd name="connsiteY2" fmla="*/ 5217558 h 5217558"/>
              <a:gd name="connsiteX3" fmla="*/ 0 w 10175941"/>
              <a:gd name="connsiteY3" fmla="*/ 4370891 h 5217558"/>
              <a:gd name="connsiteX4" fmla="*/ 5554132 w 10175941"/>
              <a:gd name="connsiteY4" fmla="*/ 0 h 5217558"/>
              <a:gd name="connsiteX0" fmla="*/ 5554132 w 9778008"/>
              <a:gd name="connsiteY0" fmla="*/ 0 h 5217558"/>
              <a:gd name="connsiteX1" fmla="*/ 9778008 w 9778008"/>
              <a:gd name="connsiteY1" fmla="*/ 575734 h 5217558"/>
              <a:gd name="connsiteX2" fmla="*/ 5671675 w 9778008"/>
              <a:gd name="connsiteY2" fmla="*/ 5217558 h 5217558"/>
              <a:gd name="connsiteX3" fmla="*/ 0 w 9778008"/>
              <a:gd name="connsiteY3" fmla="*/ 4370891 h 5217558"/>
              <a:gd name="connsiteX4" fmla="*/ 5554132 w 9778008"/>
              <a:gd name="connsiteY4" fmla="*/ 0 h 5217558"/>
              <a:gd name="connsiteX0" fmla="*/ 5554132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54132 w 9871141"/>
              <a:gd name="connsiteY4" fmla="*/ 0 h 5217558"/>
              <a:gd name="connsiteX0" fmla="*/ 5520265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20265 w 9871141"/>
              <a:gd name="connsiteY4" fmla="*/ 0 h 5217558"/>
              <a:gd name="connsiteX0" fmla="*/ 5520265 w 9871141"/>
              <a:gd name="connsiteY0" fmla="*/ 0 h 5115958"/>
              <a:gd name="connsiteX1" fmla="*/ 9871141 w 9871141"/>
              <a:gd name="connsiteY1" fmla="*/ 643468 h 5115958"/>
              <a:gd name="connsiteX2" fmla="*/ 5087475 w 9871141"/>
              <a:gd name="connsiteY2" fmla="*/ 5115958 h 5115958"/>
              <a:gd name="connsiteX3" fmla="*/ 0 w 9871141"/>
              <a:gd name="connsiteY3" fmla="*/ 4370891 h 5115958"/>
              <a:gd name="connsiteX4" fmla="*/ 5520265 w 9871141"/>
              <a:gd name="connsiteY4" fmla="*/ 0 h 5115958"/>
              <a:gd name="connsiteX0" fmla="*/ 5825065 w 10175941"/>
              <a:gd name="connsiteY0" fmla="*/ 0 h 5115958"/>
              <a:gd name="connsiteX1" fmla="*/ 10175941 w 10175941"/>
              <a:gd name="connsiteY1" fmla="*/ 643468 h 5115958"/>
              <a:gd name="connsiteX2" fmla="*/ 5392275 w 10175941"/>
              <a:gd name="connsiteY2" fmla="*/ 5115958 h 5115958"/>
              <a:gd name="connsiteX3" fmla="*/ 0 w 10175941"/>
              <a:gd name="connsiteY3" fmla="*/ 4320091 h 5115958"/>
              <a:gd name="connsiteX4" fmla="*/ 5825065 w 10175941"/>
              <a:gd name="connsiteY4" fmla="*/ 0 h 5115958"/>
              <a:gd name="connsiteX0" fmla="*/ 5816598 w 10167474"/>
              <a:gd name="connsiteY0" fmla="*/ 0 h 5115958"/>
              <a:gd name="connsiteX1" fmla="*/ 10167474 w 10167474"/>
              <a:gd name="connsiteY1" fmla="*/ 643468 h 5115958"/>
              <a:gd name="connsiteX2" fmla="*/ 5383808 w 10167474"/>
              <a:gd name="connsiteY2" fmla="*/ 5115958 h 5115958"/>
              <a:gd name="connsiteX3" fmla="*/ 0 w 10167474"/>
              <a:gd name="connsiteY3" fmla="*/ 4387824 h 5115958"/>
              <a:gd name="connsiteX4" fmla="*/ 5816598 w 10167474"/>
              <a:gd name="connsiteY4" fmla="*/ 0 h 5115958"/>
              <a:gd name="connsiteX0" fmla="*/ 5816598 w 10167474"/>
              <a:gd name="connsiteY0" fmla="*/ 0 h 5192158"/>
              <a:gd name="connsiteX1" fmla="*/ 10167474 w 10167474"/>
              <a:gd name="connsiteY1" fmla="*/ 643468 h 5192158"/>
              <a:gd name="connsiteX2" fmla="*/ 5316075 w 10167474"/>
              <a:gd name="connsiteY2" fmla="*/ 5192158 h 5192158"/>
              <a:gd name="connsiteX3" fmla="*/ 0 w 10167474"/>
              <a:gd name="connsiteY3" fmla="*/ 4387824 h 5192158"/>
              <a:gd name="connsiteX4" fmla="*/ 5816598 w 10167474"/>
              <a:gd name="connsiteY4" fmla="*/ 0 h 5192158"/>
              <a:gd name="connsiteX0" fmla="*/ 5816598 w 10167474"/>
              <a:gd name="connsiteY0" fmla="*/ 0 h 5209092"/>
              <a:gd name="connsiteX1" fmla="*/ 10167474 w 10167474"/>
              <a:gd name="connsiteY1" fmla="*/ 643468 h 5209092"/>
              <a:gd name="connsiteX2" fmla="*/ 5307609 w 10167474"/>
              <a:gd name="connsiteY2" fmla="*/ 5209092 h 5209092"/>
              <a:gd name="connsiteX3" fmla="*/ 0 w 10167474"/>
              <a:gd name="connsiteY3" fmla="*/ 4387824 h 5209092"/>
              <a:gd name="connsiteX4" fmla="*/ 5816598 w 10167474"/>
              <a:gd name="connsiteY4" fmla="*/ 0 h 5209092"/>
              <a:gd name="connsiteX0" fmla="*/ 5816598 w 10167474"/>
              <a:gd name="connsiteY0" fmla="*/ 0 h 5292419"/>
              <a:gd name="connsiteX1" fmla="*/ 10167474 w 10167474"/>
              <a:gd name="connsiteY1" fmla="*/ 643468 h 5292419"/>
              <a:gd name="connsiteX2" fmla="*/ 5053609 w 10167474"/>
              <a:gd name="connsiteY2" fmla="*/ 5292419 h 5292419"/>
              <a:gd name="connsiteX3" fmla="*/ 0 w 10167474"/>
              <a:gd name="connsiteY3" fmla="*/ 4387824 h 5292419"/>
              <a:gd name="connsiteX4" fmla="*/ 5816598 w 10167474"/>
              <a:gd name="connsiteY4" fmla="*/ 0 h 5292419"/>
              <a:gd name="connsiteX0" fmla="*/ 6079065 w 10429941"/>
              <a:gd name="connsiteY0" fmla="*/ 0 h 5292419"/>
              <a:gd name="connsiteX1" fmla="*/ 10429941 w 10429941"/>
              <a:gd name="connsiteY1" fmla="*/ 643468 h 5292419"/>
              <a:gd name="connsiteX2" fmla="*/ 5316076 w 10429941"/>
              <a:gd name="connsiteY2" fmla="*/ 5292419 h 5292419"/>
              <a:gd name="connsiteX3" fmla="*/ 0 w 10429941"/>
              <a:gd name="connsiteY3" fmla="*/ 4521148 h 5292419"/>
              <a:gd name="connsiteX4" fmla="*/ 6079065 w 10429941"/>
              <a:gd name="connsiteY4" fmla="*/ 0 h 5292419"/>
              <a:gd name="connsiteX0" fmla="*/ 4618565 w 10429941"/>
              <a:gd name="connsiteY0" fmla="*/ 0 h 5042436"/>
              <a:gd name="connsiteX1" fmla="*/ 10429941 w 10429941"/>
              <a:gd name="connsiteY1" fmla="*/ 393485 h 5042436"/>
              <a:gd name="connsiteX2" fmla="*/ 5316076 w 10429941"/>
              <a:gd name="connsiteY2" fmla="*/ 5042436 h 5042436"/>
              <a:gd name="connsiteX3" fmla="*/ 0 w 10429941"/>
              <a:gd name="connsiteY3" fmla="*/ 4271165 h 5042436"/>
              <a:gd name="connsiteX4" fmla="*/ 4618565 w 10429941"/>
              <a:gd name="connsiteY4" fmla="*/ 0 h 5042436"/>
              <a:gd name="connsiteX0" fmla="*/ 4618565 w 10429941"/>
              <a:gd name="connsiteY0" fmla="*/ 0 h 5217424"/>
              <a:gd name="connsiteX1" fmla="*/ 10429941 w 10429941"/>
              <a:gd name="connsiteY1" fmla="*/ 393485 h 5217424"/>
              <a:gd name="connsiteX2" fmla="*/ 6789276 w 10429941"/>
              <a:gd name="connsiteY2" fmla="*/ 5217424 h 5217424"/>
              <a:gd name="connsiteX3" fmla="*/ 0 w 10429941"/>
              <a:gd name="connsiteY3" fmla="*/ 4271165 h 5217424"/>
              <a:gd name="connsiteX4" fmla="*/ 4618565 w 10429941"/>
              <a:gd name="connsiteY4" fmla="*/ 0 h 5217424"/>
              <a:gd name="connsiteX0" fmla="*/ 4618565 w 9998141"/>
              <a:gd name="connsiteY0" fmla="*/ 0 h 5217424"/>
              <a:gd name="connsiteX1" fmla="*/ 9998141 w 9998141"/>
              <a:gd name="connsiteY1" fmla="*/ 1980880 h 5217424"/>
              <a:gd name="connsiteX2" fmla="*/ 6789276 w 9998141"/>
              <a:gd name="connsiteY2" fmla="*/ 5217424 h 5217424"/>
              <a:gd name="connsiteX3" fmla="*/ 0 w 9998141"/>
              <a:gd name="connsiteY3" fmla="*/ 4271165 h 5217424"/>
              <a:gd name="connsiteX4" fmla="*/ 4618565 w 9998141"/>
              <a:gd name="connsiteY4" fmla="*/ 0 h 5217424"/>
              <a:gd name="connsiteX0" fmla="*/ 4339165 w 9998141"/>
              <a:gd name="connsiteY0" fmla="*/ 0 h 3830016"/>
              <a:gd name="connsiteX1" fmla="*/ 9998141 w 9998141"/>
              <a:gd name="connsiteY1" fmla="*/ 593472 h 3830016"/>
              <a:gd name="connsiteX2" fmla="*/ 6789276 w 9998141"/>
              <a:gd name="connsiteY2" fmla="*/ 3830016 h 3830016"/>
              <a:gd name="connsiteX3" fmla="*/ 0 w 9998141"/>
              <a:gd name="connsiteY3" fmla="*/ 2883757 h 3830016"/>
              <a:gd name="connsiteX4" fmla="*/ 4339165 w 9998141"/>
              <a:gd name="connsiteY4" fmla="*/ 0 h 3830016"/>
              <a:gd name="connsiteX0" fmla="*/ 5037665 w 9998141"/>
              <a:gd name="connsiteY0" fmla="*/ 0 h 3742522"/>
              <a:gd name="connsiteX1" fmla="*/ 9998141 w 9998141"/>
              <a:gd name="connsiteY1" fmla="*/ 505978 h 3742522"/>
              <a:gd name="connsiteX2" fmla="*/ 6789276 w 9998141"/>
              <a:gd name="connsiteY2" fmla="*/ 3742522 h 3742522"/>
              <a:gd name="connsiteX3" fmla="*/ 0 w 9998141"/>
              <a:gd name="connsiteY3" fmla="*/ 2796263 h 3742522"/>
              <a:gd name="connsiteX4" fmla="*/ 5037665 w 9998141"/>
              <a:gd name="connsiteY4" fmla="*/ 0 h 3742522"/>
              <a:gd name="connsiteX0" fmla="*/ 5037665 w 10175941"/>
              <a:gd name="connsiteY0" fmla="*/ 0 h 3742522"/>
              <a:gd name="connsiteX1" fmla="*/ 10175941 w 10175941"/>
              <a:gd name="connsiteY1" fmla="*/ 555975 h 3742522"/>
              <a:gd name="connsiteX2" fmla="*/ 6789276 w 10175941"/>
              <a:gd name="connsiteY2" fmla="*/ 3742522 h 3742522"/>
              <a:gd name="connsiteX3" fmla="*/ 0 w 10175941"/>
              <a:gd name="connsiteY3" fmla="*/ 2796263 h 3742522"/>
              <a:gd name="connsiteX4" fmla="*/ 5037665 w 10175941"/>
              <a:gd name="connsiteY4" fmla="*/ 0 h 3742522"/>
              <a:gd name="connsiteX0" fmla="*/ 4999565 w 10175941"/>
              <a:gd name="connsiteY0" fmla="*/ 0 h 3717524"/>
              <a:gd name="connsiteX1" fmla="*/ 10175941 w 10175941"/>
              <a:gd name="connsiteY1" fmla="*/ 530977 h 3717524"/>
              <a:gd name="connsiteX2" fmla="*/ 6789276 w 10175941"/>
              <a:gd name="connsiteY2" fmla="*/ 3717524 h 3717524"/>
              <a:gd name="connsiteX3" fmla="*/ 0 w 10175941"/>
              <a:gd name="connsiteY3" fmla="*/ 2771265 h 3717524"/>
              <a:gd name="connsiteX4" fmla="*/ 4999565 w 10175941"/>
              <a:gd name="connsiteY4" fmla="*/ 0 h 3717524"/>
              <a:gd name="connsiteX0" fmla="*/ 4923365 w 10175941"/>
              <a:gd name="connsiteY0" fmla="*/ 0 h 3992506"/>
              <a:gd name="connsiteX1" fmla="*/ 10175941 w 10175941"/>
              <a:gd name="connsiteY1" fmla="*/ 805959 h 3992506"/>
              <a:gd name="connsiteX2" fmla="*/ 6789276 w 10175941"/>
              <a:gd name="connsiteY2" fmla="*/ 3992506 h 3992506"/>
              <a:gd name="connsiteX3" fmla="*/ 0 w 10175941"/>
              <a:gd name="connsiteY3" fmla="*/ 3046247 h 3992506"/>
              <a:gd name="connsiteX4" fmla="*/ 4923365 w 10175941"/>
              <a:gd name="connsiteY4" fmla="*/ 0 h 3992506"/>
              <a:gd name="connsiteX0" fmla="*/ 4923365 w 10175941"/>
              <a:gd name="connsiteY0" fmla="*/ 0 h 3905012"/>
              <a:gd name="connsiteX1" fmla="*/ 10175941 w 10175941"/>
              <a:gd name="connsiteY1" fmla="*/ 718465 h 3905012"/>
              <a:gd name="connsiteX2" fmla="*/ 6789276 w 10175941"/>
              <a:gd name="connsiteY2" fmla="*/ 3905012 h 3905012"/>
              <a:gd name="connsiteX3" fmla="*/ 0 w 10175941"/>
              <a:gd name="connsiteY3" fmla="*/ 2958753 h 3905012"/>
              <a:gd name="connsiteX4" fmla="*/ 4923365 w 10175941"/>
              <a:gd name="connsiteY4" fmla="*/ 0 h 3905012"/>
              <a:gd name="connsiteX0" fmla="*/ 4923365 w 10175941"/>
              <a:gd name="connsiteY0" fmla="*/ 0 h 3880014"/>
              <a:gd name="connsiteX1" fmla="*/ 10175941 w 10175941"/>
              <a:gd name="connsiteY1" fmla="*/ 718465 h 3880014"/>
              <a:gd name="connsiteX2" fmla="*/ 6624176 w 10175941"/>
              <a:gd name="connsiteY2" fmla="*/ 3880014 h 3880014"/>
              <a:gd name="connsiteX3" fmla="*/ 0 w 10175941"/>
              <a:gd name="connsiteY3" fmla="*/ 2958753 h 3880014"/>
              <a:gd name="connsiteX4" fmla="*/ 4923365 w 10175941"/>
              <a:gd name="connsiteY4" fmla="*/ 0 h 3880014"/>
              <a:gd name="connsiteX0" fmla="*/ 4923365 w 10175941"/>
              <a:gd name="connsiteY0" fmla="*/ 0 h 3992507"/>
              <a:gd name="connsiteX1" fmla="*/ 10175941 w 10175941"/>
              <a:gd name="connsiteY1" fmla="*/ 718465 h 3992507"/>
              <a:gd name="connsiteX2" fmla="*/ 6687676 w 10175941"/>
              <a:gd name="connsiteY2" fmla="*/ 3992507 h 3992507"/>
              <a:gd name="connsiteX3" fmla="*/ 0 w 10175941"/>
              <a:gd name="connsiteY3" fmla="*/ 2958753 h 3992507"/>
              <a:gd name="connsiteX4" fmla="*/ 4923365 w 10175941"/>
              <a:gd name="connsiteY4" fmla="*/ 0 h 3992507"/>
              <a:gd name="connsiteX0" fmla="*/ 4910665 w 10163241"/>
              <a:gd name="connsiteY0" fmla="*/ 0 h 3992507"/>
              <a:gd name="connsiteX1" fmla="*/ 10163241 w 10163241"/>
              <a:gd name="connsiteY1" fmla="*/ 718465 h 3992507"/>
              <a:gd name="connsiteX2" fmla="*/ 6674976 w 10163241"/>
              <a:gd name="connsiteY2" fmla="*/ 3992507 h 3992507"/>
              <a:gd name="connsiteX3" fmla="*/ 0 w 10163241"/>
              <a:gd name="connsiteY3" fmla="*/ 3008750 h 3992507"/>
              <a:gd name="connsiteX4" fmla="*/ 4910665 w 10163241"/>
              <a:gd name="connsiteY4" fmla="*/ 0 h 3992507"/>
              <a:gd name="connsiteX0" fmla="*/ 4910665 w 10315641"/>
              <a:gd name="connsiteY0" fmla="*/ 0 h 3992507"/>
              <a:gd name="connsiteX1" fmla="*/ 10315641 w 10315641"/>
              <a:gd name="connsiteY1" fmla="*/ 655969 h 3992507"/>
              <a:gd name="connsiteX2" fmla="*/ 6674976 w 10315641"/>
              <a:gd name="connsiteY2" fmla="*/ 3992507 h 3992507"/>
              <a:gd name="connsiteX3" fmla="*/ 0 w 10315641"/>
              <a:gd name="connsiteY3" fmla="*/ 3008750 h 3992507"/>
              <a:gd name="connsiteX4" fmla="*/ 4910665 w 10315641"/>
              <a:gd name="connsiteY4" fmla="*/ 0 h 3992507"/>
              <a:gd name="connsiteX0" fmla="*/ 5037665 w 10315641"/>
              <a:gd name="connsiteY0" fmla="*/ 0 h 3992507"/>
              <a:gd name="connsiteX1" fmla="*/ 10315641 w 10315641"/>
              <a:gd name="connsiteY1" fmla="*/ 655969 h 3992507"/>
              <a:gd name="connsiteX2" fmla="*/ 6674976 w 10315641"/>
              <a:gd name="connsiteY2" fmla="*/ 3992507 h 3992507"/>
              <a:gd name="connsiteX3" fmla="*/ 0 w 10315641"/>
              <a:gd name="connsiteY3" fmla="*/ 3008750 h 3992507"/>
              <a:gd name="connsiteX4" fmla="*/ 5037665 w 10315641"/>
              <a:gd name="connsiteY4" fmla="*/ 0 h 3992507"/>
              <a:gd name="connsiteX0" fmla="*/ 5037665 w 10315641"/>
              <a:gd name="connsiteY0" fmla="*/ 0 h 4105000"/>
              <a:gd name="connsiteX1" fmla="*/ 10315641 w 10315641"/>
              <a:gd name="connsiteY1" fmla="*/ 768462 h 4105000"/>
              <a:gd name="connsiteX2" fmla="*/ 6674976 w 10315641"/>
              <a:gd name="connsiteY2" fmla="*/ 4105000 h 4105000"/>
              <a:gd name="connsiteX3" fmla="*/ 0 w 10315641"/>
              <a:gd name="connsiteY3" fmla="*/ 3121243 h 4105000"/>
              <a:gd name="connsiteX4" fmla="*/ 5037665 w 10315641"/>
              <a:gd name="connsiteY4" fmla="*/ 0 h 4105000"/>
              <a:gd name="connsiteX0" fmla="*/ 5101165 w 10315641"/>
              <a:gd name="connsiteY0" fmla="*/ 0 h 3967509"/>
              <a:gd name="connsiteX1" fmla="*/ 10315641 w 10315641"/>
              <a:gd name="connsiteY1" fmla="*/ 630971 h 3967509"/>
              <a:gd name="connsiteX2" fmla="*/ 6674976 w 10315641"/>
              <a:gd name="connsiteY2" fmla="*/ 3967509 h 3967509"/>
              <a:gd name="connsiteX3" fmla="*/ 0 w 10315641"/>
              <a:gd name="connsiteY3" fmla="*/ 2983752 h 3967509"/>
              <a:gd name="connsiteX4" fmla="*/ 5101165 w 10315641"/>
              <a:gd name="connsiteY4" fmla="*/ 0 h 3967509"/>
              <a:gd name="connsiteX0" fmla="*/ 4961465 w 10315641"/>
              <a:gd name="connsiteY0" fmla="*/ 0 h 3980008"/>
              <a:gd name="connsiteX1" fmla="*/ 10315641 w 10315641"/>
              <a:gd name="connsiteY1" fmla="*/ 643470 h 3980008"/>
              <a:gd name="connsiteX2" fmla="*/ 6674976 w 10315641"/>
              <a:gd name="connsiteY2" fmla="*/ 3980008 h 3980008"/>
              <a:gd name="connsiteX3" fmla="*/ 0 w 10315641"/>
              <a:gd name="connsiteY3" fmla="*/ 2996251 h 3980008"/>
              <a:gd name="connsiteX4" fmla="*/ 4961465 w 10315641"/>
              <a:gd name="connsiteY4" fmla="*/ 0 h 3980008"/>
              <a:gd name="connsiteX0" fmla="*/ 5037665 w 10391841"/>
              <a:gd name="connsiteY0" fmla="*/ 0 h 3980008"/>
              <a:gd name="connsiteX1" fmla="*/ 10391841 w 10391841"/>
              <a:gd name="connsiteY1" fmla="*/ 643470 h 3980008"/>
              <a:gd name="connsiteX2" fmla="*/ 6751176 w 10391841"/>
              <a:gd name="connsiteY2" fmla="*/ 3980008 h 3980008"/>
              <a:gd name="connsiteX3" fmla="*/ 0 w 10391841"/>
              <a:gd name="connsiteY3" fmla="*/ 2946254 h 3980008"/>
              <a:gd name="connsiteX4" fmla="*/ 5037665 w 10391841"/>
              <a:gd name="connsiteY4" fmla="*/ 0 h 3980008"/>
              <a:gd name="connsiteX0" fmla="*/ 4669365 w 10391841"/>
              <a:gd name="connsiteY0" fmla="*/ 0 h 4005006"/>
              <a:gd name="connsiteX1" fmla="*/ 10391841 w 10391841"/>
              <a:gd name="connsiteY1" fmla="*/ 668468 h 4005006"/>
              <a:gd name="connsiteX2" fmla="*/ 6751176 w 10391841"/>
              <a:gd name="connsiteY2" fmla="*/ 4005006 h 4005006"/>
              <a:gd name="connsiteX3" fmla="*/ 0 w 10391841"/>
              <a:gd name="connsiteY3" fmla="*/ 2971252 h 4005006"/>
              <a:gd name="connsiteX4" fmla="*/ 4669365 w 10391841"/>
              <a:gd name="connsiteY4" fmla="*/ 0 h 4005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1841" h="4005006">
                <a:moveTo>
                  <a:pt x="4669365" y="0"/>
                </a:moveTo>
                <a:lnTo>
                  <a:pt x="10391841" y="668468"/>
                </a:lnTo>
                <a:lnTo>
                  <a:pt x="6751176" y="4005006"/>
                </a:lnTo>
                <a:lnTo>
                  <a:pt x="0" y="2971252"/>
                </a:lnTo>
                <a:lnTo>
                  <a:pt x="466936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8" name="Straight Connector 117">
            <a:extLst>
              <a:ext uri="{FF2B5EF4-FFF2-40B4-BE49-F238E27FC236}">
                <a16:creationId xmlns:a16="http://schemas.microsoft.com/office/drawing/2014/main" id="{53AB8C95-3A79-4A7D-9C53-D3D9C5CC0B28}"/>
              </a:ext>
            </a:extLst>
          </p:cNvPr>
          <p:cNvCxnSpPr>
            <a:cxnSpLocks/>
          </p:cNvCxnSpPr>
          <p:nvPr/>
        </p:nvCxnSpPr>
        <p:spPr>
          <a:xfrm flipH="1" flipV="1">
            <a:off x="5905464" y="3961223"/>
            <a:ext cx="8759640" cy="1392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Cube 60">
            <a:extLst>
              <a:ext uri="{FF2B5EF4-FFF2-40B4-BE49-F238E27FC236}">
                <a16:creationId xmlns:a16="http://schemas.microsoft.com/office/drawing/2014/main" id="{69EBF092-5332-40E4-917F-3A4C790DAC93}"/>
              </a:ext>
            </a:extLst>
          </p:cNvPr>
          <p:cNvSpPr/>
          <p:nvPr/>
        </p:nvSpPr>
        <p:spPr>
          <a:xfrm>
            <a:off x="4947265" y="5261410"/>
            <a:ext cx="6880072" cy="823447"/>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US" dirty="0">
                <a:solidFill>
                  <a:prstClr val="white"/>
                </a:solidFill>
                <a:latin typeface="Segoe UI Semilight" panose="020B0402040204020203" pitchFamily="34" charset="0"/>
                <a:cs typeface="Segoe UI Semilight" panose="020B0402040204020203" pitchFamily="34" charset="0"/>
              </a:rPr>
              <a:t>Microsoft Group</a:t>
            </a:r>
            <a:endParaRPr lang="en-AU" dirty="0">
              <a:solidFill>
                <a:prstClr val="white"/>
              </a:solidFill>
              <a:latin typeface="Segoe UI Semilight" panose="020B0402040204020203" pitchFamily="34" charset="0"/>
              <a:cs typeface="Segoe UI Semilight" panose="020B0402040204020203" pitchFamily="34" charset="0"/>
            </a:endParaRPr>
          </a:p>
        </p:txBody>
      </p:sp>
      <p:sp>
        <p:nvSpPr>
          <p:cNvPr id="62" name="Cube 61">
            <a:extLst>
              <a:ext uri="{FF2B5EF4-FFF2-40B4-BE49-F238E27FC236}">
                <a16:creationId xmlns:a16="http://schemas.microsoft.com/office/drawing/2014/main" id="{636C63D1-BF87-416A-ACFE-AE1A745CFC3F}"/>
              </a:ext>
            </a:extLst>
          </p:cNvPr>
          <p:cNvSpPr/>
          <p:nvPr/>
        </p:nvSpPr>
        <p:spPr>
          <a:xfrm>
            <a:off x="6542282" y="2974687"/>
            <a:ext cx="1889320"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000" dirty="0">
                <a:solidFill>
                  <a:prstClr val="white"/>
                </a:solidFill>
                <a:latin typeface="Segoe UI Semilight" panose="020B0402040204020203" pitchFamily="34" charset="0"/>
                <a:cs typeface="Segoe UI Semilight" panose="020B0402040204020203" pitchFamily="34" charset="0"/>
              </a:rPr>
              <a:t>SP Site Collection Admin</a:t>
            </a:r>
          </a:p>
        </p:txBody>
      </p:sp>
      <p:sp>
        <p:nvSpPr>
          <p:cNvPr id="63" name="Cube 62">
            <a:extLst>
              <a:ext uri="{FF2B5EF4-FFF2-40B4-BE49-F238E27FC236}">
                <a16:creationId xmlns:a16="http://schemas.microsoft.com/office/drawing/2014/main" id="{3D59245A-B7E9-4F47-B9A1-472A349F9DE7}"/>
              </a:ext>
            </a:extLst>
          </p:cNvPr>
          <p:cNvSpPr/>
          <p:nvPr/>
        </p:nvSpPr>
        <p:spPr>
          <a:xfrm>
            <a:off x="8435040" y="3235989"/>
            <a:ext cx="1696336"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000" dirty="0">
                <a:solidFill>
                  <a:prstClr val="white"/>
                </a:solidFill>
                <a:latin typeface="Segoe UI Semilight" panose="020B0402040204020203" pitchFamily="34" charset="0"/>
                <a:cs typeface="Segoe UI Semilight" panose="020B0402040204020203" pitchFamily="34" charset="0"/>
              </a:rPr>
              <a:t>SP Group: Site Owners</a:t>
            </a:r>
          </a:p>
        </p:txBody>
      </p:sp>
      <p:sp>
        <p:nvSpPr>
          <p:cNvPr id="64" name="Cube 63">
            <a:extLst>
              <a:ext uri="{FF2B5EF4-FFF2-40B4-BE49-F238E27FC236}">
                <a16:creationId xmlns:a16="http://schemas.microsoft.com/office/drawing/2014/main" id="{69D9FDF9-7CBD-4C5F-9945-12E8C0DE90F1}"/>
              </a:ext>
            </a:extLst>
          </p:cNvPr>
          <p:cNvSpPr/>
          <p:nvPr/>
        </p:nvSpPr>
        <p:spPr>
          <a:xfrm>
            <a:off x="9775770" y="1991749"/>
            <a:ext cx="5165398" cy="1268870"/>
          </a:xfrm>
          <a:prstGeom prst="cube">
            <a:avLst/>
          </a:prstGeom>
          <a:solidFill>
            <a:srgbClr val="38706B"/>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1600">
                <a:solidFill>
                  <a:prstClr val="white"/>
                </a:solidFill>
                <a:latin typeface="Segoe UI Semilight" panose="020B0402040204020203" pitchFamily="34" charset="0"/>
                <a:cs typeface="Segoe UI Semilight" panose="020B0402040204020203" pitchFamily="34" charset="0"/>
              </a:rPr>
              <a:t>Libraries &amp; Files</a:t>
            </a:r>
          </a:p>
          <a:p>
            <a:pPr algn="ctr"/>
            <a:r>
              <a:rPr lang="en-AU" sz="1600">
                <a:solidFill>
                  <a:prstClr val="white"/>
                </a:solidFill>
                <a:latin typeface="Segoe UI Semilight" panose="020B0402040204020203" pitchFamily="34" charset="0"/>
                <a:cs typeface="Segoe UI Semilight" panose="020B0402040204020203" pitchFamily="34" charset="0"/>
              </a:rPr>
              <a:t>(SharePoint Online Site)</a:t>
            </a:r>
          </a:p>
        </p:txBody>
      </p:sp>
      <p:sp>
        <p:nvSpPr>
          <p:cNvPr id="65" name="TextBox 64">
            <a:extLst>
              <a:ext uri="{FF2B5EF4-FFF2-40B4-BE49-F238E27FC236}">
                <a16:creationId xmlns:a16="http://schemas.microsoft.com/office/drawing/2014/main" id="{5ABF8168-67A5-4310-8EF3-3298CAA3EA44}"/>
              </a:ext>
            </a:extLst>
          </p:cNvPr>
          <p:cNvSpPr txBox="1"/>
          <p:nvPr/>
        </p:nvSpPr>
        <p:spPr>
          <a:xfrm>
            <a:off x="8327354" y="1662298"/>
            <a:ext cx="1656184"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SharePoint</a:t>
            </a:r>
          </a:p>
          <a:p>
            <a:pPr algn="r"/>
            <a:r>
              <a:rPr lang="en-AU" sz="1600" dirty="0">
                <a:solidFill>
                  <a:prstClr val="black"/>
                </a:solidFill>
                <a:latin typeface="Segoe UI Semibold" panose="020B0702040204020203" pitchFamily="34" charset="0"/>
                <a:cs typeface="Segoe UI Semibold" panose="020B0702040204020203" pitchFamily="34" charset="0"/>
              </a:rPr>
              <a:t>Site</a:t>
            </a:r>
          </a:p>
        </p:txBody>
      </p:sp>
      <p:sp>
        <p:nvSpPr>
          <p:cNvPr id="66" name="Cube 65">
            <a:extLst>
              <a:ext uri="{FF2B5EF4-FFF2-40B4-BE49-F238E27FC236}">
                <a16:creationId xmlns:a16="http://schemas.microsoft.com/office/drawing/2014/main" id="{E12C961C-FE3C-419C-86C9-708AE74745D8}"/>
              </a:ext>
            </a:extLst>
          </p:cNvPr>
          <p:cNvSpPr/>
          <p:nvPr/>
        </p:nvSpPr>
        <p:spPr>
          <a:xfrm>
            <a:off x="10095215" y="3549867"/>
            <a:ext cx="2665341"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Members</a:t>
            </a:r>
          </a:p>
        </p:txBody>
      </p:sp>
      <p:sp>
        <p:nvSpPr>
          <p:cNvPr id="67" name="Cube 66">
            <a:extLst>
              <a:ext uri="{FF2B5EF4-FFF2-40B4-BE49-F238E27FC236}">
                <a16:creationId xmlns:a16="http://schemas.microsoft.com/office/drawing/2014/main" id="{06AA1F3A-B3F6-4557-B418-B68413C17028}"/>
              </a:ext>
            </a:extLst>
          </p:cNvPr>
          <p:cNvSpPr/>
          <p:nvPr/>
        </p:nvSpPr>
        <p:spPr>
          <a:xfrm>
            <a:off x="12931876" y="3883523"/>
            <a:ext cx="2161084"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Visitors</a:t>
            </a:r>
          </a:p>
        </p:txBody>
      </p:sp>
      <p:sp>
        <p:nvSpPr>
          <p:cNvPr id="68" name="Cube 67">
            <a:extLst>
              <a:ext uri="{FF2B5EF4-FFF2-40B4-BE49-F238E27FC236}">
                <a16:creationId xmlns:a16="http://schemas.microsoft.com/office/drawing/2014/main" id="{EC104BB6-7816-43DD-AB9C-28B292B6E4FF}"/>
              </a:ext>
            </a:extLst>
          </p:cNvPr>
          <p:cNvSpPr/>
          <p:nvPr/>
        </p:nvSpPr>
        <p:spPr>
          <a:xfrm>
            <a:off x="9248092" y="4922396"/>
            <a:ext cx="2359141" cy="788160"/>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74" name="Arrow: Up-Down 73">
            <a:extLst>
              <a:ext uri="{FF2B5EF4-FFF2-40B4-BE49-F238E27FC236}">
                <a16:creationId xmlns:a16="http://schemas.microsoft.com/office/drawing/2014/main" id="{E7921C8F-38EE-4E43-AF9A-6C2CFE24BD06}"/>
              </a:ext>
            </a:extLst>
          </p:cNvPr>
          <p:cNvSpPr/>
          <p:nvPr/>
        </p:nvSpPr>
        <p:spPr>
          <a:xfrm>
            <a:off x="11396216" y="2558704"/>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75" name="Cube 74">
            <a:extLst>
              <a:ext uri="{FF2B5EF4-FFF2-40B4-BE49-F238E27FC236}">
                <a16:creationId xmlns:a16="http://schemas.microsoft.com/office/drawing/2014/main" id="{6C20D986-DFC5-4210-A785-C98420EF72D2}"/>
              </a:ext>
            </a:extLst>
          </p:cNvPr>
          <p:cNvSpPr/>
          <p:nvPr/>
        </p:nvSpPr>
        <p:spPr>
          <a:xfrm>
            <a:off x="7102558" y="3601109"/>
            <a:ext cx="508028" cy="396336"/>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92500"/>
          </a:bodyPr>
          <a:lstStyle/>
          <a:p>
            <a:pPr algn="ctr"/>
            <a:r>
              <a:rPr lang="en-US" sz="1000" dirty="0">
                <a:solidFill>
                  <a:prstClr val="white"/>
                </a:solidFill>
                <a:latin typeface="Segoe UI Semilight" panose="020B0402040204020203" pitchFamily="34" charset="0"/>
                <a:cs typeface="Segoe UI Semilight" panose="020B0402040204020203" pitchFamily="34" charset="0"/>
              </a:rPr>
              <a:t>User</a:t>
            </a:r>
          </a:p>
        </p:txBody>
      </p:sp>
      <p:sp>
        <p:nvSpPr>
          <p:cNvPr id="76" name="Arrow: Up-Down 75">
            <a:extLst>
              <a:ext uri="{FF2B5EF4-FFF2-40B4-BE49-F238E27FC236}">
                <a16:creationId xmlns:a16="http://schemas.microsoft.com/office/drawing/2014/main" id="{56920375-61A3-4FDE-B230-9300AE9FC0DC}"/>
              </a:ext>
            </a:extLst>
          </p:cNvPr>
          <p:cNvSpPr/>
          <p:nvPr/>
        </p:nvSpPr>
        <p:spPr>
          <a:xfrm>
            <a:off x="8693475" y="3816615"/>
            <a:ext cx="408335"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78" name="Arrow: Up-Down 77">
            <a:extLst>
              <a:ext uri="{FF2B5EF4-FFF2-40B4-BE49-F238E27FC236}">
                <a16:creationId xmlns:a16="http://schemas.microsoft.com/office/drawing/2014/main" id="{628D005A-31D0-44DD-A100-E9D4C06E695A}"/>
              </a:ext>
            </a:extLst>
          </p:cNvPr>
          <p:cNvSpPr/>
          <p:nvPr/>
        </p:nvSpPr>
        <p:spPr>
          <a:xfrm>
            <a:off x="11394262" y="4177251"/>
            <a:ext cx="418516"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80" name="Rectangle 79">
            <a:extLst>
              <a:ext uri="{FF2B5EF4-FFF2-40B4-BE49-F238E27FC236}">
                <a16:creationId xmlns:a16="http://schemas.microsoft.com/office/drawing/2014/main" id="{7083E560-E911-442A-A822-A80E5A929C6E}"/>
              </a:ext>
            </a:extLst>
          </p:cNvPr>
          <p:cNvSpPr/>
          <p:nvPr/>
        </p:nvSpPr>
        <p:spPr>
          <a:xfrm>
            <a:off x="7156364" y="2784489"/>
            <a:ext cx="1258194" cy="253201"/>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 +</a:t>
            </a:r>
            <a:endParaRPr lang="en-AU" sz="1100" dirty="0">
              <a:latin typeface="Segoe UI Semibold" panose="020B0702040204020203" pitchFamily="34" charset="0"/>
              <a:cs typeface="Segoe UI Semibold" panose="020B0702040204020203" pitchFamily="34" charset="0"/>
            </a:endParaRPr>
          </a:p>
        </p:txBody>
      </p:sp>
      <p:sp>
        <p:nvSpPr>
          <p:cNvPr id="81" name="Rectangle 80">
            <a:extLst>
              <a:ext uri="{FF2B5EF4-FFF2-40B4-BE49-F238E27FC236}">
                <a16:creationId xmlns:a16="http://schemas.microsoft.com/office/drawing/2014/main" id="{CD3C8BA1-FD55-4DE8-959D-B9CBAB24F816}"/>
              </a:ext>
            </a:extLst>
          </p:cNvPr>
          <p:cNvSpPr/>
          <p:nvPr/>
        </p:nvSpPr>
        <p:spPr>
          <a:xfrm>
            <a:off x="9189615" y="3060764"/>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a:t>
            </a:r>
            <a:endParaRPr lang="en-AU" sz="1100" dirty="0">
              <a:latin typeface="Segoe UI Semibold" panose="020B0702040204020203" pitchFamily="34" charset="0"/>
              <a:cs typeface="Segoe UI Semibold" panose="020B0702040204020203" pitchFamily="34" charset="0"/>
            </a:endParaRPr>
          </a:p>
        </p:txBody>
      </p:sp>
      <p:sp>
        <p:nvSpPr>
          <p:cNvPr id="84" name="Rectangle 83">
            <a:extLst>
              <a:ext uri="{FF2B5EF4-FFF2-40B4-BE49-F238E27FC236}">
                <a16:creationId xmlns:a16="http://schemas.microsoft.com/office/drawing/2014/main" id="{4DE7DF14-62CA-4773-BF9B-FDB332778872}"/>
              </a:ext>
            </a:extLst>
          </p:cNvPr>
          <p:cNvSpPr/>
          <p:nvPr/>
        </p:nvSpPr>
        <p:spPr>
          <a:xfrm>
            <a:off x="11777405" y="3445108"/>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Edit</a:t>
            </a:r>
            <a:endParaRPr lang="en-AU" sz="1100" dirty="0">
              <a:latin typeface="Segoe UI Semibold" panose="020B0702040204020203" pitchFamily="34" charset="0"/>
              <a:cs typeface="Segoe UI Semibold" panose="020B0702040204020203" pitchFamily="34" charset="0"/>
            </a:endParaRPr>
          </a:p>
        </p:txBody>
      </p:sp>
      <p:sp>
        <p:nvSpPr>
          <p:cNvPr id="85" name="Rectangle 84">
            <a:extLst>
              <a:ext uri="{FF2B5EF4-FFF2-40B4-BE49-F238E27FC236}">
                <a16:creationId xmlns:a16="http://schemas.microsoft.com/office/drawing/2014/main" id="{52AE4419-2ECD-4C12-A4EF-28FE68CF4252}"/>
              </a:ext>
            </a:extLst>
          </p:cNvPr>
          <p:cNvSpPr/>
          <p:nvPr/>
        </p:nvSpPr>
        <p:spPr>
          <a:xfrm>
            <a:off x="14395637" y="3759250"/>
            <a:ext cx="616389" cy="238195"/>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View</a:t>
            </a:r>
            <a:endParaRPr lang="en-AU" sz="1100" dirty="0">
              <a:latin typeface="Segoe UI Semibold" panose="020B0702040204020203" pitchFamily="34" charset="0"/>
              <a:cs typeface="Segoe UI Semibold" panose="020B0702040204020203" pitchFamily="34" charset="0"/>
            </a:endParaRPr>
          </a:p>
        </p:txBody>
      </p:sp>
      <p:sp>
        <p:nvSpPr>
          <p:cNvPr id="86" name="Cube 85">
            <a:extLst>
              <a:ext uri="{FF2B5EF4-FFF2-40B4-BE49-F238E27FC236}">
                <a16:creationId xmlns:a16="http://schemas.microsoft.com/office/drawing/2014/main" id="{E5EA9775-54D8-46C4-948E-EA29090E63A4}"/>
              </a:ext>
            </a:extLst>
          </p:cNvPr>
          <p:cNvSpPr/>
          <p:nvPr/>
        </p:nvSpPr>
        <p:spPr>
          <a:xfrm>
            <a:off x="5097251" y="4487449"/>
            <a:ext cx="3888705" cy="728734"/>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pic>
        <p:nvPicPr>
          <p:cNvPr id="87" name="Graphic 86" descr="Man with solid fill">
            <a:extLst>
              <a:ext uri="{FF2B5EF4-FFF2-40B4-BE49-F238E27FC236}">
                <a16:creationId xmlns:a16="http://schemas.microsoft.com/office/drawing/2014/main" id="{F5760C65-55B2-4187-A2A1-CECF46FB22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31785" y="4094399"/>
            <a:ext cx="720000" cy="720000"/>
          </a:xfrm>
          <a:prstGeom prst="rect">
            <a:avLst/>
          </a:prstGeom>
        </p:spPr>
      </p:pic>
      <p:sp>
        <p:nvSpPr>
          <p:cNvPr id="90" name="Oval 89">
            <a:extLst>
              <a:ext uri="{FF2B5EF4-FFF2-40B4-BE49-F238E27FC236}">
                <a16:creationId xmlns:a16="http://schemas.microsoft.com/office/drawing/2014/main" id="{86610785-65DA-4F92-83F9-DFE9C8FE3ECC}"/>
              </a:ext>
            </a:extLst>
          </p:cNvPr>
          <p:cNvSpPr/>
          <p:nvPr/>
        </p:nvSpPr>
        <p:spPr>
          <a:xfrm>
            <a:off x="5204829" y="3098117"/>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3</a:t>
            </a:r>
          </a:p>
        </p:txBody>
      </p:sp>
      <p:pic>
        <p:nvPicPr>
          <p:cNvPr id="92" name="Graphic 91" descr="Man with solid fill">
            <a:extLst>
              <a:ext uri="{FF2B5EF4-FFF2-40B4-BE49-F238E27FC236}">
                <a16:creationId xmlns:a16="http://schemas.microsoft.com/office/drawing/2014/main" id="{E557D891-93DC-498F-861C-FA60484407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20193" y="2953987"/>
            <a:ext cx="720000" cy="720000"/>
          </a:xfrm>
          <a:prstGeom prst="rect">
            <a:avLst/>
          </a:prstGeom>
        </p:spPr>
      </p:pic>
      <p:sp>
        <p:nvSpPr>
          <p:cNvPr id="52" name="Cube 51">
            <a:extLst>
              <a:ext uri="{FF2B5EF4-FFF2-40B4-BE49-F238E27FC236}">
                <a16:creationId xmlns:a16="http://schemas.microsoft.com/office/drawing/2014/main" id="{151297A9-4F36-4FCE-BE40-2730016916EE}"/>
              </a:ext>
            </a:extLst>
          </p:cNvPr>
          <p:cNvSpPr/>
          <p:nvPr/>
        </p:nvSpPr>
        <p:spPr>
          <a:xfrm>
            <a:off x="-1689510" y="2899075"/>
            <a:ext cx="7243939" cy="823447"/>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US" dirty="0">
                <a:solidFill>
                  <a:prstClr val="white"/>
                </a:solidFill>
                <a:latin typeface="Segoe UI Semilight" panose="020B0402040204020203" pitchFamily="34" charset="0"/>
                <a:cs typeface="Segoe UI Semilight" panose="020B0402040204020203" pitchFamily="34" charset="0"/>
              </a:rPr>
              <a:t>Microsoft Group</a:t>
            </a:r>
            <a:endParaRPr lang="en-AU" dirty="0">
              <a:solidFill>
                <a:prstClr val="white"/>
              </a:solidFill>
              <a:latin typeface="Segoe UI Semilight" panose="020B0402040204020203" pitchFamily="34" charset="0"/>
              <a:cs typeface="Segoe UI Semilight" panose="020B0402040204020203" pitchFamily="34" charset="0"/>
            </a:endParaRPr>
          </a:p>
        </p:txBody>
      </p:sp>
      <p:sp>
        <p:nvSpPr>
          <p:cNvPr id="48" name="Cube 47">
            <a:extLst>
              <a:ext uri="{FF2B5EF4-FFF2-40B4-BE49-F238E27FC236}">
                <a16:creationId xmlns:a16="http://schemas.microsoft.com/office/drawing/2014/main" id="{5C9DD61B-D969-4FF3-A6F4-8E361DA98491}"/>
              </a:ext>
            </a:extLst>
          </p:cNvPr>
          <p:cNvSpPr/>
          <p:nvPr/>
        </p:nvSpPr>
        <p:spPr>
          <a:xfrm>
            <a:off x="-183042" y="589235"/>
            <a:ext cx="2318806"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Site Collection Admin</a:t>
            </a:r>
          </a:p>
        </p:txBody>
      </p:sp>
      <p:sp>
        <p:nvSpPr>
          <p:cNvPr id="16" name="Cube 15">
            <a:extLst>
              <a:ext uri="{FF2B5EF4-FFF2-40B4-BE49-F238E27FC236}">
                <a16:creationId xmlns:a16="http://schemas.microsoft.com/office/drawing/2014/main" id="{B0A3F342-F5F4-46BE-9FDE-5438B7629F71}"/>
              </a:ext>
            </a:extLst>
          </p:cNvPr>
          <p:cNvSpPr/>
          <p:nvPr/>
        </p:nvSpPr>
        <p:spPr>
          <a:xfrm>
            <a:off x="2121919" y="907772"/>
            <a:ext cx="2069362"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Site Owners</a:t>
            </a:r>
          </a:p>
        </p:txBody>
      </p:sp>
      <p:sp>
        <p:nvSpPr>
          <p:cNvPr id="13" name="Cube 12">
            <a:extLst>
              <a:ext uri="{FF2B5EF4-FFF2-40B4-BE49-F238E27FC236}">
                <a16:creationId xmlns:a16="http://schemas.microsoft.com/office/drawing/2014/main" id="{9643C8BB-7802-4EB5-A710-2F371902CC61}"/>
              </a:ext>
            </a:extLst>
          </p:cNvPr>
          <p:cNvSpPr/>
          <p:nvPr/>
        </p:nvSpPr>
        <p:spPr>
          <a:xfrm>
            <a:off x="3271961" y="-345850"/>
            <a:ext cx="5165398" cy="1268870"/>
          </a:xfrm>
          <a:prstGeom prst="cube">
            <a:avLst/>
          </a:prstGeom>
          <a:solidFill>
            <a:srgbClr val="38706B"/>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1600">
                <a:solidFill>
                  <a:prstClr val="white"/>
                </a:solidFill>
                <a:latin typeface="Segoe UI Semilight" panose="020B0402040204020203" pitchFamily="34" charset="0"/>
                <a:cs typeface="Segoe UI Semilight" panose="020B0402040204020203" pitchFamily="34" charset="0"/>
              </a:rPr>
              <a:t>Libraries &amp; Files</a:t>
            </a:r>
          </a:p>
          <a:p>
            <a:pPr algn="ctr"/>
            <a:r>
              <a:rPr lang="en-AU" sz="1600">
                <a:solidFill>
                  <a:prstClr val="white"/>
                </a:solidFill>
                <a:latin typeface="Segoe UI Semilight" panose="020B0402040204020203" pitchFamily="34" charset="0"/>
                <a:cs typeface="Segoe UI Semilight" panose="020B0402040204020203" pitchFamily="34" charset="0"/>
              </a:rPr>
              <a:t>(SharePoint Online Site)</a:t>
            </a:r>
          </a:p>
        </p:txBody>
      </p:sp>
      <p:sp>
        <p:nvSpPr>
          <p:cNvPr id="14" name="TextBox 13">
            <a:extLst>
              <a:ext uri="{FF2B5EF4-FFF2-40B4-BE49-F238E27FC236}">
                <a16:creationId xmlns:a16="http://schemas.microsoft.com/office/drawing/2014/main" id="{86EB4DA6-8CA2-4E56-8570-6E7DEEC6F058}"/>
              </a:ext>
            </a:extLst>
          </p:cNvPr>
          <p:cNvSpPr txBox="1"/>
          <p:nvPr/>
        </p:nvSpPr>
        <p:spPr>
          <a:xfrm>
            <a:off x="-2138944" y="414682"/>
            <a:ext cx="2003657" cy="58477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dirty="0"/>
              <a:t>SharePoint site</a:t>
            </a:r>
            <a:br>
              <a:rPr lang="en-AU" dirty="0"/>
            </a:br>
            <a:r>
              <a:rPr lang="en-AU" dirty="0"/>
              <a:t>groups</a:t>
            </a:r>
          </a:p>
        </p:txBody>
      </p:sp>
      <p:sp>
        <p:nvSpPr>
          <p:cNvPr id="19" name="TextBox 18">
            <a:extLst>
              <a:ext uri="{FF2B5EF4-FFF2-40B4-BE49-F238E27FC236}">
                <a16:creationId xmlns:a16="http://schemas.microsoft.com/office/drawing/2014/main" id="{4EE1A175-37F3-4789-BAF3-8F8E24BF64FC}"/>
              </a:ext>
            </a:extLst>
          </p:cNvPr>
          <p:cNvSpPr txBox="1"/>
          <p:nvPr/>
        </p:nvSpPr>
        <p:spPr>
          <a:xfrm>
            <a:off x="1823545" y="-675301"/>
            <a:ext cx="1656184"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SharePoint</a:t>
            </a:r>
          </a:p>
          <a:p>
            <a:pPr algn="r"/>
            <a:r>
              <a:rPr lang="en-AU" sz="1600" dirty="0">
                <a:solidFill>
                  <a:prstClr val="black"/>
                </a:solidFill>
                <a:latin typeface="Segoe UI Semibold" panose="020B0702040204020203" pitchFamily="34" charset="0"/>
                <a:cs typeface="Segoe UI Semibold" panose="020B0702040204020203" pitchFamily="34" charset="0"/>
              </a:rPr>
              <a:t>Site</a:t>
            </a:r>
          </a:p>
        </p:txBody>
      </p:sp>
      <p:sp>
        <p:nvSpPr>
          <p:cNvPr id="18" name="Cube 17">
            <a:extLst>
              <a:ext uri="{FF2B5EF4-FFF2-40B4-BE49-F238E27FC236}">
                <a16:creationId xmlns:a16="http://schemas.microsoft.com/office/drawing/2014/main" id="{FD353368-0075-4588-93D1-18BF5A8B7B56}"/>
              </a:ext>
            </a:extLst>
          </p:cNvPr>
          <p:cNvSpPr/>
          <p:nvPr/>
        </p:nvSpPr>
        <p:spPr>
          <a:xfrm>
            <a:off x="4224306" y="1236368"/>
            <a:ext cx="2224467"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Members</a:t>
            </a:r>
          </a:p>
        </p:txBody>
      </p:sp>
      <p:sp>
        <p:nvSpPr>
          <p:cNvPr id="21" name="Cube 20">
            <a:extLst>
              <a:ext uri="{FF2B5EF4-FFF2-40B4-BE49-F238E27FC236}">
                <a16:creationId xmlns:a16="http://schemas.microsoft.com/office/drawing/2014/main" id="{81590EAE-2024-4679-886F-1BABC6E989E9}"/>
              </a:ext>
            </a:extLst>
          </p:cNvPr>
          <p:cNvSpPr/>
          <p:nvPr/>
        </p:nvSpPr>
        <p:spPr>
          <a:xfrm>
            <a:off x="6428067" y="1545924"/>
            <a:ext cx="2161084"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Visitors</a:t>
            </a:r>
          </a:p>
        </p:txBody>
      </p:sp>
      <p:sp>
        <p:nvSpPr>
          <p:cNvPr id="22" name="Cube 21">
            <a:extLst>
              <a:ext uri="{FF2B5EF4-FFF2-40B4-BE49-F238E27FC236}">
                <a16:creationId xmlns:a16="http://schemas.microsoft.com/office/drawing/2014/main" id="{57BC9775-5161-4CC9-B055-139B24C7C8F8}"/>
              </a:ext>
            </a:extLst>
          </p:cNvPr>
          <p:cNvSpPr/>
          <p:nvPr/>
        </p:nvSpPr>
        <p:spPr>
          <a:xfrm>
            <a:off x="2562985" y="2603688"/>
            <a:ext cx="2763201" cy="788160"/>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7" name="TextBox 26">
            <a:extLst>
              <a:ext uri="{FF2B5EF4-FFF2-40B4-BE49-F238E27FC236}">
                <a16:creationId xmlns:a16="http://schemas.microsoft.com/office/drawing/2014/main" id="{E31209E6-A870-440A-B4DF-334100BA6AB6}"/>
              </a:ext>
            </a:extLst>
          </p:cNvPr>
          <p:cNvSpPr txBox="1"/>
          <p:nvPr/>
        </p:nvSpPr>
        <p:spPr>
          <a:xfrm>
            <a:off x="-3266654" y="2155734"/>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 365</a:t>
            </a:r>
            <a:br>
              <a:rPr lang="en-AU" sz="1600" dirty="0">
                <a:solidFill>
                  <a:prstClr val="black"/>
                </a:solidFill>
                <a:latin typeface="Segoe UI Semibold" panose="020B0702040204020203" pitchFamily="34" charset="0"/>
                <a:cs typeface="Segoe UI Semibold" panose="020B0702040204020203" pitchFamily="34" charset="0"/>
              </a:rPr>
            </a:br>
            <a:r>
              <a:rPr lang="en-AU" sz="1600" dirty="0">
                <a:solidFill>
                  <a:prstClr val="black"/>
                </a:solidFill>
                <a:latin typeface="Segoe UI Semibold" panose="020B0702040204020203" pitchFamily="34" charset="0"/>
                <a:cs typeface="Segoe UI Semibold" panose="020B0702040204020203" pitchFamily="34" charset="0"/>
              </a:rPr>
              <a:t>groups</a:t>
            </a:r>
          </a:p>
        </p:txBody>
      </p:sp>
      <p:pic>
        <p:nvPicPr>
          <p:cNvPr id="32" name="Graphic 31" descr="Man with solid fill">
            <a:extLst>
              <a:ext uri="{FF2B5EF4-FFF2-40B4-BE49-F238E27FC236}">
                <a16:creationId xmlns:a16="http://schemas.microsoft.com/office/drawing/2014/main" id="{31156EDC-6D20-42B7-B4D9-C0517033A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8058" y="2020509"/>
            <a:ext cx="720000" cy="720000"/>
          </a:xfrm>
          <a:prstGeom prst="rect">
            <a:avLst/>
          </a:prstGeom>
        </p:spPr>
      </p:pic>
      <p:pic>
        <p:nvPicPr>
          <p:cNvPr id="33" name="Graphic 32" descr="Woman with solid fill">
            <a:extLst>
              <a:ext uri="{FF2B5EF4-FFF2-40B4-BE49-F238E27FC236}">
                <a16:creationId xmlns:a16="http://schemas.microsoft.com/office/drawing/2014/main" id="{E4A4F148-5AE4-427C-B089-B8417B1FB8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27179" y="1920465"/>
            <a:ext cx="720000" cy="720000"/>
          </a:xfrm>
          <a:prstGeom prst="rect">
            <a:avLst/>
          </a:prstGeom>
        </p:spPr>
      </p:pic>
      <p:sp>
        <p:nvSpPr>
          <p:cNvPr id="35" name="TextBox 34">
            <a:extLst>
              <a:ext uri="{FF2B5EF4-FFF2-40B4-BE49-F238E27FC236}">
                <a16:creationId xmlns:a16="http://schemas.microsoft.com/office/drawing/2014/main" id="{99509FA3-3C68-4AFB-80C3-D6FEEF263B86}"/>
              </a:ext>
            </a:extLst>
          </p:cNvPr>
          <p:cNvSpPr txBox="1"/>
          <p:nvPr/>
        </p:nvSpPr>
        <p:spPr>
          <a:xfrm>
            <a:off x="-4203243" y="3531783"/>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a:t>
            </a:r>
          </a:p>
          <a:p>
            <a:pPr algn="r"/>
            <a:r>
              <a:rPr lang="en-AU" sz="1600" dirty="0">
                <a:solidFill>
                  <a:prstClr val="black"/>
                </a:solidFill>
                <a:latin typeface="Segoe UI Semibold" panose="020B0702040204020203" pitchFamily="34" charset="0"/>
                <a:cs typeface="Segoe UI Semibold" panose="020B0702040204020203" pitchFamily="34" charset="0"/>
              </a:rPr>
              <a:t>Teams</a:t>
            </a:r>
          </a:p>
        </p:txBody>
      </p:sp>
      <p:pic>
        <p:nvPicPr>
          <p:cNvPr id="36" name="Graphic 35" descr="Woman with solid fill">
            <a:extLst>
              <a:ext uri="{FF2B5EF4-FFF2-40B4-BE49-F238E27FC236}">
                <a16:creationId xmlns:a16="http://schemas.microsoft.com/office/drawing/2014/main" id="{48442D92-50FF-46B2-9D1F-D12D92AB1A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6441" y="1971776"/>
            <a:ext cx="720000" cy="720000"/>
          </a:xfrm>
          <a:prstGeom prst="rect">
            <a:avLst/>
          </a:prstGeom>
        </p:spPr>
      </p:pic>
      <p:pic>
        <p:nvPicPr>
          <p:cNvPr id="39" name="Graphic 38" descr="Woman with solid fill">
            <a:extLst>
              <a:ext uri="{FF2B5EF4-FFF2-40B4-BE49-F238E27FC236}">
                <a16:creationId xmlns:a16="http://schemas.microsoft.com/office/drawing/2014/main" id="{823F45E2-293F-404F-BCDD-75B70A0528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73349" y="961638"/>
            <a:ext cx="720000" cy="720000"/>
          </a:xfrm>
          <a:prstGeom prst="rect">
            <a:avLst/>
          </a:prstGeom>
        </p:spPr>
      </p:pic>
      <p:sp>
        <p:nvSpPr>
          <p:cNvPr id="46" name="Arrow: Up-Down 45">
            <a:extLst>
              <a:ext uri="{FF2B5EF4-FFF2-40B4-BE49-F238E27FC236}">
                <a16:creationId xmlns:a16="http://schemas.microsoft.com/office/drawing/2014/main" id="{2FDDE388-3C85-4964-A432-417951CB14F5}"/>
              </a:ext>
            </a:extLst>
          </p:cNvPr>
          <p:cNvSpPr/>
          <p:nvPr/>
        </p:nvSpPr>
        <p:spPr>
          <a:xfrm>
            <a:off x="870319" y="3191051"/>
            <a:ext cx="582393" cy="1121343"/>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7" name="Arrow: Up-Down 46">
            <a:extLst>
              <a:ext uri="{FF2B5EF4-FFF2-40B4-BE49-F238E27FC236}">
                <a16:creationId xmlns:a16="http://schemas.microsoft.com/office/drawing/2014/main" id="{26460AAC-720E-452F-AC34-75B50A6BF490}"/>
              </a:ext>
            </a:extLst>
          </p:cNvPr>
          <p:cNvSpPr/>
          <p:nvPr/>
        </p:nvSpPr>
        <p:spPr>
          <a:xfrm>
            <a:off x="4892407" y="221105"/>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1" name="Cube 40">
            <a:extLst>
              <a:ext uri="{FF2B5EF4-FFF2-40B4-BE49-F238E27FC236}">
                <a16:creationId xmlns:a16="http://schemas.microsoft.com/office/drawing/2014/main" id="{759A5FBB-6BA6-4CC1-96A9-98B5A6FDD797}"/>
              </a:ext>
            </a:extLst>
          </p:cNvPr>
          <p:cNvSpPr/>
          <p:nvPr/>
        </p:nvSpPr>
        <p:spPr>
          <a:xfrm>
            <a:off x="15452" y="1159280"/>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sp>
        <p:nvSpPr>
          <p:cNvPr id="20" name="Arrow: Up-Down 19">
            <a:extLst>
              <a:ext uri="{FF2B5EF4-FFF2-40B4-BE49-F238E27FC236}">
                <a16:creationId xmlns:a16="http://schemas.microsoft.com/office/drawing/2014/main" id="{791E9B6E-12FB-4B81-98D5-86F9C9984CE5}"/>
              </a:ext>
            </a:extLst>
          </p:cNvPr>
          <p:cNvSpPr/>
          <p:nvPr/>
        </p:nvSpPr>
        <p:spPr>
          <a:xfrm>
            <a:off x="285196" y="1188896"/>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42" name="Cube 41">
            <a:extLst>
              <a:ext uri="{FF2B5EF4-FFF2-40B4-BE49-F238E27FC236}">
                <a16:creationId xmlns:a16="http://schemas.microsoft.com/office/drawing/2014/main" id="{820E07C5-45BD-4366-A535-C17A4E12042C}"/>
              </a:ext>
            </a:extLst>
          </p:cNvPr>
          <p:cNvSpPr/>
          <p:nvPr/>
        </p:nvSpPr>
        <p:spPr>
          <a:xfrm>
            <a:off x="4393365" y="1782469"/>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3" name="Arrow: Up-Down 22">
            <a:extLst>
              <a:ext uri="{FF2B5EF4-FFF2-40B4-BE49-F238E27FC236}">
                <a16:creationId xmlns:a16="http://schemas.microsoft.com/office/drawing/2014/main" id="{586EDC1F-D8D6-4CAB-961C-A70198109261}"/>
              </a:ext>
            </a:extLst>
          </p:cNvPr>
          <p:cNvSpPr/>
          <p:nvPr/>
        </p:nvSpPr>
        <p:spPr>
          <a:xfrm>
            <a:off x="4191969" y="1714517"/>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pic>
        <p:nvPicPr>
          <p:cNvPr id="37" name="Graphic 36" descr="Woman with solid fill">
            <a:extLst>
              <a:ext uri="{FF2B5EF4-FFF2-40B4-BE49-F238E27FC236}">
                <a16:creationId xmlns:a16="http://schemas.microsoft.com/office/drawing/2014/main" id="{DFFB4559-3BC2-4EE2-93F4-9CA32C1CC5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98601" y="2168780"/>
            <a:ext cx="720000" cy="720000"/>
          </a:xfrm>
          <a:prstGeom prst="rect">
            <a:avLst/>
          </a:prstGeom>
        </p:spPr>
      </p:pic>
      <p:sp>
        <p:nvSpPr>
          <p:cNvPr id="9" name="Rectangle 8">
            <a:extLst>
              <a:ext uri="{FF2B5EF4-FFF2-40B4-BE49-F238E27FC236}">
                <a16:creationId xmlns:a16="http://schemas.microsoft.com/office/drawing/2014/main" id="{812301ED-E4CE-498C-AA81-AD6BDBF3B540}"/>
              </a:ext>
            </a:extLst>
          </p:cNvPr>
          <p:cNvSpPr/>
          <p:nvPr/>
        </p:nvSpPr>
        <p:spPr>
          <a:xfrm>
            <a:off x="823615" y="418113"/>
            <a:ext cx="1258194" cy="253201"/>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 +</a:t>
            </a:r>
            <a:endParaRPr lang="en-AU" sz="1100" dirty="0">
              <a:latin typeface="Segoe UI Semibold" panose="020B0702040204020203" pitchFamily="34" charset="0"/>
              <a:cs typeface="Segoe UI Semibold" panose="020B0702040204020203" pitchFamily="34" charset="0"/>
            </a:endParaRPr>
          </a:p>
        </p:txBody>
      </p:sp>
      <p:sp>
        <p:nvSpPr>
          <p:cNvPr id="49" name="Rectangle 48">
            <a:extLst>
              <a:ext uri="{FF2B5EF4-FFF2-40B4-BE49-F238E27FC236}">
                <a16:creationId xmlns:a16="http://schemas.microsoft.com/office/drawing/2014/main" id="{3EC212E5-94DE-48A6-8E71-99B749CEE875}"/>
              </a:ext>
            </a:extLst>
          </p:cNvPr>
          <p:cNvSpPr/>
          <p:nvPr/>
        </p:nvSpPr>
        <p:spPr>
          <a:xfrm>
            <a:off x="3219255" y="758969"/>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a:t>
            </a:r>
            <a:endParaRPr lang="en-AU" sz="1100" dirty="0">
              <a:latin typeface="Segoe UI Semibold" panose="020B0702040204020203" pitchFamily="34" charset="0"/>
              <a:cs typeface="Segoe UI Semibold" panose="020B0702040204020203" pitchFamily="34" charset="0"/>
            </a:endParaRPr>
          </a:p>
        </p:txBody>
      </p:sp>
      <p:pic>
        <p:nvPicPr>
          <p:cNvPr id="44" name="Graphic 43" descr="Man with solid fill">
            <a:extLst>
              <a:ext uri="{FF2B5EF4-FFF2-40B4-BE49-F238E27FC236}">
                <a16:creationId xmlns:a16="http://schemas.microsoft.com/office/drawing/2014/main" id="{E107F2BB-1D67-4C5D-9028-824BBAD475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6431" y="288156"/>
            <a:ext cx="720000" cy="720000"/>
          </a:xfrm>
          <a:prstGeom prst="rect">
            <a:avLst/>
          </a:prstGeom>
        </p:spPr>
      </p:pic>
      <p:pic>
        <p:nvPicPr>
          <p:cNvPr id="45" name="Graphic 44" descr="Man with solid fill">
            <a:extLst>
              <a:ext uri="{FF2B5EF4-FFF2-40B4-BE49-F238E27FC236}">
                <a16:creationId xmlns:a16="http://schemas.microsoft.com/office/drawing/2014/main" id="{E8EE3188-2CAB-42D9-851C-BEBBF51ED1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18975" y="327359"/>
            <a:ext cx="720000" cy="720000"/>
          </a:xfrm>
          <a:prstGeom prst="rect">
            <a:avLst/>
          </a:prstGeom>
        </p:spPr>
      </p:pic>
      <p:sp>
        <p:nvSpPr>
          <p:cNvPr id="50" name="Rectangle 49">
            <a:extLst>
              <a:ext uri="{FF2B5EF4-FFF2-40B4-BE49-F238E27FC236}">
                <a16:creationId xmlns:a16="http://schemas.microsoft.com/office/drawing/2014/main" id="{16927D1E-F112-4B95-A3CF-2705641B4420}"/>
              </a:ext>
            </a:extLst>
          </p:cNvPr>
          <p:cNvSpPr/>
          <p:nvPr/>
        </p:nvSpPr>
        <p:spPr>
          <a:xfrm>
            <a:off x="5463646" y="1091712"/>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Edit</a:t>
            </a:r>
            <a:endParaRPr lang="en-AU" sz="1100" dirty="0">
              <a:latin typeface="Segoe UI Semibold" panose="020B0702040204020203" pitchFamily="34" charset="0"/>
              <a:cs typeface="Segoe UI Semibold" panose="020B0702040204020203" pitchFamily="34" charset="0"/>
            </a:endParaRPr>
          </a:p>
        </p:txBody>
      </p:sp>
      <p:sp>
        <p:nvSpPr>
          <p:cNvPr id="51" name="Rectangle 50">
            <a:extLst>
              <a:ext uri="{FF2B5EF4-FFF2-40B4-BE49-F238E27FC236}">
                <a16:creationId xmlns:a16="http://schemas.microsoft.com/office/drawing/2014/main" id="{84D9EDA6-00BA-4DEC-952F-B89EE8EE90CA}"/>
              </a:ext>
            </a:extLst>
          </p:cNvPr>
          <p:cNvSpPr/>
          <p:nvPr/>
        </p:nvSpPr>
        <p:spPr>
          <a:xfrm>
            <a:off x="7891828" y="1421651"/>
            <a:ext cx="616389" cy="238195"/>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View</a:t>
            </a:r>
            <a:endParaRPr lang="en-AU" sz="1100" dirty="0">
              <a:latin typeface="Segoe UI Semibold" panose="020B0702040204020203" pitchFamily="34" charset="0"/>
              <a:cs typeface="Segoe UI Semibold" panose="020B0702040204020203" pitchFamily="34" charset="0"/>
            </a:endParaRPr>
          </a:p>
        </p:txBody>
      </p:sp>
      <p:sp>
        <p:nvSpPr>
          <p:cNvPr id="15" name="Cube 14">
            <a:extLst>
              <a:ext uri="{FF2B5EF4-FFF2-40B4-BE49-F238E27FC236}">
                <a16:creationId xmlns:a16="http://schemas.microsoft.com/office/drawing/2014/main" id="{9EDF09CD-3244-440B-B971-4F6564F1FB17}"/>
              </a:ext>
            </a:extLst>
          </p:cNvPr>
          <p:cNvSpPr/>
          <p:nvPr/>
        </p:nvSpPr>
        <p:spPr>
          <a:xfrm>
            <a:off x="-1457869" y="2069129"/>
            <a:ext cx="2760187" cy="728734"/>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pic>
        <p:nvPicPr>
          <p:cNvPr id="24" name="Graphic 23" descr="Man with solid fill">
            <a:extLst>
              <a:ext uri="{FF2B5EF4-FFF2-40B4-BE49-F238E27FC236}">
                <a16:creationId xmlns:a16="http://schemas.microsoft.com/office/drawing/2014/main" id="{4C49C128-15F2-42D3-832A-AF45906CF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8038" y="1301324"/>
            <a:ext cx="720000" cy="720000"/>
          </a:xfrm>
          <a:prstGeom prst="rect">
            <a:avLst/>
          </a:prstGeom>
        </p:spPr>
      </p:pic>
      <p:pic>
        <p:nvPicPr>
          <p:cNvPr id="28" name="Graphic 27" descr="Woman with solid fill">
            <a:extLst>
              <a:ext uri="{FF2B5EF4-FFF2-40B4-BE49-F238E27FC236}">
                <a16:creationId xmlns:a16="http://schemas.microsoft.com/office/drawing/2014/main" id="{26AE4106-6AC3-4ED4-B9EC-193820AB37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3874" y="1371127"/>
            <a:ext cx="720000" cy="720000"/>
          </a:xfrm>
          <a:prstGeom prst="rect">
            <a:avLst/>
          </a:prstGeom>
        </p:spPr>
      </p:pic>
      <p:sp>
        <p:nvSpPr>
          <p:cNvPr id="54" name="Oval 53">
            <a:extLst>
              <a:ext uri="{FF2B5EF4-FFF2-40B4-BE49-F238E27FC236}">
                <a16:creationId xmlns:a16="http://schemas.microsoft.com/office/drawing/2014/main" id="{8881F21B-2750-4C34-8B5F-D81DD7A2BD75}"/>
              </a:ext>
            </a:extLst>
          </p:cNvPr>
          <p:cNvSpPr/>
          <p:nvPr/>
        </p:nvSpPr>
        <p:spPr>
          <a:xfrm>
            <a:off x="2562985" y="-29865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2</a:t>
            </a:r>
          </a:p>
        </p:txBody>
      </p:sp>
      <p:sp>
        <p:nvSpPr>
          <p:cNvPr id="55" name="Oval 54">
            <a:extLst>
              <a:ext uri="{FF2B5EF4-FFF2-40B4-BE49-F238E27FC236}">
                <a16:creationId xmlns:a16="http://schemas.microsoft.com/office/drawing/2014/main" id="{4873D7FB-00BF-4D9F-87EF-2C110BF9DF15}"/>
              </a:ext>
            </a:extLst>
          </p:cNvPr>
          <p:cNvSpPr/>
          <p:nvPr/>
        </p:nvSpPr>
        <p:spPr>
          <a:xfrm>
            <a:off x="-1298980" y="76051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3</a:t>
            </a:r>
          </a:p>
        </p:txBody>
      </p:sp>
      <p:sp>
        <p:nvSpPr>
          <p:cNvPr id="56" name="Oval 55">
            <a:extLst>
              <a:ext uri="{FF2B5EF4-FFF2-40B4-BE49-F238E27FC236}">
                <a16:creationId xmlns:a16="http://schemas.microsoft.com/office/drawing/2014/main" id="{C89957A1-DBC3-4A9B-AC31-678A594339A4}"/>
              </a:ext>
            </a:extLst>
          </p:cNvPr>
          <p:cNvSpPr/>
          <p:nvPr/>
        </p:nvSpPr>
        <p:spPr>
          <a:xfrm>
            <a:off x="859233" y="1761583"/>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4</a:t>
            </a:r>
          </a:p>
        </p:txBody>
      </p:sp>
      <p:pic>
        <p:nvPicPr>
          <p:cNvPr id="57" name="Graphic 56" descr="Man with solid fill">
            <a:extLst>
              <a:ext uri="{FF2B5EF4-FFF2-40B4-BE49-F238E27FC236}">
                <a16:creationId xmlns:a16="http://schemas.microsoft.com/office/drawing/2014/main" id="{663E309B-1BFD-4A30-9D5B-8D5E3A7398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7434" y="591403"/>
            <a:ext cx="720000" cy="720000"/>
          </a:xfrm>
          <a:prstGeom prst="rect">
            <a:avLst/>
          </a:prstGeom>
        </p:spPr>
      </p:pic>
      <p:sp>
        <p:nvSpPr>
          <p:cNvPr id="58" name="Oval 57">
            <a:extLst>
              <a:ext uri="{FF2B5EF4-FFF2-40B4-BE49-F238E27FC236}">
                <a16:creationId xmlns:a16="http://schemas.microsoft.com/office/drawing/2014/main" id="{6378D4ED-D827-4C0F-8B61-16683FDDAC92}"/>
              </a:ext>
            </a:extLst>
          </p:cNvPr>
          <p:cNvSpPr/>
          <p:nvPr/>
        </p:nvSpPr>
        <p:spPr>
          <a:xfrm>
            <a:off x="7283701" y="1087783"/>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5</a:t>
            </a:r>
          </a:p>
        </p:txBody>
      </p:sp>
      <p:sp>
        <p:nvSpPr>
          <p:cNvPr id="59" name="TextBox 58">
            <a:extLst>
              <a:ext uri="{FF2B5EF4-FFF2-40B4-BE49-F238E27FC236}">
                <a16:creationId xmlns:a16="http://schemas.microsoft.com/office/drawing/2014/main" id="{4D18459A-6352-47C8-BA5F-8BCD544FA86D}"/>
              </a:ext>
            </a:extLst>
          </p:cNvPr>
          <p:cNvSpPr txBox="1"/>
          <p:nvPr/>
        </p:nvSpPr>
        <p:spPr>
          <a:xfrm>
            <a:off x="-1679993" y="-66742"/>
            <a:ext cx="2003657" cy="46166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sz="1200" dirty="0"/>
              <a:t>SharePoint site</a:t>
            </a:r>
            <a:br>
              <a:rPr lang="en-AU" sz="1200" dirty="0"/>
            </a:br>
            <a:r>
              <a:rPr lang="en-AU" sz="1200" dirty="0"/>
              <a:t>permissions</a:t>
            </a:r>
          </a:p>
        </p:txBody>
      </p:sp>
      <p:sp>
        <p:nvSpPr>
          <p:cNvPr id="60" name="Cube 59">
            <a:extLst>
              <a:ext uri="{FF2B5EF4-FFF2-40B4-BE49-F238E27FC236}">
                <a16:creationId xmlns:a16="http://schemas.microsoft.com/office/drawing/2014/main" id="{FBD4AC60-990A-45FF-9C52-EE5B661F5D16}"/>
              </a:ext>
            </a:extLst>
          </p:cNvPr>
          <p:cNvSpPr/>
          <p:nvPr/>
        </p:nvSpPr>
        <p:spPr>
          <a:xfrm>
            <a:off x="1758712" y="3916338"/>
            <a:ext cx="2660027" cy="456272"/>
          </a:xfrm>
          <a:prstGeom prst="cube">
            <a:avLst>
              <a:gd name="adj" fmla="val 14706"/>
            </a:avLst>
          </a:prstGeom>
          <a:solidFill>
            <a:srgbClr val="464775"/>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lnSpcReduction="10000"/>
          </a:bodyPr>
          <a:lstStyle/>
          <a:p>
            <a:pPr algn="ctr"/>
            <a:r>
              <a:rPr lang="en-AU" sz="2000" dirty="0">
                <a:solidFill>
                  <a:prstClr val="white"/>
                </a:solidFill>
                <a:latin typeface="Segoe UI Semilight" panose="020B0402040204020203" pitchFamily="34" charset="0"/>
                <a:cs typeface="Segoe UI Semilight" panose="020B0402040204020203" pitchFamily="34" charset="0"/>
              </a:rPr>
              <a:t>Private channel</a:t>
            </a:r>
          </a:p>
        </p:txBody>
      </p:sp>
      <p:sp>
        <p:nvSpPr>
          <p:cNvPr id="26" name="Cube 25"/>
          <p:cNvSpPr/>
          <p:nvPr/>
        </p:nvSpPr>
        <p:spPr>
          <a:xfrm>
            <a:off x="-2445621" y="4011137"/>
            <a:ext cx="6156772" cy="1351152"/>
          </a:xfrm>
          <a:prstGeom prst="cube">
            <a:avLst/>
          </a:prstGeom>
          <a:solidFill>
            <a:srgbClr val="464775"/>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2400">
                <a:solidFill>
                  <a:prstClr val="white"/>
                </a:solidFill>
                <a:latin typeface="Segoe UI Semilight" panose="020B0402040204020203" pitchFamily="34" charset="0"/>
                <a:cs typeface="Segoe UI Semilight" panose="020B0402040204020203" pitchFamily="34" charset="0"/>
              </a:rPr>
              <a:t>Microsoft Team</a:t>
            </a:r>
          </a:p>
        </p:txBody>
      </p:sp>
      <p:sp>
        <p:nvSpPr>
          <p:cNvPr id="10" name="Arrow: Left 9">
            <a:extLst>
              <a:ext uri="{FF2B5EF4-FFF2-40B4-BE49-F238E27FC236}">
                <a16:creationId xmlns:a16="http://schemas.microsoft.com/office/drawing/2014/main" id="{465150A2-CD24-43F1-9732-9157E23D7184}"/>
              </a:ext>
            </a:extLst>
          </p:cNvPr>
          <p:cNvSpPr/>
          <p:nvPr/>
        </p:nvSpPr>
        <p:spPr>
          <a:xfrm>
            <a:off x="4307247" y="4180837"/>
            <a:ext cx="611361" cy="488538"/>
          </a:xfrm>
          <a:prstGeom prst="leftArrow">
            <a:avLst/>
          </a:prstGeom>
          <a:solidFill>
            <a:schemeClr val="tx1">
              <a:lumMod val="50000"/>
              <a:lumOff val="50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53C06FB-DD10-42E6-8E0E-7D712E2B946B}"/>
              </a:ext>
            </a:extLst>
          </p:cNvPr>
          <p:cNvSpPr/>
          <p:nvPr/>
        </p:nvSpPr>
        <p:spPr>
          <a:xfrm>
            <a:off x="4686678" y="4301249"/>
            <a:ext cx="223549" cy="1691042"/>
          </a:xfrm>
          <a:prstGeom prst="rect">
            <a:avLst/>
          </a:prstGeom>
          <a:solidFill>
            <a:schemeClr val="tx1">
              <a:lumMod val="50000"/>
              <a:lumOff val="50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Rectangle 96">
            <a:extLst>
              <a:ext uri="{FF2B5EF4-FFF2-40B4-BE49-F238E27FC236}">
                <a16:creationId xmlns:a16="http://schemas.microsoft.com/office/drawing/2014/main" id="{5E1EE303-6A86-4CF0-8CDB-82EF871C5B9D}"/>
              </a:ext>
            </a:extLst>
          </p:cNvPr>
          <p:cNvSpPr/>
          <p:nvPr/>
        </p:nvSpPr>
        <p:spPr>
          <a:xfrm rot="5909331">
            <a:off x="6095682" y="4493428"/>
            <a:ext cx="262398" cy="3107915"/>
          </a:xfrm>
          <a:custGeom>
            <a:avLst/>
            <a:gdLst>
              <a:gd name="connsiteX0" fmla="*/ 0 w 238916"/>
              <a:gd name="connsiteY0" fmla="*/ 0 h 3118827"/>
              <a:gd name="connsiteX1" fmla="*/ 238916 w 238916"/>
              <a:gd name="connsiteY1" fmla="*/ 0 h 3118827"/>
              <a:gd name="connsiteX2" fmla="*/ 238916 w 238916"/>
              <a:gd name="connsiteY2" fmla="*/ 3118827 h 3118827"/>
              <a:gd name="connsiteX3" fmla="*/ 0 w 238916"/>
              <a:gd name="connsiteY3" fmla="*/ 3118827 h 3118827"/>
              <a:gd name="connsiteX4" fmla="*/ 0 w 238916"/>
              <a:gd name="connsiteY4" fmla="*/ 0 h 3118827"/>
              <a:gd name="connsiteX0" fmla="*/ 13076 w 251992"/>
              <a:gd name="connsiteY0" fmla="*/ 0 h 3118827"/>
              <a:gd name="connsiteX1" fmla="*/ 251992 w 251992"/>
              <a:gd name="connsiteY1" fmla="*/ 0 h 3118827"/>
              <a:gd name="connsiteX2" fmla="*/ 251992 w 251992"/>
              <a:gd name="connsiteY2" fmla="*/ 3118827 h 3118827"/>
              <a:gd name="connsiteX3" fmla="*/ 0 w 251992"/>
              <a:gd name="connsiteY3" fmla="*/ 2966691 h 3118827"/>
              <a:gd name="connsiteX4" fmla="*/ 13076 w 251992"/>
              <a:gd name="connsiteY4" fmla="*/ 0 h 3118827"/>
              <a:gd name="connsiteX0" fmla="*/ 23481 w 262397"/>
              <a:gd name="connsiteY0" fmla="*/ 0 h 3118827"/>
              <a:gd name="connsiteX1" fmla="*/ 262397 w 262397"/>
              <a:gd name="connsiteY1" fmla="*/ 0 h 3118827"/>
              <a:gd name="connsiteX2" fmla="*/ 262397 w 262397"/>
              <a:gd name="connsiteY2" fmla="*/ 3118827 h 3118827"/>
              <a:gd name="connsiteX3" fmla="*/ 0 w 262397"/>
              <a:gd name="connsiteY3" fmla="*/ 3026027 h 3118827"/>
              <a:gd name="connsiteX4" fmla="*/ 23481 w 262397"/>
              <a:gd name="connsiteY4" fmla="*/ 0 h 3118827"/>
              <a:gd name="connsiteX0" fmla="*/ 23481 w 262678"/>
              <a:gd name="connsiteY0" fmla="*/ 0 h 3118827"/>
              <a:gd name="connsiteX1" fmla="*/ 262678 w 262678"/>
              <a:gd name="connsiteY1" fmla="*/ 259982 h 3118827"/>
              <a:gd name="connsiteX2" fmla="*/ 262397 w 262678"/>
              <a:gd name="connsiteY2" fmla="*/ 3118827 h 3118827"/>
              <a:gd name="connsiteX3" fmla="*/ 0 w 262678"/>
              <a:gd name="connsiteY3" fmla="*/ 3026027 h 3118827"/>
              <a:gd name="connsiteX4" fmla="*/ 23481 w 262678"/>
              <a:gd name="connsiteY4" fmla="*/ 0 h 3118827"/>
              <a:gd name="connsiteX0" fmla="*/ 23481 w 262398"/>
              <a:gd name="connsiteY0" fmla="*/ 0 h 3118827"/>
              <a:gd name="connsiteX1" fmla="*/ 258460 w 262398"/>
              <a:gd name="connsiteY1" fmla="*/ 231720 h 3118827"/>
              <a:gd name="connsiteX2" fmla="*/ 262397 w 262398"/>
              <a:gd name="connsiteY2" fmla="*/ 3118827 h 3118827"/>
              <a:gd name="connsiteX3" fmla="*/ 0 w 262398"/>
              <a:gd name="connsiteY3" fmla="*/ 3026027 h 3118827"/>
              <a:gd name="connsiteX4" fmla="*/ 23481 w 262398"/>
              <a:gd name="connsiteY4" fmla="*/ 0 h 3118827"/>
              <a:gd name="connsiteX0" fmla="*/ 1149 w 264588"/>
              <a:gd name="connsiteY0" fmla="*/ 0 h 3076644"/>
              <a:gd name="connsiteX1" fmla="*/ 260650 w 264588"/>
              <a:gd name="connsiteY1" fmla="*/ 189537 h 3076644"/>
              <a:gd name="connsiteX2" fmla="*/ 264587 w 264588"/>
              <a:gd name="connsiteY2" fmla="*/ 3076644 h 3076644"/>
              <a:gd name="connsiteX3" fmla="*/ 2190 w 264588"/>
              <a:gd name="connsiteY3" fmla="*/ 2983844 h 3076644"/>
              <a:gd name="connsiteX4" fmla="*/ 1149 w 264588"/>
              <a:gd name="connsiteY4" fmla="*/ 0 h 3076644"/>
              <a:gd name="connsiteX0" fmla="*/ 1996 w 262398"/>
              <a:gd name="connsiteY0" fmla="*/ 0 h 3107915"/>
              <a:gd name="connsiteX1" fmla="*/ 258460 w 262398"/>
              <a:gd name="connsiteY1" fmla="*/ 220808 h 3107915"/>
              <a:gd name="connsiteX2" fmla="*/ 262397 w 262398"/>
              <a:gd name="connsiteY2" fmla="*/ 3107915 h 3107915"/>
              <a:gd name="connsiteX3" fmla="*/ 0 w 262398"/>
              <a:gd name="connsiteY3" fmla="*/ 3015115 h 3107915"/>
              <a:gd name="connsiteX4" fmla="*/ 1996 w 262398"/>
              <a:gd name="connsiteY4" fmla="*/ 0 h 31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8" h="3107915">
                <a:moveTo>
                  <a:pt x="1996" y="0"/>
                </a:moveTo>
                <a:lnTo>
                  <a:pt x="258460" y="220808"/>
                </a:lnTo>
                <a:cubicBezTo>
                  <a:pt x="258366" y="1173756"/>
                  <a:pt x="262491" y="2154967"/>
                  <a:pt x="262397" y="3107915"/>
                </a:cubicBezTo>
                <a:lnTo>
                  <a:pt x="0" y="3015115"/>
                </a:lnTo>
                <a:cubicBezTo>
                  <a:pt x="4359" y="2026218"/>
                  <a:pt x="-2363" y="988897"/>
                  <a:pt x="1996" y="0"/>
                </a:cubicBezTo>
                <a:close/>
              </a:path>
            </a:pathLst>
          </a:custGeom>
          <a:solidFill>
            <a:schemeClr val="tx1">
              <a:lumMod val="50000"/>
              <a:lumOff val="50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Arrow: Up 16">
            <a:extLst>
              <a:ext uri="{FF2B5EF4-FFF2-40B4-BE49-F238E27FC236}">
                <a16:creationId xmlns:a16="http://schemas.microsoft.com/office/drawing/2014/main" id="{8B8BD7B9-9F04-4324-81B4-1C7452D8BC6A}"/>
              </a:ext>
            </a:extLst>
          </p:cNvPr>
          <p:cNvSpPr/>
          <p:nvPr/>
        </p:nvSpPr>
        <p:spPr>
          <a:xfrm>
            <a:off x="7254406" y="5635422"/>
            <a:ext cx="751018" cy="891105"/>
          </a:xfrm>
          <a:prstGeom prst="up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100" name="Callout: Bent Line 99">
            <a:extLst>
              <a:ext uri="{FF2B5EF4-FFF2-40B4-BE49-F238E27FC236}">
                <a16:creationId xmlns:a16="http://schemas.microsoft.com/office/drawing/2014/main" id="{8B3C48BD-ADC3-4706-B403-A776CEE6B240}"/>
              </a:ext>
            </a:extLst>
          </p:cNvPr>
          <p:cNvSpPr/>
          <p:nvPr/>
        </p:nvSpPr>
        <p:spPr>
          <a:xfrm flipH="1">
            <a:off x="4155342" y="6328393"/>
            <a:ext cx="2363919" cy="836299"/>
          </a:xfrm>
          <a:prstGeom prst="borderCallout2">
            <a:avLst>
              <a:gd name="adj1" fmla="val -3095"/>
              <a:gd name="adj2" fmla="val 55379"/>
              <a:gd name="adj3" fmla="val -25096"/>
              <a:gd name="adj4" fmla="val 53437"/>
              <a:gd name="adj5" fmla="val -88932"/>
              <a:gd name="adj6" fmla="val 22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A Private channel creates a new Microsoft Group, owners and members can only be added from those in the main group. </a:t>
            </a:r>
            <a:endParaRPr lang="en-AU" sz="1100" dirty="0"/>
          </a:p>
        </p:txBody>
      </p:sp>
      <p:sp>
        <p:nvSpPr>
          <p:cNvPr id="101" name="Callout: Bent Line 100">
            <a:extLst>
              <a:ext uri="{FF2B5EF4-FFF2-40B4-BE49-F238E27FC236}">
                <a16:creationId xmlns:a16="http://schemas.microsoft.com/office/drawing/2014/main" id="{C928885B-B4D5-4E38-A00C-83E3027F7322}"/>
              </a:ext>
            </a:extLst>
          </p:cNvPr>
          <p:cNvSpPr/>
          <p:nvPr/>
        </p:nvSpPr>
        <p:spPr>
          <a:xfrm flipH="1">
            <a:off x="1949811" y="5736685"/>
            <a:ext cx="2030672" cy="836299"/>
          </a:xfrm>
          <a:prstGeom prst="borderCallout2">
            <a:avLst>
              <a:gd name="adj1" fmla="val -1576"/>
              <a:gd name="adj2" fmla="val 34283"/>
              <a:gd name="adj3" fmla="val -22059"/>
              <a:gd name="adj4" fmla="val 17948"/>
              <a:gd name="adj5" fmla="val -170935"/>
              <a:gd name="adj6" fmla="val 235"/>
            </a:avLst>
          </a:prstGeom>
          <a:solidFill>
            <a:srgbClr val="494A7A"/>
          </a:solidFill>
          <a:ln>
            <a:solidFill>
              <a:srgbClr val="494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A Private channel is only visible to those who are owners and members</a:t>
            </a:r>
            <a:endParaRPr lang="en-AU" sz="1100" dirty="0"/>
          </a:p>
        </p:txBody>
      </p:sp>
      <p:sp>
        <p:nvSpPr>
          <p:cNvPr id="102" name="Callout: Bent Line 101">
            <a:extLst>
              <a:ext uri="{FF2B5EF4-FFF2-40B4-BE49-F238E27FC236}">
                <a16:creationId xmlns:a16="http://schemas.microsoft.com/office/drawing/2014/main" id="{E8E10E55-215D-4310-91BA-5A70698BFF9E}"/>
              </a:ext>
            </a:extLst>
          </p:cNvPr>
          <p:cNvSpPr/>
          <p:nvPr/>
        </p:nvSpPr>
        <p:spPr>
          <a:xfrm flipH="1">
            <a:off x="8603552" y="787149"/>
            <a:ext cx="1774971" cy="836299"/>
          </a:xfrm>
          <a:prstGeom prst="borderCallout2">
            <a:avLst>
              <a:gd name="adj1" fmla="val 106244"/>
              <a:gd name="adj2" fmla="val 50007"/>
              <a:gd name="adj3" fmla="val 114614"/>
              <a:gd name="adj4" fmla="val 26415"/>
              <a:gd name="adj5" fmla="val 256223"/>
              <a:gd name="adj6" fmla="val -1373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It is possible to add people to add people to the SharePoint Groups</a:t>
            </a:r>
            <a:endParaRPr lang="en-AU" sz="1100" dirty="0">
              <a:latin typeface="Segoe UI Semibold" panose="020B0702040204020203" pitchFamily="34" charset="0"/>
              <a:cs typeface="Segoe UI Semibold" panose="020B0702040204020203" pitchFamily="34" charset="0"/>
            </a:endParaRPr>
          </a:p>
        </p:txBody>
      </p:sp>
      <p:sp>
        <p:nvSpPr>
          <p:cNvPr id="103" name="Callout: Bent Line 102">
            <a:extLst>
              <a:ext uri="{FF2B5EF4-FFF2-40B4-BE49-F238E27FC236}">
                <a16:creationId xmlns:a16="http://schemas.microsoft.com/office/drawing/2014/main" id="{FD718686-3079-461E-93F9-5719610E5EBE}"/>
              </a:ext>
            </a:extLst>
          </p:cNvPr>
          <p:cNvSpPr/>
          <p:nvPr/>
        </p:nvSpPr>
        <p:spPr>
          <a:xfrm flipH="1">
            <a:off x="12403825" y="5816001"/>
            <a:ext cx="2363919" cy="836299"/>
          </a:xfrm>
          <a:prstGeom prst="borderCallout2">
            <a:avLst>
              <a:gd name="adj1" fmla="val -4614"/>
              <a:gd name="adj2" fmla="val 82241"/>
              <a:gd name="adj3" fmla="val -50912"/>
              <a:gd name="adj4" fmla="val 85671"/>
              <a:gd name="adj5" fmla="val -157268"/>
              <a:gd name="adj6" fmla="val 1150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People are added to the SharePoint Groups as individuals from the Microsoft Group.</a:t>
            </a:r>
            <a:endParaRPr lang="en-AU" sz="1100" dirty="0"/>
          </a:p>
        </p:txBody>
      </p:sp>
      <p:sp>
        <p:nvSpPr>
          <p:cNvPr id="104" name="Arrow: Up-Down 103">
            <a:extLst>
              <a:ext uri="{FF2B5EF4-FFF2-40B4-BE49-F238E27FC236}">
                <a16:creationId xmlns:a16="http://schemas.microsoft.com/office/drawing/2014/main" id="{022AFAA7-ECD1-4F36-9C5A-8B0C14D4B5A8}"/>
              </a:ext>
            </a:extLst>
          </p:cNvPr>
          <p:cNvSpPr/>
          <p:nvPr/>
        </p:nvSpPr>
        <p:spPr>
          <a:xfrm>
            <a:off x="8340213" y="3759250"/>
            <a:ext cx="408335"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pic>
        <p:nvPicPr>
          <p:cNvPr id="88" name="Graphic 87" descr="Woman with solid fill">
            <a:extLst>
              <a:ext uri="{FF2B5EF4-FFF2-40B4-BE49-F238E27FC236}">
                <a16:creationId xmlns:a16="http://schemas.microsoft.com/office/drawing/2014/main" id="{736D4A05-358D-4B6F-9970-7BDD939AE8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7822" y="4140343"/>
            <a:ext cx="720000" cy="720000"/>
          </a:xfrm>
          <a:prstGeom prst="rect">
            <a:avLst/>
          </a:prstGeom>
        </p:spPr>
      </p:pic>
      <p:sp>
        <p:nvSpPr>
          <p:cNvPr id="105" name="Arrow: Up-Down 104">
            <a:extLst>
              <a:ext uri="{FF2B5EF4-FFF2-40B4-BE49-F238E27FC236}">
                <a16:creationId xmlns:a16="http://schemas.microsoft.com/office/drawing/2014/main" id="{91C0B198-6B6F-464C-BDAF-9E14B4CE4C4F}"/>
              </a:ext>
            </a:extLst>
          </p:cNvPr>
          <p:cNvSpPr/>
          <p:nvPr/>
        </p:nvSpPr>
        <p:spPr>
          <a:xfrm>
            <a:off x="10986185" y="4113718"/>
            <a:ext cx="418516"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106" name="Arrow: Up-Down 105">
            <a:extLst>
              <a:ext uri="{FF2B5EF4-FFF2-40B4-BE49-F238E27FC236}">
                <a16:creationId xmlns:a16="http://schemas.microsoft.com/office/drawing/2014/main" id="{75A00607-BD19-41AB-A18B-DEB592F90B1B}"/>
              </a:ext>
            </a:extLst>
          </p:cNvPr>
          <p:cNvSpPr/>
          <p:nvPr/>
        </p:nvSpPr>
        <p:spPr>
          <a:xfrm>
            <a:off x="10617584" y="4048473"/>
            <a:ext cx="418516"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108" name="Callout: Bent Line 107">
            <a:extLst>
              <a:ext uri="{FF2B5EF4-FFF2-40B4-BE49-F238E27FC236}">
                <a16:creationId xmlns:a16="http://schemas.microsoft.com/office/drawing/2014/main" id="{A5FE8AE2-2CB7-48DE-8B64-1329328D7228}"/>
              </a:ext>
            </a:extLst>
          </p:cNvPr>
          <p:cNvSpPr/>
          <p:nvPr/>
        </p:nvSpPr>
        <p:spPr>
          <a:xfrm flipH="1">
            <a:off x="10438352" y="-73370"/>
            <a:ext cx="2022990" cy="836299"/>
          </a:xfrm>
          <a:prstGeom prst="borderCallout2">
            <a:avLst>
              <a:gd name="adj1" fmla="val 106244"/>
              <a:gd name="adj2" fmla="val 50007"/>
              <a:gd name="adj3" fmla="val 134356"/>
              <a:gd name="adj4" fmla="val 41279"/>
              <a:gd name="adj5" fmla="val 254271"/>
              <a:gd name="adj6" fmla="val 25270"/>
            </a:avLst>
          </a:prstGeom>
          <a:solidFill>
            <a:srgbClr val="3A746F"/>
          </a:solidFill>
          <a:ln>
            <a:solidFill>
              <a:srgbClr val="3A746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A Private channel creates a dedicated SharePoint to store and secure Files related to the channel</a:t>
            </a:r>
            <a:endParaRPr lang="en-AU" sz="1100" dirty="0">
              <a:latin typeface="Segoe UI Semibold" panose="020B0702040204020203" pitchFamily="34" charset="0"/>
              <a:cs typeface="Segoe UI Semibold" panose="020B0702040204020203" pitchFamily="34" charset="0"/>
            </a:endParaRPr>
          </a:p>
        </p:txBody>
      </p:sp>
      <p:sp>
        <p:nvSpPr>
          <p:cNvPr id="53" name="Oval 52">
            <a:extLst>
              <a:ext uri="{FF2B5EF4-FFF2-40B4-BE49-F238E27FC236}">
                <a16:creationId xmlns:a16="http://schemas.microsoft.com/office/drawing/2014/main" id="{C7A0FAA2-B056-49AD-B92A-58C7F66B3C0A}"/>
              </a:ext>
            </a:extLst>
          </p:cNvPr>
          <p:cNvSpPr/>
          <p:nvPr/>
        </p:nvSpPr>
        <p:spPr>
          <a:xfrm>
            <a:off x="1639782" y="356429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6</a:t>
            </a:r>
            <a:endParaRPr lang="en-AU" dirty="0">
              <a:solidFill>
                <a:prstClr val="white"/>
              </a:solidFill>
              <a:latin typeface="Calibri"/>
            </a:endParaRPr>
          </a:p>
        </p:txBody>
      </p:sp>
      <p:pic>
        <p:nvPicPr>
          <p:cNvPr id="109" name="Graphic 108" descr="Man with solid fill">
            <a:extLst>
              <a:ext uri="{FF2B5EF4-FFF2-40B4-BE49-F238E27FC236}">
                <a16:creationId xmlns:a16="http://schemas.microsoft.com/office/drawing/2014/main" id="{D45FA5D2-3C69-462A-AC20-244F5462EE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57402" y="3817251"/>
            <a:ext cx="720000" cy="720000"/>
          </a:xfrm>
          <a:prstGeom prst="rect">
            <a:avLst/>
          </a:prstGeom>
        </p:spPr>
      </p:pic>
      <p:sp>
        <p:nvSpPr>
          <p:cNvPr id="111" name="Arrow: Up-Down 110">
            <a:extLst>
              <a:ext uri="{FF2B5EF4-FFF2-40B4-BE49-F238E27FC236}">
                <a16:creationId xmlns:a16="http://schemas.microsoft.com/office/drawing/2014/main" id="{16D69D0C-7FD9-4352-B104-902FD5B58217}"/>
              </a:ext>
            </a:extLst>
          </p:cNvPr>
          <p:cNvSpPr/>
          <p:nvPr/>
        </p:nvSpPr>
        <p:spPr>
          <a:xfrm>
            <a:off x="6786910" y="3536637"/>
            <a:ext cx="408335"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112" name="Cube 111">
            <a:extLst>
              <a:ext uri="{FF2B5EF4-FFF2-40B4-BE49-F238E27FC236}">
                <a16:creationId xmlns:a16="http://schemas.microsoft.com/office/drawing/2014/main" id="{30F246CE-559E-4EC4-BBAD-0F20E8832664}"/>
              </a:ext>
            </a:extLst>
          </p:cNvPr>
          <p:cNvSpPr/>
          <p:nvPr/>
        </p:nvSpPr>
        <p:spPr>
          <a:xfrm>
            <a:off x="8619899" y="3826575"/>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13" name="Oval 112">
            <a:extLst>
              <a:ext uri="{FF2B5EF4-FFF2-40B4-BE49-F238E27FC236}">
                <a16:creationId xmlns:a16="http://schemas.microsoft.com/office/drawing/2014/main" id="{B38F8436-3693-4B92-9F96-CF88E34B64BA}"/>
              </a:ext>
            </a:extLst>
          </p:cNvPr>
          <p:cNvSpPr/>
          <p:nvPr/>
        </p:nvSpPr>
        <p:spPr>
          <a:xfrm>
            <a:off x="5361081" y="394567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7</a:t>
            </a:r>
            <a:endParaRPr lang="en-AU" dirty="0">
              <a:solidFill>
                <a:prstClr val="white"/>
              </a:solidFill>
              <a:latin typeface="Calibri"/>
            </a:endParaRPr>
          </a:p>
        </p:txBody>
      </p:sp>
      <p:sp>
        <p:nvSpPr>
          <p:cNvPr id="114" name="Oval 113">
            <a:extLst>
              <a:ext uri="{FF2B5EF4-FFF2-40B4-BE49-F238E27FC236}">
                <a16:creationId xmlns:a16="http://schemas.microsoft.com/office/drawing/2014/main" id="{3288FB56-2462-42F3-B5F9-D694FEBF1729}"/>
              </a:ext>
            </a:extLst>
          </p:cNvPr>
          <p:cNvSpPr/>
          <p:nvPr/>
        </p:nvSpPr>
        <p:spPr>
          <a:xfrm>
            <a:off x="6216579" y="3197354"/>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8</a:t>
            </a:r>
            <a:endParaRPr lang="en-AU" dirty="0">
              <a:solidFill>
                <a:prstClr val="white"/>
              </a:solidFill>
              <a:latin typeface="Calibri"/>
            </a:endParaRPr>
          </a:p>
        </p:txBody>
      </p:sp>
      <p:sp>
        <p:nvSpPr>
          <p:cNvPr id="117" name="Oval 116">
            <a:extLst>
              <a:ext uri="{FF2B5EF4-FFF2-40B4-BE49-F238E27FC236}">
                <a16:creationId xmlns:a16="http://schemas.microsoft.com/office/drawing/2014/main" id="{8D6722B1-9D66-4D40-AF43-9CD8523670F5}"/>
              </a:ext>
            </a:extLst>
          </p:cNvPr>
          <p:cNvSpPr/>
          <p:nvPr/>
        </p:nvSpPr>
        <p:spPr>
          <a:xfrm>
            <a:off x="10661981" y="2637341"/>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9</a:t>
            </a:r>
            <a:endParaRPr lang="en-AU" dirty="0">
              <a:solidFill>
                <a:prstClr val="white"/>
              </a:solidFill>
              <a:latin typeface="Calibri"/>
            </a:endParaRPr>
          </a:p>
        </p:txBody>
      </p:sp>
      <p:pic>
        <p:nvPicPr>
          <p:cNvPr id="30" name="Graphic 29" descr="Lock with solid fill">
            <a:extLst>
              <a:ext uri="{FF2B5EF4-FFF2-40B4-BE49-F238E27FC236}">
                <a16:creationId xmlns:a16="http://schemas.microsoft.com/office/drawing/2014/main" id="{A121817E-CE02-4FF2-8991-346821A0CEC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42055" y="3859673"/>
            <a:ext cx="315076" cy="315076"/>
          </a:xfrm>
          <a:prstGeom prst="rect">
            <a:avLst/>
          </a:prstGeom>
          <a:scene3d>
            <a:camera prst="isometricOffAxis2Left"/>
            <a:lightRig rig="threePt" dir="t"/>
          </a:scene3d>
        </p:spPr>
      </p:pic>
      <p:sp>
        <p:nvSpPr>
          <p:cNvPr id="122" name="Cube 121">
            <a:extLst>
              <a:ext uri="{FF2B5EF4-FFF2-40B4-BE49-F238E27FC236}">
                <a16:creationId xmlns:a16="http://schemas.microsoft.com/office/drawing/2014/main" id="{7BE28384-740E-4C51-8503-9D5B558E96ED}"/>
              </a:ext>
            </a:extLst>
          </p:cNvPr>
          <p:cNvSpPr/>
          <p:nvPr/>
        </p:nvSpPr>
        <p:spPr>
          <a:xfrm>
            <a:off x="9059587" y="3893119"/>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3" name="Cube 122">
            <a:extLst>
              <a:ext uri="{FF2B5EF4-FFF2-40B4-BE49-F238E27FC236}">
                <a16:creationId xmlns:a16="http://schemas.microsoft.com/office/drawing/2014/main" id="{286BA56B-9EE6-445C-A5E5-612D29FC07AD}"/>
              </a:ext>
            </a:extLst>
          </p:cNvPr>
          <p:cNvSpPr/>
          <p:nvPr/>
        </p:nvSpPr>
        <p:spPr>
          <a:xfrm>
            <a:off x="10837483" y="4151052"/>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4" name="Cube 123">
            <a:extLst>
              <a:ext uri="{FF2B5EF4-FFF2-40B4-BE49-F238E27FC236}">
                <a16:creationId xmlns:a16="http://schemas.microsoft.com/office/drawing/2014/main" id="{A64C944E-A389-443F-BD0C-01268342D239}"/>
              </a:ext>
            </a:extLst>
          </p:cNvPr>
          <p:cNvSpPr/>
          <p:nvPr/>
        </p:nvSpPr>
        <p:spPr>
          <a:xfrm>
            <a:off x="11323832" y="4225062"/>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5" name="Cube 124">
            <a:extLst>
              <a:ext uri="{FF2B5EF4-FFF2-40B4-BE49-F238E27FC236}">
                <a16:creationId xmlns:a16="http://schemas.microsoft.com/office/drawing/2014/main" id="{3C5C9DA6-E67D-4ED0-8324-FF0F4C9FCD93}"/>
              </a:ext>
            </a:extLst>
          </p:cNvPr>
          <p:cNvSpPr/>
          <p:nvPr/>
        </p:nvSpPr>
        <p:spPr>
          <a:xfrm>
            <a:off x="11794927" y="4293526"/>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6" name="Cube 125">
            <a:extLst>
              <a:ext uri="{FF2B5EF4-FFF2-40B4-BE49-F238E27FC236}">
                <a16:creationId xmlns:a16="http://schemas.microsoft.com/office/drawing/2014/main" id="{81F976CD-E2AD-412B-AA35-81B166FF7AAE}"/>
              </a:ext>
            </a:extLst>
          </p:cNvPr>
          <p:cNvSpPr/>
          <p:nvPr/>
        </p:nvSpPr>
        <p:spPr>
          <a:xfrm>
            <a:off x="10379574" y="4085284"/>
            <a:ext cx="486811" cy="363883"/>
          </a:xfrm>
          <a:prstGeom prst="cube">
            <a:avLst/>
          </a:prstGeom>
          <a:solidFill>
            <a:schemeClr val="accent2"/>
          </a:solidFill>
          <a:ln>
            <a:solidFill>
              <a:schemeClr val="accent2">
                <a:lumMod val="75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pic>
        <p:nvPicPr>
          <p:cNvPr id="70" name="Graphic 69" descr="Woman with solid fill">
            <a:extLst>
              <a:ext uri="{FF2B5EF4-FFF2-40B4-BE49-F238E27FC236}">
                <a16:creationId xmlns:a16="http://schemas.microsoft.com/office/drawing/2014/main" id="{1ED521DB-3BCD-45B5-8D43-CDB2C287B6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64463" y="4347662"/>
            <a:ext cx="720000" cy="720000"/>
          </a:xfrm>
          <a:prstGeom prst="rect">
            <a:avLst/>
          </a:prstGeom>
        </p:spPr>
      </p:pic>
      <p:pic>
        <p:nvPicPr>
          <p:cNvPr id="107" name="Graphic 106" descr="Woman with solid fill">
            <a:extLst>
              <a:ext uri="{FF2B5EF4-FFF2-40B4-BE49-F238E27FC236}">
                <a16:creationId xmlns:a16="http://schemas.microsoft.com/office/drawing/2014/main" id="{98E7A32E-ACCC-47AF-A241-E63A4D4133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12390" y="4466275"/>
            <a:ext cx="720000" cy="720000"/>
          </a:xfrm>
          <a:prstGeom prst="rect">
            <a:avLst/>
          </a:prstGeom>
        </p:spPr>
      </p:pic>
      <p:pic>
        <p:nvPicPr>
          <p:cNvPr id="69" name="Graphic 68" descr="Man with solid fill">
            <a:extLst>
              <a:ext uri="{FF2B5EF4-FFF2-40B4-BE49-F238E27FC236}">
                <a16:creationId xmlns:a16="http://schemas.microsoft.com/office/drawing/2014/main" id="{AC657230-1B1F-476B-973F-787F8C0303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27795" y="4412907"/>
            <a:ext cx="720000" cy="720000"/>
          </a:xfrm>
          <a:prstGeom prst="rect">
            <a:avLst/>
          </a:prstGeom>
        </p:spPr>
      </p:pic>
    </p:spTree>
    <p:extLst>
      <p:ext uri="{BB962C8B-B14F-4D97-AF65-F5344CB8AC3E}">
        <p14:creationId xmlns:p14="http://schemas.microsoft.com/office/powerpoint/2010/main" val="1107365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3931</TotalTime>
  <Words>989</Words>
  <Application>Microsoft Office PowerPoint</Application>
  <PresentationFormat>Widescreen</PresentationFormat>
  <Paragraphs>129</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Segoe UI</vt:lpstr>
      <vt:lpstr>Segoe UI Semibold</vt:lpstr>
      <vt:lpstr>Segoe UI Semilight</vt:lpstr>
      <vt:lpstr>Source Serif Pro</vt:lpstr>
      <vt:lpstr>Office Theme</vt:lpstr>
      <vt:lpstr>Microsoft Teams and SharePoint Site Permissions explainer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Permissions explainer</dc:title>
  <dc:creator>Andrew Jolly | E²</dc:creator>
  <cp:lastModifiedBy>Andrew Jolly | E²</cp:lastModifiedBy>
  <cp:revision>2</cp:revision>
  <dcterms:created xsi:type="dcterms:W3CDTF">2021-02-22T06:07:31Z</dcterms:created>
  <dcterms:modified xsi:type="dcterms:W3CDTF">2021-03-04T10:55:34Z</dcterms:modified>
</cp:coreProperties>
</file>