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90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6C53-2A24-4586-AB7F-B53C9D96C8C3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B8A0-0FE3-41B6-8203-6E76B9604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COMP 472 –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FB0A-D0AC-4AB1-896F-4AD780AC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5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Andrew Korolus (40055081)</a:t>
            </a:r>
          </a:p>
          <a:p>
            <a:pPr algn="r"/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 algn="r"/>
            <a:r>
              <a:rPr lang="en-US" dirty="0" err="1"/>
              <a:t>Jixuan</a:t>
            </a:r>
            <a:r>
              <a:rPr lang="en-US" dirty="0"/>
              <a:t> Li (40073785)</a:t>
            </a:r>
          </a:p>
        </p:txBody>
      </p:sp>
    </p:spTree>
    <p:extLst>
      <p:ext uri="{BB962C8B-B14F-4D97-AF65-F5344CB8AC3E}">
        <p14:creationId xmlns:p14="http://schemas.microsoft.com/office/powerpoint/2010/main" val="10575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5 – Base-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=(100,), activation='logistic', solver='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052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2463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DCC5C8-8DAA-40DE-91F5-A6CB5BBA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6" y="4316203"/>
            <a:ext cx="2211534" cy="231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F9BB7-4738-4CA6-BF7C-82296328C5C5}"/>
              </a:ext>
            </a:extLst>
          </p:cNvPr>
          <p:cNvSpPr/>
          <p:nvPr/>
        </p:nvSpPr>
        <p:spPr>
          <a:xfrm rot="2877094">
            <a:off x="1609218" y="543128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1F782-68A4-49E1-B256-50698E9E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58" y="4537430"/>
            <a:ext cx="3181350" cy="17049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99517-8BAB-47CF-A140-3E435ADD35DB}"/>
              </a:ext>
            </a:extLst>
          </p:cNvPr>
          <p:cNvSpPr/>
          <p:nvPr/>
        </p:nvSpPr>
        <p:spPr>
          <a:xfrm rot="1772649">
            <a:off x="6457196" y="5300566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6 – Best-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pred_best_MLP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6787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72393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898ED2-4B7A-4BA9-BDF5-7BA6114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2" y="4316203"/>
            <a:ext cx="2193981" cy="2311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B7C107-6F63-4F7D-8065-BB1C71189A26}"/>
              </a:ext>
            </a:extLst>
          </p:cNvPr>
          <p:cNvSpPr/>
          <p:nvPr/>
        </p:nvSpPr>
        <p:spPr>
          <a:xfrm rot="2877094">
            <a:off x="1613884" y="54332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6655A-B4FF-438A-A122-E7D5566F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20" y="4537430"/>
            <a:ext cx="3171825" cy="1704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743E63-0C96-4418-941D-05A847BEAC0B}"/>
              </a:ext>
            </a:extLst>
          </p:cNvPr>
          <p:cNvSpPr/>
          <p:nvPr/>
        </p:nvSpPr>
        <p:spPr>
          <a:xfrm rot="1772649">
            <a:off x="6466527" y="5291234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7AC746-16F1-4BF2-8F40-48CB043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6 – Best-MLP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0F42A-5237-486D-817F-F987C827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</p:txBody>
      </p:sp>
    </p:spTree>
    <p:extLst>
      <p:ext uri="{BB962C8B-B14F-4D97-AF65-F5344CB8AC3E}">
        <p14:creationId xmlns:p14="http://schemas.microsoft.com/office/powerpoint/2010/main" val="2434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CF8-E216-4487-82CC-7426937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D91C3-7944-4460-9D4B-DB551617335F}"/>
              </a:ext>
            </a:extLst>
          </p:cNvPr>
          <p:cNvSpPr txBox="1"/>
          <p:nvPr/>
        </p:nvSpPr>
        <p:spPr>
          <a:xfrm>
            <a:off x="1141412" y="1994451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Performing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4A372-433E-4161-8005-30F849813EE3}"/>
              </a:ext>
            </a:extLst>
          </p:cNvPr>
          <p:cNvSpPr txBox="1"/>
          <p:nvPr/>
        </p:nvSpPr>
        <p:spPr>
          <a:xfrm>
            <a:off x="6094412" y="1961618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Performing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C1FA8C-6156-4598-8BF4-1719E641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517"/>
              </p:ext>
            </p:extLst>
          </p:nvPr>
        </p:nvGraphicFramePr>
        <p:xfrm>
          <a:off x="1141412" y="2462174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A8C8C81-CFF9-4EB6-B5BF-95A7D15C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0058"/>
              </p:ext>
            </p:extLst>
          </p:nvPr>
        </p:nvGraphicFramePr>
        <p:xfrm>
          <a:off x="6094412" y="2461066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74CF-2D31-4131-B1C8-D021ED77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028D-F0DF-438F-86B5-E70CACA9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910879" cy="4262149"/>
          </a:xfrm>
        </p:spPr>
        <p:txBody>
          <a:bodyPr/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Model 1 (GNB)</a:t>
            </a:r>
          </a:p>
          <a:p>
            <a:pPr lvl="1"/>
            <a:r>
              <a:rPr lang="en-US" dirty="0"/>
              <a:t>Model 2 (Base-DT)</a:t>
            </a:r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3 (Best-DT)</a:t>
            </a:r>
          </a:p>
          <a:p>
            <a:pPr lvl="1"/>
            <a:r>
              <a:rPr lang="en-US" dirty="0"/>
              <a:t>Model 4 (PER)</a:t>
            </a:r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5 (Base-MLP)</a:t>
            </a:r>
          </a:p>
          <a:p>
            <a:pPr lvl="1"/>
            <a:r>
              <a:rPr lang="en-US" dirty="0"/>
              <a:t>Model 6 (Best-MLP)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AABCA-0791-45C3-A13D-C5E0007B0FBF}"/>
              </a:ext>
            </a:extLst>
          </p:cNvPr>
          <p:cNvSpPr txBox="1">
            <a:spLocks/>
          </p:cNvSpPr>
          <p:nvPr/>
        </p:nvSpPr>
        <p:spPr>
          <a:xfrm>
            <a:off x="5801157" y="2242559"/>
            <a:ext cx="5411788" cy="4262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Link to GitHub: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https://github.com/AndrewK-7/Comp472-Assignment1.git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Note: </a:t>
            </a:r>
            <a:r>
              <a:rPr lang="en-US" sz="2000" dirty="0" err="1"/>
              <a:t>Jupyter</a:t>
            </a:r>
            <a:r>
              <a:rPr lang="en-US" sz="2000" dirty="0"/>
              <a:t> Notebook was used to develop and experiment with the different models in Python using the scikit-learn library.</a:t>
            </a:r>
          </a:p>
        </p:txBody>
      </p:sp>
    </p:spTree>
    <p:extLst>
      <p:ext uri="{BB962C8B-B14F-4D97-AF65-F5344CB8AC3E}">
        <p14:creationId xmlns:p14="http://schemas.microsoft.com/office/powerpoint/2010/main" val="2125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C3C8B-EF6D-4C01-AB0F-ECD6EB2F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9731"/>
            <a:ext cx="3705225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605E4-2C00-466D-93A9-71BBFCCB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1" y="2929731"/>
            <a:ext cx="37338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1197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 total records</a:t>
            </a:r>
          </a:p>
        </p:txBody>
      </p:sp>
    </p:spTree>
    <p:extLst>
      <p:ext uri="{BB962C8B-B14F-4D97-AF65-F5344CB8AC3E}">
        <p14:creationId xmlns:p14="http://schemas.microsoft.com/office/powerpoint/2010/main" val="40688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7800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520 total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40AB9-E3B5-43B8-B615-7622254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10681"/>
            <a:ext cx="380047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CF326-EFD5-4B39-8655-1369F585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8" y="2910681"/>
            <a:ext cx="3829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1 - GNB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44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5387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CFAA22-3B1F-4264-A9A1-AFBE64F0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311849"/>
            <a:ext cx="2280589" cy="2376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98C388-FAA7-4EA8-B5F6-DBAD93FB2B3B}"/>
              </a:ext>
            </a:extLst>
          </p:cNvPr>
          <p:cNvSpPr/>
          <p:nvPr/>
        </p:nvSpPr>
        <p:spPr>
          <a:xfrm rot="2877094">
            <a:off x="1592320" y="5438535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C3AA3-C1E1-449F-8D8E-4564CA11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95037"/>
            <a:ext cx="3228975" cy="1762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F0DA0A-C1F9-45FA-9C6B-4A67491FB4AA}"/>
              </a:ext>
            </a:extLst>
          </p:cNvPr>
          <p:cNvSpPr/>
          <p:nvPr/>
        </p:nvSpPr>
        <p:spPr>
          <a:xfrm rot="1609974">
            <a:off x="6457195" y="5334877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2 – Base-dt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211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3757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44ABCC-0F3C-4659-83E1-1841DF4B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86113"/>
            <a:ext cx="2280589" cy="2379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98492-4AEF-4C15-8515-4E4A771FF704}"/>
              </a:ext>
            </a:extLst>
          </p:cNvPr>
          <p:cNvSpPr/>
          <p:nvPr/>
        </p:nvSpPr>
        <p:spPr>
          <a:xfrm rot="2877094">
            <a:off x="1592320" y="5409960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72E8DA-25A5-4072-AF53-84080580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33" y="4512950"/>
            <a:ext cx="3200400" cy="1714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30023D-A578-40C8-B908-406CF624B1D0}"/>
              </a:ext>
            </a:extLst>
          </p:cNvPr>
          <p:cNvSpPr/>
          <p:nvPr/>
        </p:nvSpPr>
        <p:spPr>
          <a:xfrm rot="1609974">
            <a:off x="6457196" y="528085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grid_search_cv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=42), params, verbose=1, cv=3)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bestree1=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35508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4397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8A65D6-5041-49BD-A2EC-A85193D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93547"/>
            <a:ext cx="2280589" cy="2372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A1FC-A3F7-46C0-8647-983D967F7BF4}"/>
              </a:ext>
            </a:extLst>
          </p:cNvPr>
          <p:cNvSpPr/>
          <p:nvPr/>
        </p:nvSpPr>
        <p:spPr>
          <a:xfrm rot="2877094">
            <a:off x="1592321" y="5431893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B7560-2277-446B-8BF4-0B5C8F9F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8" y="4556428"/>
            <a:ext cx="3219450" cy="1724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372AF8-7102-400C-A42D-11FA428311AE}"/>
              </a:ext>
            </a:extLst>
          </p:cNvPr>
          <p:cNvSpPr/>
          <p:nvPr/>
        </p:nvSpPr>
        <p:spPr>
          <a:xfrm rot="1674727">
            <a:off x="6457195" y="530623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0BA-5E2C-473C-972A-A10E5B7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07E7-FF80-4499-954B-E47800F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</p:txBody>
      </p:sp>
    </p:spTree>
    <p:extLst>
      <p:ext uri="{BB962C8B-B14F-4D97-AF65-F5344CB8AC3E}">
        <p14:creationId xmlns:p14="http://schemas.microsoft.com/office/powerpoint/2010/main" val="17086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4 – 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Perceptron(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=1e-3,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Per_test1=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5564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/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50321B-BAD5-4FCB-96FA-E4B890A5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83" y="4316204"/>
            <a:ext cx="2206880" cy="23197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AA6CA7-F27E-4754-8B42-FF2D40CBC0F9}"/>
              </a:ext>
            </a:extLst>
          </p:cNvPr>
          <p:cNvSpPr/>
          <p:nvPr/>
        </p:nvSpPr>
        <p:spPr>
          <a:xfrm rot="2877094">
            <a:off x="1606108" y="54281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C896E-B43F-45E8-8A08-DE530B64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37116"/>
            <a:ext cx="3228975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C0B9CA-2CB4-4B65-8A64-A364A54B181B}"/>
              </a:ext>
            </a:extLst>
          </p:cNvPr>
          <p:cNvSpPr/>
          <p:nvPr/>
        </p:nvSpPr>
        <p:spPr>
          <a:xfrm rot="1772649">
            <a:off x="6500059" y="5305015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630</Words>
  <Application>Microsoft Office PowerPoint</Application>
  <PresentationFormat>Widescreen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Courier New</vt:lpstr>
      <vt:lpstr>Tw Cen MT</vt:lpstr>
      <vt:lpstr>Circuit</vt:lpstr>
      <vt:lpstr>COMP 472 – Assignment 1</vt:lpstr>
      <vt:lpstr>Contributions</vt:lpstr>
      <vt:lpstr>Dataset 1</vt:lpstr>
      <vt:lpstr>Dataset 2</vt:lpstr>
      <vt:lpstr>Model 1 - GNB</vt:lpstr>
      <vt:lpstr>Model 2 – Base-dt</vt:lpstr>
      <vt:lpstr>Model 3 – Best-dt</vt:lpstr>
      <vt:lpstr>Model 3 – Best-dt</vt:lpstr>
      <vt:lpstr>Model 4 – PER</vt:lpstr>
      <vt:lpstr>Model 5 – Base-mlp</vt:lpstr>
      <vt:lpstr>Model 6 – Best-mlp</vt:lpstr>
      <vt:lpstr>Model 6 – Best-MLP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– Assignment 1</dc:title>
  <dc:creator>Andrew Korolus</dc:creator>
  <cp:lastModifiedBy>Andrew Korolus</cp:lastModifiedBy>
  <cp:revision>28</cp:revision>
  <dcterms:created xsi:type="dcterms:W3CDTF">2020-10-17T14:39:52Z</dcterms:created>
  <dcterms:modified xsi:type="dcterms:W3CDTF">2020-10-17T16:59:12Z</dcterms:modified>
</cp:coreProperties>
</file>