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NB-BOW-OV</c:v>
                </c:pt>
                <c:pt idx="1">
                  <c:v>NB-BOW-FV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4305</c:v>
                </c:pt>
                <c:pt idx="1">
                  <c:v>1194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E-4CD7-A6C5-4CC3947E0A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782488"/>
        <c:axId val="796785440"/>
      </c:barChart>
      <c:catAx>
        <c:axId val="796782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785440"/>
        <c:crosses val="autoZero"/>
        <c:auto val="1"/>
        <c:lblAlgn val="ctr"/>
        <c:lblOffset val="100"/>
        <c:noMultiLvlLbl val="0"/>
      </c:catAx>
      <c:valAx>
        <c:axId val="79678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782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00A3A-D5B1-402B-8D67-09E0E8028817}" type="datetimeFigureOut">
              <a:rPr lang="en-US" smtClean="0"/>
              <a:t>2020-12-07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34167D-14F5-4434-A995-1DCB3657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325-FDA2-4C7F-A398-959CFAF08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472 -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73AB9-D7E3-4103-B0EA-5069F817D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Korolus (40055081)</a:t>
            </a:r>
          </a:p>
        </p:txBody>
      </p:sp>
    </p:spTree>
    <p:extLst>
      <p:ext uri="{BB962C8B-B14F-4D97-AF65-F5344CB8AC3E}">
        <p14:creationId xmlns:p14="http://schemas.microsoft.com/office/powerpoint/2010/main" val="299163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EDE-2362-492D-9A38-5A3B205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0"/>
            <a:ext cx="10018713" cy="1752599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81DE1EC-7450-4B63-B49B-7E7A5AA7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49" y="2585444"/>
            <a:ext cx="4891087" cy="36683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DDDD998-F5C1-44B4-97F8-3B8EE810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6" y="2594802"/>
            <a:ext cx="4891087" cy="3668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FCD26-9ED8-4E95-89D8-2A7516B782F2}"/>
              </a:ext>
            </a:extLst>
          </p:cNvPr>
          <p:cNvSpPr txBox="1"/>
          <p:nvPr/>
        </p:nvSpPr>
        <p:spPr>
          <a:xfrm>
            <a:off x="1315749" y="2059709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 (400 total)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456DA-DA64-451F-8C3A-51898F0141AD}"/>
              </a:ext>
            </a:extLst>
          </p:cNvPr>
          <p:cNvSpPr txBox="1"/>
          <p:nvPr/>
        </p:nvSpPr>
        <p:spPr>
          <a:xfrm>
            <a:off x="6611937" y="2059709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Set (55 total)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8BAB1-7331-4660-A639-0BA760BC5153}"/>
              </a:ext>
            </a:extLst>
          </p:cNvPr>
          <p:cNvSpPr/>
          <p:nvPr/>
        </p:nvSpPr>
        <p:spPr>
          <a:xfrm>
            <a:off x="3703782" y="5994400"/>
            <a:ext cx="221673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0B9E6-D7D5-49E6-96BE-553FCC4E889F}"/>
              </a:ext>
            </a:extLst>
          </p:cNvPr>
          <p:cNvSpPr/>
          <p:nvPr/>
        </p:nvSpPr>
        <p:spPr>
          <a:xfrm>
            <a:off x="9057480" y="5980545"/>
            <a:ext cx="221673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918-978C-4747-9752-F18A595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9400"/>
            <a:ext cx="10018713" cy="1752599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357751-5946-4650-A8F7-DB2109B5B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080055"/>
              </p:ext>
            </p:extLst>
          </p:nvPr>
        </p:nvGraphicFramePr>
        <p:xfrm>
          <a:off x="2429665" y="2031999"/>
          <a:ext cx="8128000" cy="390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918-978C-4747-9752-F18A595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9400"/>
            <a:ext cx="10018713" cy="17525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2382D7-6CA4-420E-A3FF-687C3FC6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54149"/>
              </p:ext>
            </p:extLst>
          </p:nvPr>
        </p:nvGraphicFramePr>
        <p:xfrm>
          <a:off x="1484304" y="2882442"/>
          <a:ext cx="100187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3">
                  <a:extLst>
                    <a:ext uri="{9D8B030D-6E8A-4147-A177-3AD203B41FA5}">
                      <a16:colId xmlns:a16="http://schemas.microsoft.com/office/drawing/2014/main" val="3828713075"/>
                    </a:ext>
                  </a:extLst>
                </a:gridCol>
                <a:gridCol w="1293503">
                  <a:extLst>
                    <a:ext uri="{9D8B030D-6E8A-4147-A177-3AD203B41FA5}">
                      <a16:colId xmlns:a16="http://schemas.microsoft.com/office/drawing/2014/main" val="28457143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840547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833701258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4950689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84881158"/>
                    </a:ext>
                  </a:extLst>
                </a:gridCol>
                <a:gridCol w="1242850">
                  <a:extLst>
                    <a:ext uri="{9D8B030D-6E8A-4147-A177-3AD203B41FA5}">
                      <a16:colId xmlns:a16="http://schemas.microsoft.com/office/drawing/2014/main" val="3624171395"/>
                    </a:ext>
                  </a:extLst>
                </a:gridCol>
                <a:gridCol w="1001872">
                  <a:extLst>
                    <a:ext uri="{9D8B030D-6E8A-4147-A177-3AD203B41FA5}">
                      <a16:colId xmlns:a16="http://schemas.microsoft.com/office/drawing/2014/main" val="299274375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F1-Measure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24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             Class: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8393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NV-BOW-OV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229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NV-BOW-FV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755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9025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25ECAC-ABBD-4F98-AC03-1185FF3A1D3C}"/>
              </a:ext>
            </a:extLst>
          </p:cNvPr>
          <p:cNvCxnSpPr>
            <a:cxnSpLocks/>
          </p:cNvCxnSpPr>
          <p:nvPr/>
        </p:nvCxnSpPr>
        <p:spPr>
          <a:xfrm>
            <a:off x="2161309" y="3241964"/>
            <a:ext cx="715241" cy="36563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3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</TotalTime>
  <Words>63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COMP 472 - Assignment 3</vt:lpstr>
      <vt:lpstr>Data Set</vt:lpstr>
      <vt:lpstr>Vocabulary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472 - Assignment 3</dc:title>
  <dc:creator>Andrew Korolus</dc:creator>
  <cp:lastModifiedBy>Andrew Korolus</cp:lastModifiedBy>
  <cp:revision>14</cp:revision>
  <dcterms:created xsi:type="dcterms:W3CDTF">2020-11-30T20:14:13Z</dcterms:created>
  <dcterms:modified xsi:type="dcterms:W3CDTF">2020-12-07T18:05:53Z</dcterms:modified>
</cp:coreProperties>
</file>