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7" autoAdjust="0"/>
    <p:restoredTop sz="94660"/>
  </p:normalViewPr>
  <p:slideViewPr>
    <p:cSldViewPr snapToGrid="0">
      <p:cViewPr>
        <p:scale>
          <a:sx n="100" d="100"/>
          <a:sy n="100" d="100"/>
        </p:scale>
        <p:origin x="882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NB-BOW-OV</c:v>
                </c:pt>
                <c:pt idx="1">
                  <c:v>NB-BOW-FV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4305</c:v>
                </c:pt>
                <c:pt idx="1">
                  <c:v>1194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44E-4CD7-A6C5-4CC3947E0A0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796782488"/>
        <c:axId val="796785440"/>
      </c:barChart>
      <c:catAx>
        <c:axId val="7967824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96785440"/>
        <c:crosses val="autoZero"/>
        <c:auto val="1"/>
        <c:lblAlgn val="ctr"/>
        <c:lblOffset val="100"/>
        <c:noMultiLvlLbl val="0"/>
      </c:catAx>
      <c:valAx>
        <c:axId val="7967854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967824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00A3A-D5B1-402B-8D67-09E0E8028817}" type="datetimeFigureOut">
              <a:rPr lang="en-US" smtClean="0"/>
              <a:t>2020-11-30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4167D-14F5-4434-A995-1DCB3657F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215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00A3A-D5B1-402B-8D67-09E0E8028817}" type="datetimeFigureOut">
              <a:rPr lang="en-US" smtClean="0"/>
              <a:t>2020-11-30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4167D-14F5-4434-A995-1DCB3657F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68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00A3A-D5B1-402B-8D67-09E0E8028817}" type="datetimeFigureOut">
              <a:rPr lang="en-US" smtClean="0"/>
              <a:t>2020-11-30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4167D-14F5-4434-A995-1DCB3657F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8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00A3A-D5B1-402B-8D67-09E0E8028817}" type="datetimeFigureOut">
              <a:rPr lang="en-US" smtClean="0"/>
              <a:t>2020-11-30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4167D-14F5-4434-A995-1DCB3657F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7585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00A3A-D5B1-402B-8D67-09E0E8028817}" type="datetimeFigureOut">
              <a:rPr lang="en-US" smtClean="0"/>
              <a:t>2020-11-30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4167D-14F5-4434-A995-1DCB3657F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9559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00A3A-D5B1-402B-8D67-09E0E8028817}" type="datetimeFigureOut">
              <a:rPr lang="en-US" smtClean="0"/>
              <a:t>2020-11-30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4167D-14F5-4434-A995-1DCB3657F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6372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00A3A-D5B1-402B-8D67-09E0E8028817}" type="datetimeFigureOut">
              <a:rPr lang="en-US" smtClean="0"/>
              <a:t>2020-11-30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4167D-14F5-4434-A995-1DCB3657F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9391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00A3A-D5B1-402B-8D67-09E0E8028817}" type="datetimeFigureOut">
              <a:rPr lang="en-US" smtClean="0"/>
              <a:t>2020-11-30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4167D-14F5-4434-A995-1DCB3657F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4907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00A3A-D5B1-402B-8D67-09E0E8028817}" type="datetimeFigureOut">
              <a:rPr lang="en-US" smtClean="0"/>
              <a:t>2020-11-30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4167D-14F5-4434-A995-1DCB3657F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512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00A3A-D5B1-402B-8D67-09E0E8028817}" type="datetimeFigureOut">
              <a:rPr lang="en-US" smtClean="0"/>
              <a:t>2020-11-30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7734167D-14F5-4434-A995-1DCB3657F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787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00A3A-D5B1-402B-8D67-09E0E8028817}" type="datetimeFigureOut">
              <a:rPr lang="en-US" smtClean="0"/>
              <a:t>2020-11-30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4167D-14F5-4434-A995-1DCB3657F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109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00A3A-D5B1-402B-8D67-09E0E8028817}" type="datetimeFigureOut">
              <a:rPr lang="en-US" smtClean="0"/>
              <a:t>2020-11-30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4167D-14F5-4434-A995-1DCB3657F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427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00A3A-D5B1-402B-8D67-09E0E8028817}" type="datetimeFigureOut">
              <a:rPr lang="en-US" smtClean="0"/>
              <a:t>2020-11-30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4167D-14F5-4434-A995-1DCB3657F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833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00A3A-D5B1-402B-8D67-09E0E8028817}" type="datetimeFigureOut">
              <a:rPr lang="en-US" smtClean="0"/>
              <a:t>2020-11-30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4167D-14F5-4434-A995-1DCB3657F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663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00A3A-D5B1-402B-8D67-09E0E8028817}" type="datetimeFigureOut">
              <a:rPr lang="en-US" smtClean="0"/>
              <a:t>2020-11-30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4167D-14F5-4434-A995-1DCB3657F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511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00A3A-D5B1-402B-8D67-09E0E8028817}" type="datetimeFigureOut">
              <a:rPr lang="en-US" smtClean="0"/>
              <a:t>2020-11-30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4167D-14F5-4434-A995-1DCB3657F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549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00A3A-D5B1-402B-8D67-09E0E8028817}" type="datetimeFigureOut">
              <a:rPr lang="en-US" smtClean="0"/>
              <a:t>2020-11-30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4167D-14F5-4434-A995-1DCB3657F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816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7400A3A-D5B1-402B-8D67-09E0E8028817}" type="datetimeFigureOut">
              <a:rPr lang="en-US" smtClean="0"/>
              <a:t>2020-11-30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734167D-14F5-4434-A995-1DCB3657F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755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5A325-FDA2-4C7F-A398-959CFAF08D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 472 - Assignment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373AB9-D7E3-4103-B0EA-5069F817D0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Andrew Korolus (40055081)</a:t>
            </a:r>
          </a:p>
        </p:txBody>
      </p:sp>
    </p:spTree>
    <p:extLst>
      <p:ext uri="{BB962C8B-B14F-4D97-AF65-F5344CB8AC3E}">
        <p14:creationId xmlns:p14="http://schemas.microsoft.com/office/powerpoint/2010/main" val="2991637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82EDE-2362-492D-9A38-5A3B2055D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77800"/>
            <a:ext cx="10018713" cy="1752599"/>
          </a:xfrm>
        </p:spPr>
        <p:txBody>
          <a:bodyPr/>
          <a:lstStyle/>
          <a:p>
            <a:r>
              <a:rPr lang="en-US" dirty="0"/>
              <a:t>Data Set</a:t>
            </a:r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981DE1EC-7450-4B63-B49B-7E7A5AA78B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749" y="2585444"/>
            <a:ext cx="4891087" cy="3668315"/>
          </a:xfrm>
          <a:prstGeom prst="rect">
            <a:avLst/>
          </a:prstGeom>
        </p:spPr>
      </p:pic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EDDDD998-F5C1-44B4-97F8-3B8EE81060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1936" y="2594802"/>
            <a:ext cx="4891087" cy="366831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23FCD26-9ED8-4E95-89D8-2A7516B782F2}"/>
              </a:ext>
            </a:extLst>
          </p:cNvPr>
          <p:cNvSpPr txBox="1"/>
          <p:nvPr/>
        </p:nvSpPr>
        <p:spPr>
          <a:xfrm>
            <a:off x="1315749" y="2059709"/>
            <a:ext cx="4891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Training Set (400 total)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0456DA-DA64-451F-8C3A-51898F0141AD}"/>
              </a:ext>
            </a:extLst>
          </p:cNvPr>
          <p:cNvSpPr txBox="1"/>
          <p:nvPr/>
        </p:nvSpPr>
        <p:spPr>
          <a:xfrm>
            <a:off x="6611937" y="2059709"/>
            <a:ext cx="4891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Test Set (55 total)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B8BAB1-7331-4660-A639-0BA760BC5153}"/>
              </a:ext>
            </a:extLst>
          </p:cNvPr>
          <p:cNvSpPr/>
          <p:nvPr/>
        </p:nvSpPr>
        <p:spPr>
          <a:xfrm>
            <a:off x="3703782" y="5994400"/>
            <a:ext cx="221673" cy="184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160B9E6-D7D5-49E6-96BE-553FCC4E889F}"/>
              </a:ext>
            </a:extLst>
          </p:cNvPr>
          <p:cNvSpPr/>
          <p:nvPr/>
        </p:nvSpPr>
        <p:spPr>
          <a:xfrm>
            <a:off x="9057480" y="5980545"/>
            <a:ext cx="221673" cy="184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796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7E918-978C-4747-9752-F18A59509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279400"/>
            <a:ext cx="10018713" cy="1752599"/>
          </a:xfrm>
        </p:spPr>
        <p:txBody>
          <a:bodyPr/>
          <a:lstStyle/>
          <a:p>
            <a:r>
              <a:rPr lang="en-US" dirty="0"/>
              <a:t>Vocabulary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96357751-5946-4650-A8F7-DB2109B5B7E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19080055"/>
              </p:ext>
            </p:extLst>
          </p:nvPr>
        </p:nvGraphicFramePr>
        <p:xfrm>
          <a:off x="2429665" y="2031999"/>
          <a:ext cx="8128000" cy="39031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7168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7E918-978C-4747-9752-F18A59509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279400"/>
            <a:ext cx="10018713" cy="1752599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892382D7-6CA4-420E-A3FF-687C3FC654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7677188"/>
              </p:ext>
            </p:extLst>
          </p:nvPr>
        </p:nvGraphicFramePr>
        <p:xfrm>
          <a:off x="1484304" y="2882442"/>
          <a:ext cx="10018718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3743">
                  <a:extLst>
                    <a:ext uri="{9D8B030D-6E8A-4147-A177-3AD203B41FA5}">
                      <a16:colId xmlns:a16="http://schemas.microsoft.com/office/drawing/2014/main" val="3828713075"/>
                    </a:ext>
                  </a:extLst>
                </a:gridCol>
                <a:gridCol w="1293503">
                  <a:extLst>
                    <a:ext uri="{9D8B030D-6E8A-4147-A177-3AD203B41FA5}">
                      <a16:colId xmlns:a16="http://schemas.microsoft.com/office/drawing/2014/main" val="284571433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968405470"/>
                    </a:ext>
                  </a:extLst>
                </a:gridCol>
                <a:gridCol w="1057275">
                  <a:extLst>
                    <a:ext uri="{9D8B030D-6E8A-4147-A177-3AD203B41FA5}">
                      <a16:colId xmlns:a16="http://schemas.microsoft.com/office/drawing/2014/main" val="1833701258"/>
                    </a:ext>
                  </a:extLst>
                </a:gridCol>
                <a:gridCol w="1133475">
                  <a:extLst>
                    <a:ext uri="{9D8B030D-6E8A-4147-A177-3AD203B41FA5}">
                      <a16:colId xmlns:a16="http://schemas.microsoft.com/office/drawing/2014/main" val="1495068953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784881158"/>
                    </a:ext>
                  </a:extLst>
                </a:gridCol>
                <a:gridCol w="1242850">
                  <a:extLst>
                    <a:ext uri="{9D8B030D-6E8A-4147-A177-3AD203B41FA5}">
                      <a16:colId xmlns:a16="http://schemas.microsoft.com/office/drawing/2014/main" val="3624171395"/>
                    </a:ext>
                  </a:extLst>
                </a:gridCol>
                <a:gridCol w="1001872">
                  <a:extLst>
                    <a:ext uri="{9D8B030D-6E8A-4147-A177-3AD203B41FA5}">
                      <a16:colId xmlns:a16="http://schemas.microsoft.com/office/drawing/2014/main" val="2992743751"/>
                    </a:ext>
                  </a:extLst>
                </a:gridCol>
              </a:tblGrid>
              <a:tr h="3505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F1-Measure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1112431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Model              Class: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Yes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No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Yes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No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Yes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No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9839382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NV-BOW-OV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0.6038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0.9697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0.0455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0.7442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0.0833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522924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NV-BOW-FV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0.6545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0.9697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0.1818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0.7711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0.2963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8875595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LSTM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0.6667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0.6471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0.3529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0.8571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0.7857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690258"/>
                  </a:ext>
                </a:extLst>
              </a:tr>
            </a:tbl>
          </a:graphicData>
        </a:graphic>
      </p:graphicFrame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D25ECAC-ABBD-4F98-AC03-1185FF3A1D3C}"/>
              </a:ext>
            </a:extLst>
          </p:cNvPr>
          <p:cNvCxnSpPr>
            <a:cxnSpLocks/>
          </p:cNvCxnSpPr>
          <p:nvPr/>
        </p:nvCxnSpPr>
        <p:spPr>
          <a:xfrm>
            <a:off x="2161309" y="3241964"/>
            <a:ext cx="715241" cy="36563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02398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128</TotalTime>
  <Words>63</Words>
  <Application>Microsoft Office PowerPoint</Application>
  <PresentationFormat>Widescreen</PresentationFormat>
  <Paragraphs>42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Corbel</vt:lpstr>
      <vt:lpstr>Parallax</vt:lpstr>
      <vt:lpstr>COMP 472 - Assignment 3</vt:lpstr>
      <vt:lpstr>Data Set</vt:lpstr>
      <vt:lpstr>Vocabulary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472 - Assignment 3</dc:title>
  <dc:creator>Andrew Korolus</dc:creator>
  <cp:lastModifiedBy>Andrew Korolus</cp:lastModifiedBy>
  <cp:revision>13</cp:revision>
  <dcterms:created xsi:type="dcterms:W3CDTF">2020-11-30T20:14:13Z</dcterms:created>
  <dcterms:modified xsi:type="dcterms:W3CDTF">2020-11-30T22:22:22Z</dcterms:modified>
</cp:coreProperties>
</file>