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5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7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2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59D9EDD-938E-4B3A-B89C-9FA9DBEF3DC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9929488-53C0-4020-9AEF-9F07B11BA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4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 sign-on figures">
            <a:extLst>
              <a:ext uri="{FF2B5EF4-FFF2-40B4-BE49-F238E27FC236}">
                <a16:creationId xmlns:a16="http://schemas.microsoft.com/office/drawing/2014/main" id="{68593E8B-59B0-03C8-F849-D56A9A6AC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325" b="37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2076D-9B38-8D3A-0D0C-9AF8610B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3526890"/>
          </a:xfrm>
        </p:spPr>
        <p:txBody>
          <a:bodyPr>
            <a:normAutofit/>
          </a:bodyPr>
          <a:lstStyle/>
          <a:p>
            <a:r>
              <a:rPr lang="en-US" sz="6600" dirty="0"/>
              <a:t>Virtual 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C11DE-4C4D-4E06-9C3D-93E9ECF89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353" y="5280847"/>
            <a:ext cx="9829648" cy="434974"/>
          </a:xfrm>
        </p:spPr>
        <p:txBody>
          <a:bodyPr>
            <a:normAutofit/>
          </a:bodyPr>
          <a:lstStyle/>
          <a:p>
            <a:r>
              <a:rPr lang="en-US" dirty="0"/>
              <a:t>Andrew Koenig</a:t>
            </a:r>
          </a:p>
        </p:txBody>
      </p:sp>
    </p:spTree>
    <p:extLst>
      <p:ext uri="{BB962C8B-B14F-4D97-AF65-F5344CB8AC3E}">
        <p14:creationId xmlns:p14="http://schemas.microsoft.com/office/powerpoint/2010/main" val="30684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B1FB1D-ACF9-8193-C39F-E4C5E4C7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189281"/>
          </a:xfrm>
        </p:spPr>
        <p:txBody>
          <a:bodyPr/>
          <a:lstStyle/>
          <a:p>
            <a:pPr algn="ctr"/>
            <a:r>
              <a:rPr lang="en-US" sz="3200" dirty="0"/>
              <a:t>What is it?</a:t>
            </a:r>
          </a:p>
        </p:txBody>
      </p:sp>
      <p:pic>
        <p:nvPicPr>
          <p:cNvPr id="21" name="Content Placeholder 20" descr="A picture containing logo&#10;&#10;Description automatically generated">
            <a:extLst>
              <a:ext uri="{FF2B5EF4-FFF2-40B4-BE49-F238E27FC236}">
                <a16:creationId xmlns:a16="http://schemas.microsoft.com/office/drawing/2014/main" id="{327AD3A2-6FD7-1F94-EC4F-0734E581C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20" y="446088"/>
            <a:ext cx="5397061" cy="5414962"/>
          </a:xfrm>
          <a:ln>
            <a:solidFill>
              <a:schemeClr val="accent1"/>
            </a:solidFill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4EE270-DA58-A545-87C7-FB535BB3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456121"/>
            <a:ext cx="3547533" cy="340492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800" dirty="0"/>
              <a:t>Virtual currency (Cryptocurrency) is a type of digital asset that is designed as a medium of exchange. It is different from traditional currency due to being completely digital as well as operating independently of a central bank or government.</a:t>
            </a:r>
          </a:p>
        </p:txBody>
      </p:sp>
    </p:spTree>
    <p:extLst>
      <p:ext uri="{BB962C8B-B14F-4D97-AF65-F5344CB8AC3E}">
        <p14:creationId xmlns:p14="http://schemas.microsoft.com/office/powerpoint/2010/main" val="68791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93B6CA-D1B2-AA7F-22B9-2721048BA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C2A90-7802-FBDC-0B29-E5D72B04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How does it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E6AC-C462-5BF0-21F0-6ADC25C8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43469"/>
            <a:ext cx="8623000" cy="3795824"/>
          </a:xfrm>
        </p:spPr>
        <p:txBody>
          <a:bodyPr>
            <a:normAutofit/>
          </a:bodyPr>
          <a:lstStyle/>
          <a:p>
            <a:r>
              <a:rPr lang="en-US" sz="2400" dirty="0"/>
              <a:t>Virtual currency works on a digital ledger called a blockchain</a:t>
            </a:r>
          </a:p>
          <a:p>
            <a:r>
              <a:rPr lang="en-US" sz="2400" dirty="0"/>
              <a:t>Cryptocurrency can be purchased and stored in a wallet, or stored in an exchange</a:t>
            </a:r>
          </a:p>
          <a:p>
            <a:r>
              <a:rPr lang="en-US" sz="2400" dirty="0"/>
              <a:t>Depending on the price of the currency, the value of the currency stored in a wallet can fluctuate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9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5DECD56C-FF89-48FE-A3C5-9D8B3418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9C581D33-59DD-4E2E-83E1-EC7AECD50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B4C2E-7F5B-652A-F19B-9DCF104F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Blockchain Transactions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B0614180-DCCB-AC78-89E2-E93EF4AB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2796357" cy="3632200"/>
          </a:xfrm>
        </p:spPr>
        <p:txBody>
          <a:bodyPr>
            <a:normAutofit/>
          </a:bodyPr>
          <a:lstStyle/>
          <a:p>
            <a:r>
              <a:rPr lang="en-US" dirty="0"/>
              <a:t>For currency to be moved it must be validated on the blockchain. This is why crypto transactions can take some time.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E3777CD7-95C1-45EB-91AE-369E6C965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9795902-958E-E7CA-F7F3-EC1073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r="9956" b="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0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EDDB2-B441-EEF2-8173-7DFB6025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Is crypto anonymous?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9FF6-9682-F698-CACF-6E4C10231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Virtual currency is not anonymous, but instead is pseudoanonymous</a:t>
            </a:r>
            <a:endParaRPr lang="en-US" sz="1200" dirty="0"/>
          </a:p>
          <a:p>
            <a:pPr lvl="1"/>
            <a:r>
              <a:rPr lang="en-US" sz="1400" dirty="0"/>
              <a:t>Your identity is not hidden, but you are given a fake one</a:t>
            </a:r>
          </a:p>
          <a:p>
            <a:pPr lvl="1"/>
            <a:r>
              <a:rPr lang="en-US" sz="1400" dirty="0"/>
              <a:t>Your crypto wallet has an address that is separate from your identity </a:t>
            </a:r>
          </a:p>
        </p:txBody>
      </p:sp>
    </p:spTree>
    <p:extLst>
      <p:ext uri="{BB962C8B-B14F-4D97-AF65-F5344CB8AC3E}">
        <p14:creationId xmlns:p14="http://schemas.microsoft.com/office/powerpoint/2010/main" val="3735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A14CE2B0-0F0F-433D-8ED6-770921C9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8C11A05-66BE-F350-66DD-228D4073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3" b="27863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7" name="Freeform 9">
            <a:extLst>
              <a:ext uri="{FF2B5EF4-FFF2-40B4-BE49-F238E27FC236}">
                <a16:creationId xmlns:a16="http://schemas.microsoft.com/office/drawing/2014/main" id="{02AB05CC-4371-4DE4-AAE6-20E4B1579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0E2B9-76C4-C5BE-6157-E973CAAC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9"/>
            <a:ext cx="10572000" cy="4955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Is it secure?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23F6-8DB3-2A5F-1196-37F10C17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9" y="5449929"/>
            <a:ext cx="10572000" cy="1133751"/>
          </a:xfrm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use of blockchain makes virtual currency a secure system. Since it is a peer-to-peer system spread out over a network, someone would have to change information on a majority of the systems on the network for them to accept the change. Even then, people would notice and take action.</a:t>
            </a:r>
          </a:p>
        </p:txBody>
      </p:sp>
    </p:spTree>
    <p:extLst>
      <p:ext uri="{BB962C8B-B14F-4D97-AF65-F5344CB8AC3E}">
        <p14:creationId xmlns:p14="http://schemas.microsoft.com/office/powerpoint/2010/main" val="19422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a mask&#10;&#10;Description automatically generated">
            <a:extLst>
              <a:ext uri="{FF2B5EF4-FFF2-40B4-BE49-F238E27FC236}">
                <a16:creationId xmlns:a16="http://schemas.microsoft.com/office/drawing/2014/main" id="{4EA1BE8A-6F09-9609-297F-3D2583DE8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4" r="28949"/>
          <a:stretch/>
        </p:blipFill>
        <p:spPr>
          <a:xfrm>
            <a:off x="6022731" y="0"/>
            <a:ext cx="6169269" cy="6858001"/>
          </a:xfrm>
          <a:prstGeom prst="rect">
            <a:avLst/>
          </a:prstGeom>
        </p:spPr>
      </p:pic>
      <p:sp>
        <p:nvSpPr>
          <p:cNvPr id="26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B4A8A7-D875-D8CE-F9FA-799EEC28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750" y="861158"/>
            <a:ext cx="3686398" cy="74295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The bad 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518E5C-9AEF-7B8C-5409-B3353420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6108"/>
          </a:xfrm>
        </p:spPr>
        <p:txBody>
          <a:bodyPr>
            <a:normAutofit/>
          </a:bodyPr>
          <a:lstStyle/>
          <a:p>
            <a:r>
              <a:rPr lang="en-US" dirty="0"/>
              <a:t>Crypto currency is the main method of payment on the dark web and allows a careful user to be much harder to track compared to using traditional payments.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5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D9FA2-3CD4-5F90-662B-C7473268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1381663"/>
          </a:xfrm>
        </p:spPr>
        <p:txBody>
          <a:bodyPr/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C10D1-124E-79B4-567A-9073F1279E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6000" y="2804160"/>
            <a:ext cx="4880300" cy="1777365"/>
          </a:xfrm>
        </p:spPr>
        <p:txBody>
          <a:bodyPr/>
          <a:lstStyle/>
          <a:p>
            <a:pPr algn="ctr"/>
            <a:r>
              <a:rPr lang="en-US" dirty="0"/>
              <a:t>Virtual currencies are here to stay. New ones pop up every day trying to be the next bitcoin and they show no sign of slowing down.</a:t>
            </a:r>
          </a:p>
        </p:txBody>
      </p:sp>
    </p:spTree>
    <p:extLst>
      <p:ext uri="{BB962C8B-B14F-4D97-AF65-F5344CB8AC3E}">
        <p14:creationId xmlns:p14="http://schemas.microsoft.com/office/powerpoint/2010/main" val="392736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1E11-5B56-AB01-1DA4-7C2F8D1C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7188"/>
            <a:ext cx="10010398" cy="970450"/>
          </a:xfrm>
        </p:spPr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8ADB-5103-C1F1-4842-056CF972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57305"/>
            <a:ext cx="10554574" cy="432033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Kaspersky. “What Is Cryptocurrency and How Does It Work?” </a:t>
            </a:r>
            <a:r>
              <a:rPr lang="en-US" i="1" dirty="0">
                <a:effectLst/>
              </a:rPr>
              <a:t>Www.kaspersky.com</a:t>
            </a:r>
            <a:r>
              <a:rPr lang="en-US" dirty="0">
                <a:effectLst/>
              </a:rPr>
              <a:t>, 19 Apr. 2023, https://www.kaspersky.com/resource-center/definitions/what-is-cryptocurrency. </a:t>
            </a:r>
          </a:p>
          <a:p>
            <a:r>
              <a:rPr lang="en-US" dirty="0">
                <a:effectLst/>
              </a:rPr>
              <a:t>O'Sullivan, Fergus. “Is Crypto Anonymous 2023 [Is Bitcoin More Traceable than Cash].” </a:t>
            </a:r>
            <a:r>
              <a:rPr lang="en-US" i="1" dirty="0" err="1">
                <a:effectLst/>
              </a:rPr>
              <a:t>Cloudwards</a:t>
            </a:r>
            <a:r>
              <a:rPr lang="en-US" dirty="0">
                <a:effectLst/>
              </a:rPr>
              <a:t>, 23 Mar. 2023, https://www.cloudwards.net/is-crypto-anonymous/. </a:t>
            </a:r>
          </a:p>
          <a:p>
            <a:r>
              <a:rPr lang="en-US" dirty="0" err="1">
                <a:effectLst/>
              </a:rPr>
              <a:t>Frankenfield</a:t>
            </a:r>
            <a:r>
              <a:rPr lang="en-US" dirty="0">
                <a:effectLst/>
              </a:rPr>
              <a:t>, Jake. “Cryptocurrency Explained with Pros and Cons for Investment.” </a:t>
            </a:r>
            <a:r>
              <a:rPr lang="en-US" i="1" dirty="0">
                <a:effectLst/>
              </a:rPr>
              <a:t>Investopedia</a:t>
            </a:r>
            <a:r>
              <a:rPr lang="en-US" dirty="0">
                <a:effectLst/>
              </a:rPr>
              <a:t>, Investopedia, 23 Feb. 2023, https://www.investopedia.com/terms/c/cryptocurrency.asp. </a:t>
            </a:r>
          </a:p>
          <a:p>
            <a:r>
              <a:rPr lang="en-US" dirty="0">
                <a:effectLst/>
              </a:rPr>
              <a:t>“What Is Cryptocurrency? A Guide for Beginners.” </a:t>
            </a:r>
            <a:r>
              <a:rPr lang="en-US" i="1" dirty="0">
                <a:effectLst/>
              </a:rPr>
              <a:t>NerdWallet</a:t>
            </a:r>
            <a:r>
              <a:rPr lang="en-US" dirty="0">
                <a:effectLst/>
              </a:rPr>
              <a:t>, https://www.nerdwallet.com/article/investing/cryptocurrency. </a:t>
            </a:r>
          </a:p>
          <a:p>
            <a:r>
              <a:rPr lang="en-US" dirty="0">
                <a:effectLst/>
              </a:rPr>
              <a:t>S, </a:t>
            </a:r>
            <a:r>
              <a:rPr lang="en-US" dirty="0" err="1">
                <a:effectLst/>
              </a:rPr>
              <a:t>Ravikiran</a:t>
            </a:r>
            <a:r>
              <a:rPr lang="en-US" dirty="0">
                <a:effectLst/>
              </a:rPr>
              <a:t> A. “What Is Blockchain Technology? How Does Blockchain Work? [Updated].” </a:t>
            </a:r>
            <a:r>
              <a:rPr lang="en-US" i="1" dirty="0">
                <a:effectLst/>
              </a:rPr>
              <a:t>Simplilearn.com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Simplilearn</a:t>
            </a:r>
            <a:r>
              <a:rPr lang="en-US" dirty="0">
                <a:effectLst/>
              </a:rPr>
              <a:t>, 31 Mar. 2023, https://www.simplilearn.com/tutorials/blockchain-tutorial/blockchain-technology.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6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212</TotalTime>
  <Words>465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Virtual Currency</vt:lpstr>
      <vt:lpstr>What is it?</vt:lpstr>
      <vt:lpstr>How does it work?</vt:lpstr>
      <vt:lpstr>Blockchain Transactions</vt:lpstr>
      <vt:lpstr>Is crypto anonymous?</vt:lpstr>
      <vt:lpstr>Is it secure?</vt:lpstr>
      <vt:lpstr>The bad side</vt:lpstr>
      <vt:lpstr>Conclusion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Currency</dc:title>
  <dc:creator>Andrew Koenig</dc:creator>
  <cp:lastModifiedBy>Andrew Koenig</cp:lastModifiedBy>
  <cp:revision>19</cp:revision>
  <dcterms:created xsi:type="dcterms:W3CDTF">2023-04-21T03:52:18Z</dcterms:created>
  <dcterms:modified xsi:type="dcterms:W3CDTF">2023-04-22T18:53:51Z</dcterms:modified>
</cp:coreProperties>
</file>