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Rebound in monocytes without increase in %BrdU+ monocytes after BLZ-945 in SIV+ART+ animals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Andrew Ding-Su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2024-07-18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Monocyte numbers</a:t>
            </a:r>
          </a:p>
        </p:txBody>
      </p:sp>
      <p:pic>
        <p:nvPicPr>
          <p:cNvPr descr="fig:  Untitled_files/figure-pptx/grap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test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monocyte numbers remain the same during BLZ</a:t>
            </a:r>
          </a:p>
        </p:txBody>
      </p:sp>
      <p:pic>
        <p:nvPicPr>
          <p:cNvPr descr="fig:  Untitled_files/figure-pptx/graph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BLZ-945 eliminates CD16+ monocyte populations</a:t>
            </a:r>
          </a:p>
        </p:txBody>
      </p:sp>
      <p:pic>
        <p:nvPicPr>
          <p:cNvPr descr="Untitled_files/figure-pptx/graph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titled_files/figure-pptx/graph-2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test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fig:  Untitled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hello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Rebound in monocytes without increase in %BrdU+ monocytes after BLZ-945 in SIV+ART+ animals</dc:title>
  <dc:creator>Andrew Ding-Su</dc:creator>
  <cp:keywords/>
  <dcterms:created xsi:type="dcterms:W3CDTF">2024-07-18T01:56:12Z</dcterms:created>
  <dcterms:modified xsi:type="dcterms:W3CDTF">2024-07-18T01:56:12Z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2024-07-18</vt:lpwstr>
  </property>
  <property fmtid="{D5CDD505-2E9C-101B-9397-08002B2CF9AE}" pid="3" name="output">
    <vt:lpwstr>powerpoint_presentation</vt:lpwstr>
  </property>
</Properties>
</file>