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3" r:id="rId8"/>
    <p:sldId id="271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kehl" initials="ak" lastIdx="1" clrIdx="0">
    <p:extLst>
      <p:ext uri="{19B8F6BF-5375-455C-9EA6-DF929625EA0E}">
        <p15:presenceInfo xmlns:p15="http://schemas.microsoft.com/office/powerpoint/2012/main" userId="88711bc39dcd2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4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1179512-3581-4193-B229-3B45591A2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Exploration of Success through the NHL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5C5411B-F0AF-45B9-B7B4-90CD559CE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Andrew Kehl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DA97F-BB64-47EF-BC87-7AF04B46C6E5}"/>
              </a:ext>
            </a:extLst>
          </p:cNvPr>
          <p:cNvSpPr/>
          <p:nvPr/>
        </p:nvSpPr>
        <p:spPr>
          <a:xfrm>
            <a:off x="3519822" y="5780801"/>
            <a:ext cx="515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Birth Place of American NHL Players 2011-2021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E1F96-7142-4621-9964-E143766C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0" y="454645"/>
            <a:ext cx="9303415" cy="49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HL Success12">
            <a:extLst>
              <a:ext uri="{FF2B5EF4-FFF2-40B4-BE49-F238E27FC236}">
                <a16:creationId xmlns:a16="http://schemas.microsoft.com/office/drawing/2014/main" id="{EAD3A5D5-6F92-430D-B92A-8A16AC687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" t="32882" r="19030" b="20812"/>
          <a:stretch/>
        </p:blipFill>
        <p:spPr>
          <a:xfrm>
            <a:off x="492980" y="359306"/>
            <a:ext cx="8913780" cy="5055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45E4F0-BA19-419B-B299-3A699CCD7F52}"/>
              </a:ext>
            </a:extLst>
          </p:cNvPr>
          <p:cNvSpPr/>
          <p:nvPr/>
        </p:nvSpPr>
        <p:spPr>
          <a:xfrm>
            <a:off x="3519822" y="5780801"/>
            <a:ext cx="5152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Birth Place of American NHL Players 2011-2021</a:t>
            </a:r>
          </a:p>
          <a:p>
            <a:pPr algn="ctr"/>
            <a:r>
              <a:rPr lang="en-US" dirty="0"/>
              <a:t>Over Mean Winter Temp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C0287-7CDB-4F5D-B7F7-D0E694AB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4" y="5485485"/>
            <a:ext cx="185763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88B80C-25FC-4B82-A1D4-3281388C3571}"/>
              </a:ext>
            </a:extLst>
          </p:cNvPr>
          <p:cNvSpPr/>
          <p:nvPr/>
        </p:nvSpPr>
        <p:spPr>
          <a:xfrm>
            <a:off x="3519822" y="5780801"/>
            <a:ext cx="5152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Birth Place of American NHL Players 2011-2021</a:t>
            </a:r>
          </a:p>
          <a:p>
            <a:pPr algn="ctr"/>
            <a:r>
              <a:rPr lang="en-US" dirty="0"/>
              <a:t>W/ NHL Team Locations Marked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5D7D6-049A-4D7B-AA08-02C37CBB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73023"/>
            <a:ext cx="8924340" cy="48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C9B90-A1A8-4AF7-8DCE-3E2D081580F3}"/>
              </a:ext>
            </a:extLst>
          </p:cNvPr>
          <p:cNvSpPr txBox="1"/>
          <p:nvPr/>
        </p:nvSpPr>
        <p:spPr>
          <a:xfrm>
            <a:off x="2267712" y="2137172"/>
            <a:ext cx="7656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Thanks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38539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review “Outliers” by Malcolm Gladwell - aknowingspirit">
            <a:extLst>
              <a:ext uri="{FF2B5EF4-FFF2-40B4-BE49-F238E27FC236}">
                <a16:creationId xmlns:a16="http://schemas.microsoft.com/office/drawing/2014/main" id="{6F1E3E75-CEB0-4D31-9644-594EAB93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30" y="393718"/>
            <a:ext cx="5669739" cy="453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HL Success1">
            <a:extLst>
              <a:ext uri="{FF2B5EF4-FFF2-40B4-BE49-F238E27FC236}">
                <a16:creationId xmlns:a16="http://schemas.microsoft.com/office/drawing/2014/main" id="{8986FF64-2204-4B2B-8E9A-F3170CF5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b="8985"/>
          <a:stretch/>
        </p:blipFill>
        <p:spPr>
          <a:xfrm>
            <a:off x="2747128" y="516833"/>
            <a:ext cx="6697744" cy="4921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9FF58-A3D6-4F3C-9CE3-455B3BA02A1B}"/>
              </a:ext>
            </a:extLst>
          </p:cNvPr>
          <p:cNvSpPr txBox="1"/>
          <p:nvPr/>
        </p:nvSpPr>
        <p:spPr>
          <a:xfrm>
            <a:off x="3102998" y="5876014"/>
            <a:ext cx="595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NHL Player Distribution by Country 2011-2021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139E6-D621-4AE8-BBC9-634DE6154FC3}"/>
              </a:ext>
            </a:extLst>
          </p:cNvPr>
          <p:cNvSpPr txBox="1"/>
          <p:nvPr/>
        </p:nvSpPr>
        <p:spPr>
          <a:xfrm>
            <a:off x="3119231" y="6062870"/>
            <a:ext cx="595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NHL Player Distribution by Country 2011-2021 Continued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247CE-439D-4D36-AA95-EB1A124E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5" y="380773"/>
            <a:ext cx="1187298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C7DDE-FEEE-4744-8495-B50E7CA4664C}"/>
              </a:ext>
            </a:extLst>
          </p:cNvPr>
          <p:cNvSpPr txBox="1"/>
          <p:nvPr/>
        </p:nvSpPr>
        <p:spPr>
          <a:xfrm>
            <a:off x="3102998" y="5876014"/>
            <a:ext cx="595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 American NHL Player Distribution by Birth Week 2011-2021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F3292-5B9A-46BE-B332-1E0B5D91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9" y="335656"/>
            <a:ext cx="9129537" cy="52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D08B96-6691-4B5C-8272-F5F526CD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43" y="1068286"/>
            <a:ext cx="9016139" cy="44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773E1-8F89-4083-86A6-60628F1E9B0F}"/>
              </a:ext>
            </a:extLst>
          </p:cNvPr>
          <p:cNvSpPr/>
          <p:nvPr/>
        </p:nvSpPr>
        <p:spPr>
          <a:xfrm>
            <a:off x="3048000" y="59754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Canadian NHL Players Birth Months vs All Canadians 1991-2001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CD16-3ECE-43A3-8395-5780F178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418701"/>
            <a:ext cx="9503484" cy="4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40636C-3FFE-4D75-9B02-0CA41AE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27" y="347869"/>
            <a:ext cx="8023222" cy="5687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69405-CD10-48EA-8A09-F16FB3769272}"/>
              </a:ext>
            </a:extLst>
          </p:cNvPr>
          <p:cNvSpPr/>
          <p:nvPr/>
        </p:nvSpPr>
        <p:spPr>
          <a:xfrm>
            <a:off x="3048000" y="6211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All NHL Players 2011-2021 Birth Places</a:t>
            </a:r>
          </a:p>
        </p:txBody>
      </p:sp>
    </p:spTree>
    <p:extLst>
      <p:ext uri="{BB962C8B-B14F-4D97-AF65-F5344CB8AC3E}">
        <p14:creationId xmlns:p14="http://schemas.microsoft.com/office/powerpoint/2010/main" val="244840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57548-A297-4330-80DA-CD1688D17B75}"/>
              </a:ext>
            </a:extLst>
          </p:cNvPr>
          <p:cNvSpPr/>
          <p:nvPr/>
        </p:nvSpPr>
        <p:spPr>
          <a:xfrm>
            <a:off x="3714869" y="5788751"/>
            <a:ext cx="4619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All NHL Players 2011-2021 Birth Places</a:t>
            </a:r>
          </a:p>
          <a:p>
            <a:pPr algn="ctr"/>
            <a:r>
              <a:rPr lang="en-US" dirty="0"/>
              <a:t> Over Mean Winter Temp Map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B7D64-AB25-4DD9-A594-6A7D3387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36" y="294198"/>
            <a:ext cx="7908043" cy="54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</TotalTime>
  <Words>97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Exploration of Success through the NHL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Success through the NHL</dc:title>
  <dc:creator>andy kehl</dc:creator>
  <cp:lastModifiedBy>andy kehl</cp:lastModifiedBy>
  <cp:revision>10</cp:revision>
  <dcterms:created xsi:type="dcterms:W3CDTF">2021-05-08T22:42:30Z</dcterms:created>
  <dcterms:modified xsi:type="dcterms:W3CDTF">2021-05-15T06:08:22Z</dcterms:modified>
</cp:coreProperties>
</file>