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DE847-0373-415B-B5BB-F3549CD1F49B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3AFC-2513-41D5-BD9A-FA4690321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A3AFC-2513-41D5-BD9A-FA46903218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3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2070-D219-7D54-DAE4-B28A31F65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2CB8FF-D3A3-76B5-7F04-5F74E2B2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D9510-F40A-7E48-B0C7-5570A9D6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86D-0394-CC11-A2C5-2D7DC1F0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7BF48-CD5F-E032-E164-352A74A3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7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DDE45-01DA-4F0F-6BB0-24B9FE6D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0DC77-3D7E-51B7-95F0-06485209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D4A80-36B8-8663-DCFE-AC697AC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46FCB-FF35-CF1C-D280-320B74E3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F69F2-F0D1-33FD-5E9B-0DF423F3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9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AFB21B-30BE-DA28-DE5D-81A378AA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F5950F-FDD6-F342-A995-5A47FE54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F2C8E-10F4-3120-EF76-0CCFF395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E7855-D8A3-1507-8097-181BA3E2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85A60-DEB8-5F53-A4FE-7D5B863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0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864F8-8D55-19E3-229F-BBFFC6A6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957D4-8D35-3A0F-823B-F93498C6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8AD9FD-E059-A26F-DC2A-131E8CFB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100D2-90FE-3F2F-5439-A9235F87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7A4CE-9FF5-AA0D-96BE-5F37169B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E63B7-AE27-1971-5E25-39081E50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EA102-E791-5DF6-0984-EC092095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64299-05F4-4298-1678-C54856AF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7116A-BB8E-AE54-ED5B-F93AAE6F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04836-A9B4-47B7-E978-F62B1B1E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1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6918A-75E1-44B0-DADD-417CFAF5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5B8C0-C1BF-81F4-CF68-427F95CF6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36FB46-8545-9611-B337-9BEFD7ED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2E9882-C31A-F141-9FAD-530F995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E55CF6-8EC3-CBB5-9512-C623033D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05520-3DBB-3A9F-228D-24163D2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4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1FEE-1AB2-42DC-7195-9AFABBF6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304135-23DD-8699-2726-ECFFFE4E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6D25DB-0405-36E7-8B5F-C29D0D47A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2AE8DB-BCEB-4070-2F9A-1B9D5E3BF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EB2ED5-0F19-E9D1-61D5-4F8D4889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C2BF-F576-E8E0-3763-783F9C42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097724-C19A-6105-9DD1-FC3E1AB8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C5BA94-AA7D-EBCC-0877-C348D312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7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64E6C-9D9A-AF53-8CAD-A0B06581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54CF8E-6A27-C8B3-7C23-44643C09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997B8-CE36-B19B-2FF2-2B13F12A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B8E356-9A8D-9287-010F-EF8BB163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32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64F497-86F4-E2A2-09F3-86D18152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8E3907-C066-29F5-698E-2BBF976A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28D69D-920B-466D-D267-C7966521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26E66-C171-813D-F339-5759C6F8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93CCF-48E3-8327-3C4D-52326508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4B9BC0-510A-113A-01BC-6C6BCE95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AFB79-BAB8-4534-4232-67814C55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6433F5-CF6E-9A4B-5E16-22764058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F136B2-5F1D-A076-ADAA-5A8C668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0D688-5B90-C556-FBC0-7C85CA3E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5F4C07-FF67-4147-038B-68A0D526A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C68F82-EA49-D4DD-D3CB-0B6E1A51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8EA80-E302-F296-D49B-5B69AABC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6E4B6-0CAD-54DE-899F-2E0E9689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7CD68-DC2D-2691-3899-EC78C824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2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43DC5-AC22-975B-95AC-D4506844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BBE471-FCA2-7C50-DE44-A39C274F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1F58C-F5CC-54E8-1601-D1DE97EE4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0F2A1-180E-44A9-841E-1824174FC3F7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847A5-6FDB-7C16-D52C-8AFA99F49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E1092-9AB9-E3C2-787E-0AC87FCC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CD1CE-8974-0787-E227-E3B14B2B4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Склад товаров </a:t>
            </a:r>
            <a:br>
              <a:rPr lang="ru-RU" dirty="0"/>
            </a:br>
            <a:r>
              <a:rPr lang="ru-RU"/>
              <a:t>для автотуризма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B805A-4A33-BBE4-B140-71AF69E76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Warehouse for auto tourism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06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40AB7-6E2C-1D10-41D7-E336F59CBC01}"/>
              </a:ext>
            </a:extLst>
          </p:cNvPr>
          <p:cNvSpPr txBox="1"/>
          <p:nvPr/>
        </p:nvSpPr>
        <p:spPr>
          <a:xfrm>
            <a:off x="466344" y="484632"/>
            <a:ext cx="1084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Цель проекта:</a:t>
            </a:r>
          </a:p>
          <a:p>
            <a:r>
              <a:rPr lang="ru-RU" dirty="0"/>
              <a:t>Реализация базы данных для мониторинга остатка на складе товаров </a:t>
            </a:r>
            <a:r>
              <a:rPr lang="ru-RU"/>
              <a:t>для автотуризма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C88C8-8BBA-ACDF-AF04-B37A104C8AC2}"/>
              </a:ext>
            </a:extLst>
          </p:cNvPr>
          <p:cNvSpPr txBox="1"/>
          <p:nvPr/>
        </p:nvSpPr>
        <p:spPr>
          <a:xfrm>
            <a:off x="466344" y="1350264"/>
            <a:ext cx="10844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Описание основных объектов базы данных: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– справочник категорий товара.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Авто-тенты, системы хранения, </a:t>
            </a:r>
            <a:r>
              <a:rPr lang="ru-RU" b="0" i="0" dirty="0">
                <a:solidFill>
                  <a:srgbClr val="080808"/>
                </a:solidFill>
                <a:effectLst/>
                <a:latin typeface="SB Sans Text"/>
              </a:rPr>
              <a:t>противобуксовочная система</a:t>
            </a:r>
            <a:r>
              <a:rPr lang="ru-RU" dirty="0">
                <a:solidFill>
                  <a:srgbClr val="080808"/>
                </a:solidFill>
                <a:latin typeface="SB Sans Text"/>
              </a:rPr>
              <a:t>, аксессуары для товара</a:t>
            </a:r>
            <a:r>
              <a:rPr lang="ru-RU" b="0" i="0" dirty="0">
                <a:solidFill>
                  <a:srgbClr val="080808"/>
                </a:solidFill>
                <a:effectLst/>
                <a:latin typeface="SB Sans Text"/>
              </a:rPr>
              <a:t> и т.д.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–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справочник автомобилей;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Таблица с основными товарами склада;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CarCompatibility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– совместимость товара с автомобилем;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Accessories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сопутствующие то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вары для товаров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ProductsStockQuantity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таблица с остатками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на дату;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AccessoriesStockQuantity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таблица с остатками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Accessories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на дату.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02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B93C98-B69C-6366-07C1-CED3D78576F0}"/>
              </a:ext>
            </a:extLst>
          </p:cNvPr>
          <p:cNvSpPr txBox="1"/>
          <p:nvPr/>
        </p:nvSpPr>
        <p:spPr>
          <a:xfrm>
            <a:off x="859536" y="301752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Модель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b="1" dirty="0">
                <a:highlight>
                  <a:srgbClr val="00FFFF"/>
                </a:highlight>
              </a:rPr>
              <a:t>данных</a:t>
            </a:r>
            <a:r>
              <a:rPr lang="ru-RU" dirty="0">
                <a:highlight>
                  <a:srgbClr val="00FFFF"/>
                </a:highlight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E07970-5907-DEA7-BC76-58B02EA2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811"/>
            <a:ext cx="12192000" cy="51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8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Широкоэкранный</PresentationFormat>
  <Paragraphs>15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SB Sans Text</vt:lpstr>
      <vt:lpstr>Aptos</vt:lpstr>
      <vt:lpstr>Aptos Display</vt:lpstr>
      <vt:lpstr>Arial</vt:lpstr>
      <vt:lpstr>Consolas</vt:lpstr>
      <vt:lpstr>Wingdings</vt:lpstr>
      <vt:lpstr>Тема Office</vt:lpstr>
      <vt:lpstr>Склад товаров  для автотуризма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Андрей</dc:creator>
  <cp:lastModifiedBy>Андрей Андрей</cp:lastModifiedBy>
  <cp:revision>11</cp:revision>
  <dcterms:created xsi:type="dcterms:W3CDTF">2024-12-22T14:59:27Z</dcterms:created>
  <dcterms:modified xsi:type="dcterms:W3CDTF">2025-01-06T11:39:59Z</dcterms:modified>
</cp:coreProperties>
</file>