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Погоня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Секция «Программирование»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Костин Андрей, Попов Даниил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9687AA1-2252-488C-A4D1-22E9C06F2B55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365040"/>
            <a:ext cx="1219212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Для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разработк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 были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использов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аны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следующ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ие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ресурсы: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BB4F0C0-B389-4864-AB29-44AEB0C3A005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233880" y="2210400"/>
            <a:ext cx="5724000" cy="19332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5099760" y="3807000"/>
            <a:ext cx="1992600" cy="199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Беглец - Алгоритм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63B6896-88FC-4EF3-B54F-41F6E85AB548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523880" y="2565000"/>
            <a:ext cx="3240000" cy="172800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Shape 4"/>
          <p:cNvSpPr txBox="1"/>
          <p:nvPr/>
        </p:nvSpPr>
        <p:spPr>
          <a:xfrm>
            <a:off x="2099880" y="2999880"/>
            <a:ext cx="216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Анализ всевозможных  ходов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7427880" y="2565000"/>
            <a:ext cx="3240000" cy="172800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Shape 6"/>
          <p:cNvSpPr txBox="1"/>
          <p:nvPr/>
        </p:nvSpPr>
        <p:spPr>
          <a:xfrm>
            <a:off x="8003880" y="2999880"/>
            <a:ext cx="2160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Выбор наилучшего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варианта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5123880" y="3069000"/>
            <a:ext cx="1944000" cy="720000"/>
          </a:xfrm>
          <a:custGeom>
            <a:avLst/>
            <a:gdLst/>
            <a:ahLst/>
            <a:rect l="0" t="0" r="r" b="b"/>
            <a:pathLst>
              <a:path w="5402" h="2002">
                <a:moveTo>
                  <a:pt x="0" y="500"/>
                </a:moveTo>
                <a:lnTo>
                  <a:pt x="4050" y="500"/>
                </a:lnTo>
                <a:lnTo>
                  <a:pt x="4050" y="0"/>
                </a:lnTo>
                <a:lnTo>
                  <a:pt x="5401" y="1000"/>
                </a:lnTo>
                <a:lnTo>
                  <a:pt x="4050" y="2001"/>
                </a:lnTo>
                <a:lnTo>
                  <a:pt x="4050" y="1500"/>
                </a:lnTo>
                <a:lnTo>
                  <a:pt x="0" y="1500"/>
                </a:lnTo>
                <a:lnTo>
                  <a:pt x="0" y="500"/>
                </a:lnTo>
              </a:path>
            </a:pathLst>
          </a:cu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Демонстрация работы с полем №1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BF33D4B-9EFD-4E43-9323-A5CE22550C98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748240" y="1610280"/>
            <a:ext cx="6695640" cy="507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Демонстрация работы с полем №2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699FAE3-1C95-407E-A81F-6989D92909F7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895840" y="1863360"/>
            <a:ext cx="640044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Ловец - </a:t>
            </a: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Алгори</a:t>
            </a:r>
            <a:r>
              <a:rPr b="1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тм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895C738-35A4-423F-A5C6-C7E061EF964F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523880" y="2526480"/>
            <a:ext cx="3240000" cy="172800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TextShape 4"/>
          <p:cNvSpPr txBox="1"/>
          <p:nvPr/>
        </p:nvSpPr>
        <p:spPr>
          <a:xfrm>
            <a:off x="2099880" y="2872080"/>
            <a:ext cx="2160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Анализ всевозможных  ходов каждого ловца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7427880" y="2526480"/>
            <a:ext cx="3240000" cy="172800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6"/>
          <p:cNvSpPr txBox="1"/>
          <p:nvPr/>
        </p:nvSpPr>
        <p:spPr>
          <a:xfrm>
            <a:off x="8003880" y="2743920"/>
            <a:ext cx="2160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Выбор наилучшего варианта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 определенным условием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5123880" y="3069000"/>
            <a:ext cx="1944000" cy="720000"/>
          </a:xfrm>
          <a:custGeom>
            <a:avLst/>
            <a:gdLst/>
            <a:ahLst/>
            <a:rect l="0" t="0" r="r" b="b"/>
            <a:pathLst>
              <a:path w="5402" h="2002">
                <a:moveTo>
                  <a:pt x="0" y="500"/>
                </a:moveTo>
                <a:lnTo>
                  <a:pt x="4050" y="500"/>
                </a:lnTo>
                <a:lnTo>
                  <a:pt x="4050" y="0"/>
                </a:lnTo>
                <a:lnTo>
                  <a:pt x="5401" y="1000"/>
                </a:lnTo>
                <a:lnTo>
                  <a:pt x="4050" y="2001"/>
                </a:lnTo>
                <a:lnTo>
                  <a:pt x="4050" y="1500"/>
                </a:lnTo>
                <a:lnTo>
                  <a:pt x="0" y="1500"/>
                </a:lnTo>
                <a:lnTo>
                  <a:pt x="0" y="500"/>
                </a:lnTo>
              </a:path>
            </a:pathLst>
          </a:cu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838080" y="27666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Благодарим за внимание!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C97CB7A-1ED6-4801-915B-2A786BD59049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LibreOffice/5.1.6.2$Linux_X86_64 LibreOffice_project/10m0$Build-2</Application>
  <Words>18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2018-04-19T16:44:44Z</dcterms:created>
  <dc:creator>Даниил</dc:creator>
  <dc:description/>
  <dc:language>ru-RU</dc:language>
  <cp:lastModifiedBy/>
  <dcterms:modified xsi:type="dcterms:W3CDTF">2018-04-20T12:16:30Z</dcterms:modified>
  <cp:revision>5</cp:revision>
  <dc:subject/>
  <dc:title>Погоня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