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378"/>
    <a:srgbClr val="7AA2C4"/>
    <a:srgbClr val="A9C7EE"/>
    <a:srgbClr val="006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0" d="100"/>
          <a:sy n="70" d="100"/>
        </p:scale>
        <p:origin x="21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E3BFD-C346-AAC7-0A5A-5C89A71E328B}"/>
              </a:ext>
            </a:extLst>
          </p:cNvPr>
          <p:cNvSpPr/>
          <p:nvPr/>
        </p:nvSpPr>
        <p:spPr>
          <a:xfrm>
            <a:off x="-2056816" y="-1348889"/>
            <a:ext cx="16311655" cy="9555775"/>
          </a:xfrm>
          <a:prstGeom prst="rect">
            <a:avLst/>
          </a:prstGeom>
          <a:gradFill flip="none" rotWithShape="1">
            <a:gsLst>
              <a:gs pos="0">
                <a:srgbClr val="006884">
                  <a:shade val="30000"/>
                  <a:satMod val="115000"/>
                </a:srgbClr>
              </a:gs>
              <a:gs pos="50000">
                <a:srgbClr val="006884">
                  <a:shade val="67500"/>
                  <a:satMod val="115000"/>
                </a:srgbClr>
              </a:gs>
              <a:gs pos="100000">
                <a:srgbClr val="006884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114325-C63C-9349-1859-32FA22335116}"/>
              </a:ext>
            </a:extLst>
          </p:cNvPr>
          <p:cNvSpPr/>
          <p:nvPr/>
        </p:nvSpPr>
        <p:spPr>
          <a:xfrm>
            <a:off x="-1910199" y="-1301503"/>
            <a:ext cx="5357738" cy="790917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BFB2F8-3009-A9C5-7FFF-EC5AB5CBCCEA}"/>
              </a:ext>
            </a:extLst>
          </p:cNvPr>
          <p:cNvSpPr/>
          <p:nvPr/>
        </p:nvSpPr>
        <p:spPr>
          <a:xfrm>
            <a:off x="3641334" y="-1301505"/>
            <a:ext cx="10423555" cy="790917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/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A1852C-69B8-6847-E11F-5DAF5D8E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376" y="-1180370"/>
            <a:ext cx="704036" cy="4742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1BF9E51-5EFD-F40C-0A5D-AB35CCBCC530}"/>
              </a:ext>
            </a:extLst>
          </p:cNvPr>
          <p:cNvSpPr txBox="1"/>
          <p:nvPr/>
        </p:nvSpPr>
        <p:spPr>
          <a:xfrm>
            <a:off x="-1080539" y="-1125791"/>
            <a:ext cx="4519277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11" b="1" dirty="0">
                <a:latin typeface="Arial" panose="020B0604020202020204" pitchFamily="34" charset="0"/>
                <a:cs typeface="Arial" panose="020B0604020202020204" pitchFamily="34" charset="0"/>
              </a:rPr>
              <a:t>ADIDAS SALES DASHBOARD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7A00D1-941D-FEBE-B0CD-4DF42E11F6CC}"/>
              </a:ext>
            </a:extLst>
          </p:cNvPr>
          <p:cNvSpPr/>
          <p:nvPr/>
        </p:nvSpPr>
        <p:spPr>
          <a:xfrm>
            <a:off x="-1910199" y="-332240"/>
            <a:ext cx="1580122" cy="1307214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791116-EB2B-0194-3038-699FCC381DEB}"/>
              </a:ext>
            </a:extLst>
          </p:cNvPr>
          <p:cNvSpPr/>
          <p:nvPr/>
        </p:nvSpPr>
        <p:spPr>
          <a:xfrm>
            <a:off x="-1910200" y="1170512"/>
            <a:ext cx="1580122" cy="5064626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B66759-FC1D-B7D0-C09F-AB912E487345}"/>
              </a:ext>
            </a:extLst>
          </p:cNvPr>
          <p:cNvSpPr/>
          <p:nvPr/>
        </p:nvSpPr>
        <p:spPr>
          <a:xfrm>
            <a:off x="-193435" y="-332247"/>
            <a:ext cx="2838572" cy="925095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BE5A18-4C7C-30BA-0519-202EA1C0B26D}"/>
              </a:ext>
            </a:extLst>
          </p:cNvPr>
          <p:cNvSpPr/>
          <p:nvPr/>
        </p:nvSpPr>
        <p:spPr>
          <a:xfrm>
            <a:off x="2749673" y="-332247"/>
            <a:ext cx="2686984" cy="925095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760D92-3651-ABA4-BE2C-1FB1C45C5839}"/>
              </a:ext>
            </a:extLst>
          </p:cNvPr>
          <p:cNvSpPr/>
          <p:nvPr/>
        </p:nvSpPr>
        <p:spPr>
          <a:xfrm>
            <a:off x="5541190" y="-332247"/>
            <a:ext cx="2284458" cy="925095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E677EC-66B2-006F-7AA0-F9F2A028A5D9}"/>
              </a:ext>
            </a:extLst>
          </p:cNvPr>
          <p:cNvSpPr/>
          <p:nvPr/>
        </p:nvSpPr>
        <p:spPr>
          <a:xfrm>
            <a:off x="7935056" y="-332247"/>
            <a:ext cx="2371060" cy="925095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b="1" dirty="0"/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AB7EA1-AF0B-3612-195D-4699D5A53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46" y="-225122"/>
            <a:ext cx="710850" cy="7108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4C72E5-B839-49DD-04E9-CCBD00CC33EA}"/>
              </a:ext>
            </a:extLst>
          </p:cNvPr>
          <p:cNvSpPr txBox="1"/>
          <p:nvPr/>
        </p:nvSpPr>
        <p:spPr>
          <a:xfrm>
            <a:off x="-21391" y="-332241"/>
            <a:ext cx="1580122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TOTAL SALES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A22C8-CA8A-945D-6A94-0657E4284EA3}"/>
              </a:ext>
            </a:extLst>
          </p:cNvPr>
          <p:cNvSpPr txBox="1"/>
          <p:nvPr/>
        </p:nvSpPr>
        <p:spPr>
          <a:xfrm>
            <a:off x="2888378" y="-308143"/>
            <a:ext cx="1679535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E3777D-47A2-02CE-561C-62FA4AB7475B}"/>
              </a:ext>
            </a:extLst>
          </p:cNvPr>
          <p:cNvSpPr txBox="1"/>
          <p:nvPr/>
        </p:nvSpPr>
        <p:spPr>
          <a:xfrm>
            <a:off x="5709386" y="-314282"/>
            <a:ext cx="1219329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PROFIT 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6D0D2-926D-49A4-8974-1E65EE5E9445}"/>
              </a:ext>
            </a:extLst>
          </p:cNvPr>
          <p:cNvSpPr txBox="1"/>
          <p:nvPr/>
        </p:nvSpPr>
        <p:spPr>
          <a:xfrm>
            <a:off x="8037603" y="-326116"/>
            <a:ext cx="1472265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UNITS SOLD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0A95536-A51D-30C8-1D40-E83FC1D27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95" y="-314277"/>
            <a:ext cx="987541" cy="987541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FB5687-5944-6F11-4F77-855C0E1C4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64" y="-234839"/>
            <a:ext cx="632989" cy="632989"/>
          </a:xfrm>
          <a:prstGeom prst="rect">
            <a:avLst/>
          </a:prstGeom>
        </p:spPr>
      </p:pic>
      <p:pic>
        <p:nvPicPr>
          <p:cNvPr id="41" name="Picture 40" descr="A black and white logo&#10;&#10;Description automatically generated">
            <a:extLst>
              <a:ext uri="{FF2B5EF4-FFF2-40B4-BE49-F238E27FC236}">
                <a16:creationId xmlns:a16="http://schemas.microsoft.com/office/drawing/2014/main" id="{819F6F36-61D4-5FA9-CB3C-448460859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453" y="-242325"/>
            <a:ext cx="771653" cy="770866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F504A3D-CAFC-0D3E-E984-3D5FAD11A84E}"/>
              </a:ext>
            </a:extLst>
          </p:cNvPr>
          <p:cNvSpPr/>
          <p:nvPr/>
        </p:nvSpPr>
        <p:spPr>
          <a:xfrm>
            <a:off x="-183462" y="771188"/>
            <a:ext cx="5496696" cy="3798674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09CAC2-4309-C188-E06E-B2CF2E336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" y="876333"/>
            <a:ext cx="430431" cy="44566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D40493D-02D5-3002-8813-BE4359F46BC8}"/>
              </a:ext>
            </a:extLst>
          </p:cNvPr>
          <p:cNvSpPr txBox="1"/>
          <p:nvPr/>
        </p:nvSpPr>
        <p:spPr>
          <a:xfrm>
            <a:off x="558508" y="947693"/>
            <a:ext cx="3082826" cy="3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MONTHLY SALES &amp; PROFIT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13D2C4-EBDF-0728-9E66-570F2B5FBCF5}"/>
              </a:ext>
            </a:extLst>
          </p:cNvPr>
          <p:cNvCxnSpPr>
            <a:cxnSpLocks/>
          </p:cNvCxnSpPr>
          <p:nvPr/>
        </p:nvCxnSpPr>
        <p:spPr>
          <a:xfrm flipV="1">
            <a:off x="83967" y="1316210"/>
            <a:ext cx="4816517" cy="26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06E325F-BCF8-BBFF-B83B-4094BE183B8E}"/>
              </a:ext>
            </a:extLst>
          </p:cNvPr>
          <p:cNvSpPr/>
          <p:nvPr/>
        </p:nvSpPr>
        <p:spPr>
          <a:xfrm>
            <a:off x="7345623" y="4667789"/>
            <a:ext cx="6719264" cy="3305171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/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0AF4DFE-7CA8-6083-7CEE-71EAC432D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131" y="4776502"/>
            <a:ext cx="406842" cy="40684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D29CE8-1195-294F-E821-46515566BD2A}"/>
              </a:ext>
            </a:extLst>
          </p:cNvPr>
          <p:cNvSpPr txBox="1"/>
          <p:nvPr/>
        </p:nvSpPr>
        <p:spPr>
          <a:xfrm>
            <a:off x="8148405" y="4802082"/>
            <a:ext cx="3109328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PROFIT BY PRODUCT TYPE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DF9233-F0B1-0A9F-4493-98C4BB8FFDA9}"/>
              </a:ext>
            </a:extLst>
          </p:cNvPr>
          <p:cNvCxnSpPr>
            <a:cxnSpLocks/>
          </p:cNvCxnSpPr>
          <p:nvPr/>
        </p:nvCxnSpPr>
        <p:spPr>
          <a:xfrm flipV="1">
            <a:off x="7556502" y="5236129"/>
            <a:ext cx="5810289" cy="16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E322529-476F-2C25-FA5C-2853EF4B487D}"/>
              </a:ext>
            </a:extLst>
          </p:cNvPr>
          <p:cNvSpPr/>
          <p:nvPr/>
        </p:nvSpPr>
        <p:spPr>
          <a:xfrm>
            <a:off x="-183462" y="4667790"/>
            <a:ext cx="7395349" cy="3305172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/>
          </a:p>
        </p:txBody>
      </p:sp>
      <p:pic>
        <p:nvPicPr>
          <p:cNvPr id="9" name="Picture 8" descr="A black calendar with a grid&#10;&#10;Description automatically generated">
            <a:extLst>
              <a:ext uri="{FF2B5EF4-FFF2-40B4-BE49-F238E27FC236}">
                <a16:creationId xmlns:a16="http://schemas.microsoft.com/office/drawing/2014/main" id="{E1F3BB81-DAAC-0005-9D5B-C408E458C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" y="4748204"/>
            <a:ext cx="350536" cy="39304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DA0D806-E1BB-CC58-2F69-2D74B30DE85C}"/>
              </a:ext>
            </a:extLst>
          </p:cNvPr>
          <p:cNvSpPr txBox="1"/>
          <p:nvPr/>
        </p:nvSpPr>
        <p:spPr>
          <a:xfrm>
            <a:off x="514398" y="4787620"/>
            <a:ext cx="2002298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DAILY PROFIT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E99E786-EAA3-A673-9F0F-6E06E016B5A4}"/>
              </a:ext>
            </a:extLst>
          </p:cNvPr>
          <p:cNvSpPr/>
          <p:nvPr/>
        </p:nvSpPr>
        <p:spPr>
          <a:xfrm>
            <a:off x="5509585" y="804146"/>
            <a:ext cx="3652924" cy="3765718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/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BE99DB9-BABE-255A-1220-B34336C60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52" y="822034"/>
            <a:ext cx="554262" cy="55426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B4D93CE-9099-0F09-9498-4DB5122F436F}"/>
              </a:ext>
            </a:extLst>
          </p:cNvPr>
          <p:cNvSpPr txBox="1"/>
          <p:nvPr/>
        </p:nvSpPr>
        <p:spPr>
          <a:xfrm>
            <a:off x="6247142" y="959601"/>
            <a:ext cx="1819528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SALES METHOD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C53B3A-E3F6-B27C-065F-2219DE059303}"/>
              </a:ext>
            </a:extLst>
          </p:cNvPr>
          <p:cNvCxnSpPr>
            <a:cxnSpLocks/>
          </p:cNvCxnSpPr>
          <p:nvPr/>
        </p:nvCxnSpPr>
        <p:spPr>
          <a:xfrm>
            <a:off x="-21392" y="5222051"/>
            <a:ext cx="6938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C719CC-AC8D-B129-F6ED-ACB48B209E00}"/>
              </a:ext>
            </a:extLst>
          </p:cNvPr>
          <p:cNvCxnSpPr>
            <a:cxnSpLocks/>
          </p:cNvCxnSpPr>
          <p:nvPr/>
        </p:nvCxnSpPr>
        <p:spPr>
          <a:xfrm flipV="1">
            <a:off x="5758828" y="1303378"/>
            <a:ext cx="3086686" cy="12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BF3AD47-BFC3-507E-609C-6699D43BB0EF}"/>
              </a:ext>
            </a:extLst>
          </p:cNvPr>
          <p:cNvSpPr/>
          <p:nvPr/>
        </p:nvSpPr>
        <p:spPr>
          <a:xfrm>
            <a:off x="9326924" y="771188"/>
            <a:ext cx="4737963" cy="3798674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4AEA40-D118-3BB6-F65E-0339C075E33A}"/>
              </a:ext>
            </a:extLst>
          </p:cNvPr>
          <p:cNvSpPr txBox="1"/>
          <p:nvPr/>
        </p:nvSpPr>
        <p:spPr>
          <a:xfrm>
            <a:off x="10159510" y="947693"/>
            <a:ext cx="3433299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UNITS SOLD BY PRODUCT TYPE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D1264A-4429-5E0A-ACA6-CE8741C05373}"/>
              </a:ext>
            </a:extLst>
          </p:cNvPr>
          <p:cNvCxnSpPr>
            <a:cxnSpLocks/>
          </p:cNvCxnSpPr>
          <p:nvPr/>
        </p:nvCxnSpPr>
        <p:spPr>
          <a:xfrm flipV="1">
            <a:off x="9605248" y="1303378"/>
            <a:ext cx="3987561" cy="12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Picture 7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5549C4-0C42-930E-238E-73B92E035A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87" y="735925"/>
            <a:ext cx="591786" cy="5917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DAE872-6C62-6AA2-C772-CD25DB164558}"/>
              </a:ext>
            </a:extLst>
          </p:cNvPr>
          <p:cNvSpPr/>
          <p:nvPr/>
        </p:nvSpPr>
        <p:spPr>
          <a:xfrm>
            <a:off x="-1910201" y="6398749"/>
            <a:ext cx="1580122" cy="1574211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F41518-1FFC-E83D-0729-EBD7C124F9B8}"/>
              </a:ext>
            </a:extLst>
          </p:cNvPr>
          <p:cNvSpPr/>
          <p:nvPr/>
        </p:nvSpPr>
        <p:spPr>
          <a:xfrm>
            <a:off x="10380520" y="-337823"/>
            <a:ext cx="1204436" cy="925095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D9DA7-B5FE-B235-3680-A9E2A5B87BC9}"/>
              </a:ext>
            </a:extLst>
          </p:cNvPr>
          <p:cNvSpPr txBox="1"/>
          <p:nvPr/>
        </p:nvSpPr>
        <p:spPr>
          <a:xfrm>
            <a:off x="-1910666" y="6484509"/>
            <a:ext cx="1889274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Andrew Kranjec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FF465D-F96C-7897-A849-126C44489F89}"/>
              </a:ext>
            </a:extLst>
          </p:cNvPr>
          <p:cNvCxnSpPr>
            <a:cxnSpLocks/>
          </p:cNvCxnSpPr>
          <p:nvPr/>
        </p:nvCxnSpPr>
        <p:spPr>
          <a:xfrm>
            <a:off x="-1836323" y="6826169"/>
            <a:ext cx="1420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CECA34-E015-5816-5568-6D2EE5896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376" y="7021708"/>
            <a:ext cx="595822" cy="595822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47892B-FAAD-1FF0-61AD-054B918690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020" y="6997287"/>
            <a:ext cx="1099676" cy="6185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F93210-6AF7-5B38-777E-04431D59E698}"/>
              </a:ext>
            </a:extLst>
          </p:cNvPr>
          <p:cNvSpPr txBox="1"/>
          <p:nvPr/>
        </p:nvSpPr>
        <p:spPr>
          <a:xfrm>
            <a:off x="10516029" y="-326367"/>
            <a:ext cx="1025179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298045-8387-D4DD-3F2A-1329103947C5}"/>
              </a:ext>
            </a:extLst>
          </p:cNvPr>
          <p:cNvSpPr txBox="1"/>
          <p:nvPr/>
        </p:nvSpPr>
        <p:spPr>
          <a:xfrm>
            <a:off x="-1485032" y="-299900"/>
            <a:ext cx="729783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0405A1-4D53-11E5-5AD4-00AA7A711518}"/>
              </a:ext>
            </a:extLst>
          </p:cNvPr>
          <p:cNvSpPr txBox="1"/>
          <p:nvPr/>
        </p:nvSpPr>
        <p:spPr>
          <a:xfrm>
            <a:off x="-1614889" y="1211571"/>
            <a:ext cx="1002993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C604BE-AE23-09EE-C32B-403660D0F77F}"/>
              </a:ext>
            </a:extLst>
          </p:cNvPr>
          <p:cNvSpPr/>
          <p:nvPr/>
        </p:nvSpPr>
        <p:spPr>
          <a:xfrm>
            <a:off x="11624611" y="-348726"/>
            <a:ext cx="1204436" cy="925095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D60028-CC17-3AE3-8742-D0EAF149683B}"/>
              </a:ext>
            </a:extLst>
          </p:cNvPr>
          <p:cNvSpPr txBox="1"/>
          <p:nvPr/>
        </p:nvSpPr>
        <p:spPr>
          <a:xfrm>
            <a:off x="11692365" y="-337823"/>
            <a:ext cx="1143331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IN-STORE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260D47D-A0B2-9723-AE3D-0E776D406203}"/>
              </a:ext>
            </a:extLst>
          </p:cNvPr>
          <p:cNvSpPr/>
          <p:nvPr/>
        </p:nvSpPr>
        <p:spPr>
          <a:xfrm>
            <a:off x="12903451" y="-354099"/>
            <a:ext cx="1204436" cy="925095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549FEC-4B2F-374C-EB1D-14DA8FF3C740}"/>
              </a:ext>
            </a:extLst>
          </p:cNvPr>
          <p:cNvSpPr txBox="1"/>
          <p:nvPr/>
        </p:nvSpPr>
        <p:spPr>
          <a:xfrm>
            <a:off x="12988423" y="-346521"/>
            <a:ext cx="1025179" cy="32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1" b="1" dirty="0">
                <a:latin typeface="Arial" panose="020B0604020202020204" pitchFamily="34" charset="0"/>
                <a:cs typeface="Arial" panose="020B0604020202020204" pitchFamily="34" charset="0"/>
              </a:rPr>
              <a:t>OUTLET</a:t>
            </a:r>
          </a:p>
        </p:txBody>
      </p:sp>
    </p:spTree>
    <p:extLst>
      <p:ext uri="{BB962C8B-B14F-4D97-AF65-F5344CB8AC3E}">
        <p14:creationId xmlns:p14="http://schemas.microsoft.com/office/powerpoint/2010/main" val="349799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a5b3f2-1bfd-45cd-b3cc-5dd3c6d8f3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A4FD2A1C93BB418C0C36A3C1BEC51B" ma:contentTypeVersion="16" ma:contentTypeDescription="Create a new document." ma:contentTypeScope="" ma:versionID="c3198e0df9dd03652cf1566791a04b11">
  <xsd:schema xmlns:xsd="http://www.w3.org/2001/XMLSchema" xmlns:xs="http://www.w3.org/2001/XMLSchema" xmlns:p="http://schemas.microsoft.com/office/2006/metadata/properties" xmlns:ns3="b5a5b3f2-1bfd-45cd-b3cc-5dd3c6d8f345" xmlns:ns4="19762c67-703b-4d18-8f66-e9cd0fd59854" targetNamespace="http://schemas.microsoft.com/office/2006/metadata/properties" ma:root="true" ma:fieldsID="52347d764342862a72acc0775cedaeac" ns3:_="" ns4:_="">
    <xsd:import namespace="b5a5b3f2-1bfd-45cd-b3cc-5dd3c6d8f345"/>
    <xsd:import namespace="19762c67-703b-4d18-8f66-e9cd0fd598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5b3f2-1bfd-45cd-b3cc-5dd3c6d8f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62c67-703b-4d18-8f66-e9cd0fd598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4A8E9-839D-41BC-A385-A48A445EDF51}">
  <ds:schemaRefs>
    <ds:schemaRef ds:uri="http://purl.org/dc/terms/"/>
    <ds:schemaRef ds:uri="19762c67-703b-4d18-8f66-e9cd0fd59854"/>
    <ds:schemaRef ds:uri="http://purl.org/dc/dcmitype/"/>
    <ds:schemaRef ds:uri="b5a5b3f2-1bfd-45cd-b3cc-5dd3c6d8f34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008D389-F548-42AD-96D1-EF2199F5A2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CF975B-084B-4737-8A3B-32A4D0944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5b3f2-1bfd-45cd-b3cc-5dd3c6d8f345"/>
    <ds:schemaRef ds:uri="19762c67-703b-4d18-8f66-e9cd0fd598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35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Kranjec, Andrew (kranjeam)</dc:creator>
  <cp:lastModifiedBy>Kranjec, Andrew (kranjeam)</cp:lastModifiedBy>
  <cp:revision>3</cp:revision>
  <dcterms:created xsi:type="dcterms:W3CDTF">2024-08-05T23:53:20Z</dcterms:created>
  <dcterms:modified xsi:type="dcterms:W3CDTF">2024-08-06T17:12:07Z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0x01010027A4FD2A1C93BB418C0C36A3C1BEC51B</vt:lpwstr>
  </property>
</Properties>
</file>