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6378"/>
    <a:srgbClr val="7AA2C4"/>
    <a:srgbClr val="A9C7EE"/>
    <a:srgbClr val="006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9AA9-A9DC-E527-5232-2C9907387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217FA-75BD-EB1D-23BD-21E011EAE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B858A-972B-CF7A-ECA6-E9777A66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C97D-B251-4226-81AB-C7A25874BAE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94AB7-12C5-D2E5-E866-429D5908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BCB9B-B864-6061-207C-C6E9DCBC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0347-E9A1-4547-A6C4-B90805CF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1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0AB8-8989-EB99-6E14-04260507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E8C6A-214C-9EE2-B18C-0F2AA817F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0D3AB-B8A1-DD8D-E65B-742840EB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C97D-B251-4226-81AB-C7A25874BAE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A9DFE-CE6C-1003-D760-CF57375B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60B1E-0EAD-936F-53FC-3D8BE61C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0347-E9A1-4547-A6C4-B90805CF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9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BEB9ED-936C-3557-3D44-317ED35B8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0EC3B-20F5-4B99-4303-3B7A1764B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CDC8E-21F3-8485-9CCD-01F99714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C97D-B251-4226-81AB-C7A25874BAE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4EBDB-3829-82C7-251C-7A083529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3CA12-8A79-3FC4-3443-4D04FAFF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0347-E9A1-4547-A6C4-B90805CF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7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CF91-AA57-B9D5-4E2F-7F7B9D59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38438-2214-CD15-3D37-A2DEB02E5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67215-61E3-C41D-D7AF-A4547256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C97D-B251-4226-81AB-C7A25874BAE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9F8E0-CE5B-466D-D4CF-7D887DCE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EA9AE-CFEB-678E-2CA1-D8C215D0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0347-E9A1-4547-A6C4-B90805CF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1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659B-07E5-7237-39B9-900CDEB6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FBACE-5C57-3165-6628-C1D08D557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CDD40-A434-FB13-35C3-8CD9D4B4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C97D-B251-4226-81AB-C7A25874BAE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CDBA6-B44B-0495-C2B8-5A7D7FA9D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77F5A-2296-BD06-D987-78F11CA4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0347-E9A1-4547-A6C4-B90805CF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4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5FFAA-B163-2E58-6A78-00588C7C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D87DC-BBD4-34B3-C60F-56FE728AF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19905-8547-B41E-95BF-2A514BEE4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A5956-3630-C5F9-BFD7-75760C51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C97D-B251-4226-81AB-C7A25874BAE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69EEC-54A7-1CE3-2753-2C1AAE6E7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4EDE6-E545-E33C-1CCB-8DC32FFB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0347-E9A1-4547-A6C4-B90805CF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7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8885-F1D5-A85E-4A36-EFD4BD811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480D9-3748-A302-852A-CC7B162A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4115C-84D4-2D90-8EB5-E86F6E131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8046A-C4BB-52C2-9619-C476B2D53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1087B-F426-EEB1-E6CB-D6602A694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2FF24-0B67-CC64-91FB-1D584525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C97D-B251-4226-81AB-C7A25874BAE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D925BE-3E76-F0F2-CA7F-E56A4342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9E021-4A2F-D5A7-F1A3-27811D29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0347-E9A1-4547-A6C4-B90805CF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2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16BB-74EC-BCC8-F90E-CEFD3B59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70D06-4B7F-49BE-7F58-7AB3FB59E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C97D-B251-4226-81AB-C7A25874BAE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7980C-85DA-EC5E-7411-EFFACC3D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0A90D-8879-5DC9-1069-576677D7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0347-E9A1-4547-A6C4-B90805CF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C0BF8D-8712-3EE1-50E9-A0FC3371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C97D-B251-4226-81AB-C7A25874BAE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3439E-431E-AB47-F0B3-D2411BCD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FCA85-9125-1765-5812-B6D463F52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0347-E9A1-4547-A6C4-B90805CF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F2FB-ED92-8BB6-7B71-8C71E0E5C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7AA41-9854-FEBF-8E53-D7F4D9CE6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FE4FA-A1B7-C81F-9A6D-41BB4EA5F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6C1A5-F7F2-FD32-A911-CC6E963F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C97D-B251-4226-81AB-C7A25874BAE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A0A67-FFFA-7CB5-BA60-61F75F89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1A5CC-6EF8-364F-127B-7E1EC0E2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0347-E9A1-4547-A6C4-B90805CF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4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DCD6-B266-EDCB-C4DE-A3AC2F42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AC88FF-9153-338A-8B96-DACB509C2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3CF93-F02F-8565-350A-35FDBE577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773A5-D3A4-A642-984F-2CDB9DEA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C97D-B251-4226-81AB-C7A25874BAE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2193D-26F2-FCF2-1403-691CC021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8C88B-966F-2BF7-81EE-693B0082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0347-E9A1-4547-A6C4-B90805CF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4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7B4F35-8469-BDE8-13A8-4800ECC3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7B749-968E-21E4-67B1-23140E56C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4B174-7D67-8C91-08C9-C4506763B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04C97D-B251-4226-81AB-C7A25874BAE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EE36B-4619-0302-70A4-39F0A0612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C5C5E-D5F6-8B8A-3A7F-C8B89E52F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580347-E9A1-4547-A6C4-B90805CF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E3BFD-C346-AAC7-0A5A-5C89A71E328B}"/>
              </a:ext>
            </a:extLst>
          </p:cNvPr>
          <p:cNvSpPr/>
          <p:nvPr/>
        </p:nvSpPr>
        <p:spPr>
          <a:xfrm>
            <a:off x="-253218" y="-291906"/>
            <a:ext cx="12703126" cy="7441809"/>
          </a:xfrm>
          <a:prstGeom prst="rect">
            <a:avLst/>
          </a:prstGeom>
          <a:gradFill flip="none" rotWithShape="1">
            <a:gsLst>
              <a:gs pos="0">
                <a:srgbClr val="006884">
                  <a:shade val="30000"/>
                  <a:satMod val="115000"/>
                </a:srgbClr>
              </a:gs>
              <a:gs pos="50000">
                <a:srgbClr val="006884">
                  <a:shade val="67500"/>
                  <a:satMod val="115000"/>
                </a:srgbClr>
              </a:gs>
              <a:gs pos="100000">
                <a:srgbClr val="006884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114325-C63C-9349-1859-32FA22335116}"/>
              </a:ext>
            </a:extLst>
          </p:cNvPr>
          <p:cNvSpPr/>
          <p:nvPr/>
        </p:nvSpPr>
        <p:spPr>
          <a:xfrm>
            <a:off x="-139036" y="-255003"/>
            <a:ext cx="4172478" cy="615947"/>
          </a:xfrm>
          <a:prstGeom prst="roundRect">
            <a:avLst/>
          </a:prstGeom>
          <a:gradFill flip="none" rotWithShape="1">
            <a:gsLst>
              <a:gs pos="0">
                <a:srgbClr val="A9C7EE">
                  <a:tint val="66000"/>
                  <a:satMod val="160000"/>
                </a:srgbClr>
              </a:gs>
              <a:gs pos="50000">
                <a:srgbClr val="A9C7EE">
                  <a:tint val="44500"/>
                  <a:satMod val="160000"/>
                </a:srgbClr>
              </a:gs>
              <a:gs pos="100000">
                <a:srgbClr val="A9C7EE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BFB2F8-3009-A9C5-7FFF-EC5AB5CBCCEA}"/>
              </a:ext>
            </a:extLst>
          </p:cNvPr>
          <p:cNvSpPr/>
          <p:nvPr/>
        </p:nvSpPr>
        <p:spPr>
          <a:xfrm>
            <a:off x="4184363" y="-255004"/>
            <a:ext cx="8117615" cy="615947"/>
          </a:xfrm>
          <a:prstGeom prst="roundRect">
            <a:avLst/>
          </a:prstGeom>
          <a:gradFill flip="none" rotWithShape="1">
            <a:gsLst>
              <a:gs pos="0">
                <a:srgbClr val="A9C7EE">
                  <a:tint val="66000"/>
                  <a:satMod val="160000"/>
                </a:srgbClr>
              </a:gs>
              <a:gs pos="50000">
                <a:srgbClr val="A9C7EE">
                  <a:tint val="44500"/>
                  <a:satMod val="160000"/>
                </a:srgbClr>
              </a:gs>
              <a:gs pos="100000">
                <a:srgbClr val="A9C7EE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yellow text on a black background&#10;&#10;Description automatically generated">
            <a:extLst>
              <a:ext uri="{FF2B5EF4-FFF2-40B4-BE49-F238E27FC236}">
                <a16:creationId xmlns:a16="http://schemas.microsoft.com/office/drawing/2014/main" id="{F014FB77-7723-F094-B298-890077D5C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" y="6583980"/>
            <a:ext cx="974290" cy="548039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6A1852C-69B8-6847-E11F-5DAF5D8E9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057" y="-160667"/>
            <a:ext cx="548286" cy="36933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1BF9E51-5EFD-F40C-0A5D-AB35CCBCC530}"/>
              </a:ext>
            </a:extLst>
          </p:cNvPr>
          <p:cNvSpPr txBox="1"/>
          <p:nvPr/>
        </p:nvSpPr>
        <p:spPr>
          <a:xfrm>
            <a:off x="520791" y="-160667"/>
            <a:ext cx="351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ADIDAS SALES DASHBOARD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47A00D1-941D-FEBE-B0CD-4DF42E11F6CC}"/>
              </a:ext>
            </a:extLst>
          </p:cNvPr>
          <p:cNvSpPr/>
          <p:nvPr/>
        </p:nvSpPr>
        <p:spPr>
          <a:xfrm>
            <a:off x="-139036" y="499835"/>
            <a:ext cx="1230561" cy="1018027"/>
          </a:xfrm>
          <a:prstGeom prst="roundRect">
            <a:avLst/>
          </a:prstGeom>
          <a:gradFill flip="none" rotWithShape="1">
            <a:gsLst>
              <a:gs pos="0">
                <a:srgbClr val="A9C7EE">
                  <a:tint val="66000"/>
                  <a:satMod val="160000"/>
                </a:srgbClr>
              </a:gs>
              <a:gs pos="50000">
                <a:srgbClr val="A9C7EE">
                  <a:tint val="44500"/>
                  <a:satMod val="160000"/>
                </a:srgbClr>
              </a:gs>
              <a:gs pos="100000">
                <a:srgbClr val="A9C7EE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5791116-EB2B-0194-3038-699FCC381DEB}"/>
              </a:ext>
            </a:extLst>
          </p:cNvPr>
          <p:cNvSpPr/>
          <p:nvPr/>
        </p:nvSpPr>
        <p:spPr>
          <a:xfrm>
            <a:off x="-139037" y="1670142"/>
            <a:ext cx="1230561" cy="3517715"/>
          </a:xfrm>
          <a:prstGeom prst="roundRect">
            <a:avLst/>
          </a:prstGeom>
          <a:gradFill flip="none" rotWithShape="1">
            <a:gsLst>
              <a:gs pos="0">
                <a:srgbClr val="A9C7EE">
                  <a:tint val="66000"/>
                  <a:satMod val="160000"/>
                </a:srgbClr>
              </a:gs>
              <a:gs pos="50000">
                <a:srgbClr val="A9C7EE">
                  <a:tint val="44500"/>
                  <a:satMod val="160000"/>
                </a:srgbClr>
              </a:gs>
              <a:gs pos="100000">
                <a:srgbClr val="A9C7EE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8B66759-FC1D-B7D0-C09F-AB912E487345}"/>
              </a:ext>
            </a:extLst>
          </p:cNvPr>
          <p:cNvSpPr/>
          <p:nvPr/>
        </p:nvSpPr>
        <p:spPr>
          <a:xfrm>
            <a:off x="1197939" y="499831"/>
            <a:ext cx="2210612" cy="720442"/>
          </a:xfrm>
          <a:prstGeom prst="roundRect">
            <a:avLst/>
          </a:prstGeom>
          <a:gradFill flip="none" rotWithShape="1">
            <a:gsLst>
              <a:gs pos="0">
                <a:srgbClr val="A9C7EE">
                  <a:tint val="66000"/>
                  <a:satMod val="160000"/>
                </a:srgbClr>
              </a:gs>
              <a:gs pos="50000">
                <a:srgbClr val="A9C7EE">
                  <a:tint val="44500"/>
                  <a:satMod val="160000"/>
                </a:srgbClr>
              </a:gs>
              <a:gs pos="100000">
                <a:srgbClr val="A9C7EE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7BE5A18-4C7C-30BA-0519-202EA1C0B26D}"/>
              </a:ext>
            </a:extLst>
          </p:cNvPr>
          <p:cNvSpPr/>
          <p:nvPr/>
        </p:nvSpPr>
        <p:spPr>
          <a:xfrm>
            <a:off x="3489959" y="499831"/>
            <a:ext cx="2092559" cy="720442"/>
          </a:xfrm>
          <a:prstGeom prst="roundRect">
            <a:avLst/>
          </a:prstGeom>
          <a:gradFill flip="none" rotWithShape="1">
            <a:gsLst>
              <a:gs pos="0">
                <a:srgbClr val="A9C7EE">
                  <a:tint val="66000"/>
                  <a:satMod val="160000"/>
                </a:srgbClr>
              </a:gs>
              <a:gs pos="50000">
                <a:srgbClr val="A9C7EE">
                  <a:tint val="44500"/>
                  <a:satMod val="160000"/>
                </a:srgbClr>
              </a:gs>
              <a:gs pos="100000">
                <a:srgbClr val="A9C7EE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0760D92-3651-ABA4-BE2C-1FB1C45C5839}"/>
              </a:ext>
            </a:extLst>
          </p:cNvPr>
          <p:cNvSpPr/>
          <p:nvPr/>
        </p:nvSpPr>
        <p:spPr>
          <a:xfrm>
            <a:off x="5663926" y="499831"/>
            <a:ext cx="1779081" cy="720442"/>
          </a:xfrm>
          <a:prstGeom prst="roundRect">
            <a:avLst/>
          </a:prstGeom>
          <a:gradFill flip="none" rotWithShape="1">
            <a:gsLst>
              <a:gs pos="0">
                <a:srgbClr val="A9C7EE">
                  <a:tint val="66000"/>
                  <a:satMod val="160000"/>
                </a:srgbClr>
              </a:gs>
              <a:gs pos="50000">
                <a:srgbClr val="A9C7EE">
                  <a:tint val="44500"/>
                  <a:satMod val="160000"/>
                </a:srgbClr>
              </a:gs>
              <a:gs pos="100000">
                <a:srgbClr val="A9C7EE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2E677EC-66B2-006F-7AA0-F9F2A028A5D9}"/>
              </a:ext>
            </a:extLst>
          </p:cNvPr>
          <p:cNvSpPr/>
          <p:nvPr/>
        </p:nvSpPr>
        <p:spPr>
          <a:xfrm>
            <a:off x="7528211" y="499831"/>
            <a:ext cx="1846525" cy="720442"/>
          </a:xfrm>
          <a:prstGeom prst="roundRect">
            <a:avLst/>
          </a:prstGeom>
          <a:gradFill flip="none" rotWithShape="1">
            <a:gsLst>
              <a:gs pos="0">
                <a:srgbClr val="A9C7EE">
                  <a:tint val="66000"/>
                  <a:satMod val="160000"/>
                </a:srgbClr>
              </a:gs>
              <a:gs pos="50000">
                <a:srgbClr val="A9C7EE">
                  <a:tint val="44500"/>
                  <a:satMod val="160000"/>
                </a:srgbClr>
              </a:gs>
              <a:gs pos="100000">
                <a:srgbClr val="A9C7EE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0AB7EA1-AF0B-3612-195D-4699D5A53E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929" y="583256"/>
            <a:ext cx="553593" cy="55359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F4C72E5-B839-49DD-04E9-CCBD00CC33EA}"/>
              </a:ext>
            </a:extLst>
          </p:cNvPr>
          <p:cNvSpPr txBox="1"/>
          <p:nvPr/>
        </p:nvSpPr>
        <p:spPr>
          <a:xfrm>
            <a:off x="1331922" y="499834"/>
            <a:ext cx="1230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TOTAL SALES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AA22C8-CA8A-945D-6A94-0657E4284EA3}"/>
              </a:ext>
            </a:extLst>
          </p:cNvPr>
          <p:cNvSpPr txBox="1"/>
          <p:nvPr/>
        </p:nvSpPr>
        <p:spPr>
          <a:xfrm>
            <a:off x="3597981" y="518601"/>
            <a:ext cx="130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TOTAL PROFIT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E3777D-47A2-02CE-561C-62FA4AB7475B}"/>
              </a:ext>
            </a:extLst>
          </p:cNvPr>
          <p:cNvSpPr txBox="1"/>
          <p:nvPr/>
        </p:nvSpPr>
        <p:spPr>
          <a:xfrm>
            <a:off x="5794914" y="513820"/>
            <a:ext cx="949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PROFIT 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E6D0D2-926D-49A4-8974-1E65EE5E9445}"/>
              </a:ext>
            </a:extLst>
          </p:cNvPr>
          <p:cNvSpPr txBox="1"/>
          <p:nvPr/>
        </p:nvSpPr>
        <p:spPr>
          <a:xfrm>
            <a:off x="7608072" y="504604"/>
            <a:ext cx="1146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UNITS SOLD</a:t>
            </a:r>
          </a:p>
        </p:txBody>
      </p:sp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0A95536-A51D-30C8-1D40-E83FC1D278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40" y="513824"/>
            <a:ext cx="769073" cy="769073"/>
          </a:xfrm>
          <a:prstGeom prst="rect">
            <a:avLst/>
          </a:prstGeom>
        </p:spPr>
      </p:pic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FFB5687-5944-6F11-4F77-855C0E1C42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585" y="575688"/>
            <a:ext cx="492957" cy="492957"/>
          </a:xfrm>
          <a:prstGeom prst="rect">
            <a:avLst/>
          </a:prstGeom>
        </p:spPr>
      </p:pic>
      <p:pic>
        <p:nvPicPr>
          <p:cNvPr id="41" name="Picture 40" descr="A black and white logo&#10;&#10;Description automatically generated">
            <a:extLst>
              <a:ext uri="{FF2B5EF4-FFF2-40B4-BE49-F238E27FC236}">
                <a16:creationId xmlns:a16="http://schemas.microsoft.com/office/drawing/2014/main" id="{819F6F36-61D4-5FA9-CB3C-448460859B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897" y="569860"/>
            <a:ext cx="600945" cy="600332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F504A3D-CAFC-0D3E-E984-3D5FAD11A84E}"/>
              </a:ext>
            </a:extLst>
          </p:cNvPr>
          <p:cNvSpPr/>
          <p:nvPr/>
        </p:nvSpPr>
        <p:spPr>
          <a:xfrm>
            <a:off x="1205705" y="1359160"/>
            <a:ext cx="4280695" cy="2958316"/>
          </a:xfrm>
          <a:prstGeom prst="roundRect">
            <a:avLst/>
          </a:prstGeom>
          <a:gradFill flip="none" rotWithShape="1">
            <a:gsLst>
              <a:gs pos="0">
                <a:srgbClr val="A9C7EE">
                  <a:tint val="66000"/>
                  <a:satMod val="160000"/>
                </a:srgbClr>
              </a:gs>
              <a:gs pos="50000">
                <a:srgbClr val="A9C7EE">
                  <a:tint val="44500"/>
                  <a:satMod val="160000"/>
                </a:srgbClr>
              </a:gs>
              <a:gs pos="100000">
                <a:srgbClr val="A9C7EE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E09CAC2-4309-C188-E06E-B2CF2E336B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973" y="1441044"/>
            <a:ext cx="335209" cy="34707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D40493D-02D5-3002-8813-BE4359F46BC8}"/>
              </a:ext>
            </a:extLst>
          </p:cNvPr>
          <p:cNvSpPr txBox="1"/>
          <p:nvPr/>
        </p:nvSpPr>
        <p:spPr>
          <a:xfrm>
            <a:off x="1783534" y="1496616"/>
            <a:ext cx="931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MONTHLY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B13D2C4-EBDF-0728-9E66-570F2B5FBCF5}"/>
              </a:ext>
            </a:extLst>
          </p:cNvPr>
          <p:cNvCxnSpPr>
            <a:cxnSpLocks/>
          </p:cNvCxnSpPr>
          <p:nvPr/>
        </p:nvCxnSpPr>
        <p:spPr>
          <a:xfrm flipV="1">
            <a:off x="1413973" y="1783608"/>
            <a:ext cx="3750988" cy="203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06E325F-BCF8-BBFF-B83B-4094BE183B8E}"/>
              </a:ext>
            </a:extLst>
          </p:cNvPr>
          <p:cNvSpPr/>
          <p:nvPr/>
        </p:nvSpPr>
        <p:spPr>
          <a:xfrm>
            <a:off x="7069176" y="4393739"/>
            <a:ext cx="5232802" cy="2573988"/>
          </a:xfrm>
          <a:prstGeom prst="roundRect">
            <a:avLst/>
          </a:prstGeom>
          <a:gradFill flip="none" rotWithShape="1">
            <a:gsLst>
              <a:gs pos="0">
                <a:srgbClr val="A9C7EE">
                  <a:tint val="66000"/>
                  <a:satMod val="160000"/>
                </a:srgbClr>
              </a:gs>
              <a:gs pos="50000">
                <a:srgbClr val="A9C7EE">
                  <a:tint val="44500"/>
                  <a:satMod val="160000"/>
                </a:srgbClr>
              </a:gs>
              <a:gs pos="100000">
                <a:srgbClr val="A9C7EE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0AF4DFE-7CA8-6083-7CEE-71EAC432D9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88" y="4478401"/>
            <a:ext cx="316839" cy="31683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2D29CE8-1195-294F-E821-46515566BD2A}"/>
              </a:ext>
            </a:extLst>
          </p:cNvPr>
          <p:cNvSpPr txBox="1"/>
          <p:nvPr/>
        </p:nvSpPr>
        <p:spPr>
          <a:xfrm>
            <a:off x="7694364" y="4498322"/>
            <a:ext cx="2421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PROFIT BY PRODUCT TYPE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DF9233-F0B1-0A9F-4493-98C4BB8FFDA9}"/>
              </a:ext>
            </a:extLst>
          </p:cNvPr>
          <p:cNvCxnSpPr>
            <a:cxnSpLocks/>
          </p:cNvCxnSpPr>
          <p:nvPr/>
        </p:nvCxnSpPr>
        <p:spPr>
          <a:xfrm flipV="1">
            <a:off x="7233404" y="4836347"/>
            <a:ext cx="4524914" cy="130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E322529-476F-2C25-FA5C-2853EF4B487D}"/>
              </a:ext>
            </a:extLst>
          </p:cNvPr>
          <p:cNvSpPr/>
          <p:nvPr/>
        </p:nvSpPr>
        <p:spPr>
          <a:xfrm>
            <a:off x="1205705" y="4393738"/>
            <a:ext cx="5759321" cy="2573989"/>
          </a:xfrm>
          <a:prstGeom prst="roundRect">
            <a:avLst/>
          </a:prstGeom>
          <a:gradFill flip="none" rotWithShape="1">
            <a:gsLst>
              <a:gs pos="0">
                <a:srgbClr val="A9C7EE">
                  <a:tint val="66000"/>
                  <a:satMod val="160000"/>
                </a:srgbClr>
              </a:gs>
              <a:gs pos="50000">
                <a:srgbClr val="A9C7EE">
                  <a:tint val="44500"/>
                  <a:satMod val="160000"/>
                </a:srgbClr>
              </a:gs>
              <a:gs pos="100000">
                <a:srgbClr val="A9C7EE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black calendar with a grid&#10;&#10;Description automatically generated">
            <a:extLst>
              <a:ext uri="{FF2B5EF4-FFF2-40B4-BE49-F238E27FC236}">
                <a16:creationId xmlns:a16="http://schemas.microsoft.com/office/drawing/2014/main" id="{E1F3BB81-DAAC-0005-9D5B-C408E458C8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973" y="4456363"/>
            <a:ext cx="272989" cy="30609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DA0D806-E1BB-CC58-2F69-2D74B30DE85C}"/>
              </a:ext>
            </a:extLst>
          </p:cNvPr>
          <p:cNvSpPr txBox="1"/>
          <p:nvPr/>
        </p:nvSpPr>
        <p:spPr>
          <a:xfrm>
            <a:off x="1749182" y="4487059"/>
            <a:ext cx="931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DAILY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E99E786-EAA3-A673-9F0F-6E06E016B5A4}"/>
              </a:ext>
            </a:extLst>
          </p:cNvPr>
          <p:cNvSpPr/>
          <p:nvPr/>
        </p:nvSpPr>
        <p:spPr>
          <a:xfrm>
            <a:off x="5639314" y="1384825"/>
            <a:ext cx="2844810" cy="2932651"/>
          </a:xfrm>
          <a:prstGeom prst="roundRect">
            <a:avLst/>
          </a:prstGeom>
          <a:gradFill flip="none" rotWithShape="1">
            <a:gsLst>
              <a:gs pos="0">
                <a:srgbClr val="A9C7EE">
                  <a:tint val="66000"/>
                  <a:satMod val="160000"/>
                </a:srgbClr>
              </a:gs>
              <a:gs pos="50000">
                <a:srgbClr val="A9C7EE">
                  <a:tint val="44500"/>
                  <a:satMod val="160000"/>
                </a:srgbClr>
              </a:gs>
              <a:gs pos="100000">
                <a:srgbClr val="A9C7EE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BE99DB9-BABE-255A-1220-B34336C60B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111" y="1398757"/>
            <a:ext cx="431646" cy="431646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B4D93CE-9099-0F09-9498-4DB5122F436F}"/>
              </a:ext>
            </a:extLst>
          </p:cNvPr>
          <p:cNvSpPr txBox="1"/>
          <p:nvPr/>
        </p:nvSpPr>
        <p:spPr>
          <a:xfrm>
            <a:off x="6213704" y="1505890"/>
            <a:ext cx="1417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SALES METHOD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EC53B3A-E3F6-B27C-065F-2219DE059303}"/>
              </a:ext>
            </a:extLst>
          </p:cNvPr>
          <p:cNvCxnSpPr>
            <a:cxnSpLocks/>
          </p:cNvCxnSpPr>
          <p:nvPr/>
        </p:nvCxnSpPr>
        <p:spPr>
          <a:xfrm>
            <a:off x="1331922" y="4825385"/>
            <a:ext cx="54038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CC719CC-AC8D-B129-F6ED-ACB48B209E00}"/>
              </a:ext>
            </a:extLst>
          </p:cNvPr>
          <p:cNvCxnSpPr>
            <a:cxnSpLocks/>
          </p:cNvCxnSpPr>
          <p:nvPr/>
        </p:nvCxnSpPr>
        <p:spPr>
          <a:xfrm flipV="1">
            <a:off x="5833417" y="1773615"/>
            <a:ext cx="2403837" cy="95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BF3AD47-BFC3-507E-609C-6699D43BB0EF}"/>
              </a:ext>
            </a:extLst>
          </p:cNvPr>
          <p:cNvSpPr/>
          <p:nvPr/>
        </p:nvSpPr>
        <p:spPr>
          <a:xfrm>
            <a:off x="8612166" y="1359160"/>
            <a:ext cx="3689812" cy="2958316"/>
          </a:xfrm>
          <a:prstGeom prst="roundRect">
            <a:avLst/>
          </a:prstGeom>
          <a:gradFill flip="none" rotWithShape="1">
            <a:gsLst>
              <a:gs pos="0">
                <a:srgbClr val="A9C7EE">
                  <a:tint val="66000"/>
                  <a:satMod val="160000"/>
                </a:srgbClr>
              </a:gs>
              <a:gs pos="50000">
                <a:srgbClr val="A9C7EE">
                  <a:tint val="44500"/>
                  <a:satMod val="160000"/>
                </a:srgbClr>
              </a:gs>
              <a:gs pos="100000">
                <a:srgbClr val="A9C7EE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A4AEA40-D118-3BB6-F65E-0339C075E33A}"/>
              </a:ext>
            </a:extLst>
          </p:cNvPr>
          <p:cNvSpPr txBox="1"/>
          <p:nvPr/>
        </p:nvSpPr>
        <p:spPr>
          <a:xfrm>
            <a:off x="9260563" y="1496616"/>
            <a:ext cx="267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UNITS SOLD BY PRODUCT TYPE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9D1264A-4429-5E0A-ACA6-CE8741C05373}"/>
              </a:ext>
            </a:extLst>
          </p:cNvPr>
          <p:cNvCxnSpPr>
            <a:cxnSpLocks/>
          </p:cNvCxnSpPr>
          <p:nvPr/>
        </p:nvCxnSpPr>
        <p:spPr>
          <a:xfrm flipV="1">
            <a:off x="8828917" y="1773615"/>
            <a:ext cx="3105417" cy="95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4" name="Picture 7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25549C4-0C42-930E-238E-73B92E035A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613" y="1331696"/>
            <a:ext cx="460869" cy="460869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DAE872-6C62-6AA2-C772-CD25DB164558}"/>
              </a:ext>
            </a:extLst>
          </p:cNvPr>
          <p:cNvSpPr/>
          <p:nvPr/>
        </p:nvSpPr>
        <p:spPr>
          <a:xfrm>
            <a:off x="-139038" y="5340138"/>
            <a:ext cx="1230561" cy="1225958"/>
          </a:xfrm>
          <a:prstGeom prst="roundRect">
            <a:avLst/>
          </a:prstGeom>
          <a:gradFill flip="none" rotWithShape="1">
            <a:gsLst>
              <a:gs pos="0">
                <a:srgbClr val="A9C7EE">
                  <a:tint val="66000"/>
                  <a:satMod val="160000"/>
                </a:srgbClr>
              </a:gs>
              <a:gs pos="50000">
                <a:srgbClr val="A9C7EE">
                  <a:tint val="44500"/>
                  <a:satMod val="160000"/>
                </a:srgbClr>
              </a:gs>
              <a:gs pos="100000">
                <a:srgbClr val="A9C7EE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F41518-1FFC-E83D-0729-EBD7C124F9B8}"/>
              </a:ext>
            </a:extLst>
          </p:cNvPr>
          <p:cNvSpPr/>
          <p:nvPr/>
        </p:nvSpPr>
        <p:spPr>
          <a:xfrm>
            <a:off x="9512541" y="496239"/>
            <a:ext cx="2789437" cy="720442"/>
          </a:xfrm>
          <a:prstGeom prst="roundRect">
            <a:avLst/>
          </a:prstGeom>
          <a:gradFill flip="none" rotWithShape="1">
            <a:gsLst>
              <a:gs pos="0">
                <a:srgbClr val="A9C7EE">
                  <a:tint val="66000"/>
                  <a:satMod val="160000"/>
                </a:srgbClr>
              </a:gs>
              <a:gs pos="50000">
                <a:srgbClr val="A9C7EE">
                  <a:tint val="44500"/>
                  <a:satMod val="160000"/>
                </a:srgbClr>
              </a:gs>
              <a:gs pos="100000">
                <a:srgbClr val="A9C7EE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6D9DA7-B5FE-B235-3680-A9E2A5B87BC9}"/>
              </a:ext>
            </a:extLst>
          </p:cNvPr>
          <p:cNvSpPr txBox="1"/>
          <p:nvPr/>
        </p:nvSpPr>
        <p:spPr>
          <a:xfrm>
            <a:off x="-214870" y="5396004"/>
            <a:ext cx="1471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Andrew Kranjec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FF465D-F96C-7897-A849-126C44489F89}"/>
              </a:ext>
            </a:extLst>
          </p:cNvPr>
          <p:cNvCxnSpPr>
            <a:cxnSpLocks/>
          </p:cNvCxnSpPr>
          <p:nvPr/>
        </p:nvCxnSpPr>
        <p:spPr>
          <a:xfrm>
            <a:off x="-81503" y="5673003"/>
            <a:ext cx="11062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CCECA34-E015-5816-5568-6D2EE58966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057" y="5825284"/>
            <a:ext cx="464012" cy="464012"/>
          </a:xfrm>
          <a:prstGeom prst="rect">
            <a:avLst/>
          </a:prstGeom>
        </p:spPr>
      </p:pic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A47892B-FAAD-1FF0-61AD-054B918690E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72" y="5806265"/>
            <a:ext cx="856401" cy="48172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EF93210-6AF7-5B38-777E-04431D59E698}"/>
              </a:ext>
            </a:extLst>
          </p:cNvPr>
          <p:cNvSpPr txBox="1"/>
          <p:nvPr/>
        </p:nvSpPr>
        <p:spPr>
          <a:xfrm>
            <a:off x="9657175" y="525021"/>
            <a:ext cx="188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TOP STATE BY PROFIT</a:t>
            </a:r>
          </a:p>
        </p:txBody>
      </p:sp>
      <p:pic>
        <p:nvPicPr>
          <p:cNvPr id="29" name="Picture 2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26DE12-33DD-FA30-9FE9-EEC1D5DD7A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174" y="588279"/>
            <a:ext cx="585216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98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5a5b3f2-1bfd-45cd-b3cc-5dd3c6d8f34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A4FD2A1C93BB418C0C36A3C1BEC51B" ma:contentTypeVersion="16" ma:contentTypeDescription="Create a new document." ma:contentTypeScope="" ma:versionID="c3198e0df9dd03652cf1566791a04b11">
  <xsd:schema xmlns:xsd="http://www.w3.org/2001/XMLSchema" xmlns:xs="http://www.w3.org/2001/XMLSchema" xmlns:p="http://schemas.microsoft.com/office/2006/metadata/properties" xmlns:ns3="b5a5b3f2-1bfd-45cd-b3cc-5dd3c6d8f345" xmlns:ns4="19762c67-703b-4d18-8f66-e9cd0fd59854" targetNamespace="http://schemas.microsoft.com/office/2006/metadata/properties" ma:root="true" ma:fieldsID="52347d764342862a72acc0775cedaeac" ns3:_="" ns4:_="">
    <xsd:import namespace="b5a5b3f2-1bfd-45cd-b3cc-5dd3c6d8f345"/>
    <xsd:import namespace="19762c67-703b-4d18-8f66-e9cd0fd598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_activity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5b3f2-1bfd-45cd-b3cc-5dd3c6d8f3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762c67-703b-4d18-8f66-e9cd0fd5985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84A8E9-839D-41BC-A385-A48A445EDF51}">
  <ds:schemaRefs>
    <ds:schemaRef ds:uri="http://purl.org/dc/terms/"/>
    <ds:schemaRef ds:uri="19762c67-703b-4d18-8f66-e9cd0fd59854"/>
    <ds:schemaRef ds:uri="http://purl.org/dc/dcmitype/"/>
    <ds:schemaRef ds:uri="b5a5b3f2-1bfd-45cd-b3cc-5dd3c6d8f345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008D389-F548-42AD-96D1-EF2199F5A2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CF975B-084B-4737-8A3B-32A4D09440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a5b3f2-1bfd-45cd-b3cc-5dd3c6d8f345"/>
    <ds:schemaRef ds:uri="19762c67-703b-4d18-8f66-e9cd0fd598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Kranjec, Andrew (kranjeam)</dc:creator>
  <cp:lastModifiedBy>Kranjec, Andrew (kranjeam)</cp:lastModifiedBy>
  <cp:revision>2</cp:revision>
  <dcterms:created xsi:type="dcterms:W3CDTF">2024-08-05T23:53:20Z</dcterms:created>
  <dcterms:modified xsi:type="dcterms:W3CDTF">2024-08-06T15:38:33Z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0x01010027A4FD2A1C93BB418C0C36A3C1BEC51B</vt:lpwstr>
  </property>
</Properties>
</file>