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w Wood" initials="AW" lastIdx="1" clrIdx="0">
    <p:extLst>
      <p:ext uri="{19B8F6BF-5375-455C-9EA6-DF929625EA0E}">
        <p15:presenceInfo xmlns:p15="http://schemas.microsoft.com/office/powerpoint/2012/main" userId="98b5ef582a65820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4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8CE030-8C6A-4258-80FD-849DC4E54F98}" type="datetimeFigureOut">
              <a:rPr lang="de-DE" smtClean="0"/>
              <a:t>15.12.2014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108BA-F475-478F-803A-2659C60F1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5160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108BA-F475-478F-803A-2659C60F187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1987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108BA-F475-478F-803A-2659C60F187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5895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108BA-F475-478F-803A-2659C60F187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1034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108BA-F475-478F-803A-2659C60F187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8855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108BA-F475-478F-803A-2659C60F187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0306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108BA-F475-478F-803A-2659C60F1875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3714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108BA-F475-478F-803A-2659C60F1875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8804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15.12.2014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15.12.2014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15.12.2014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15.12.2014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15.12.2014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15.12.2014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15.12.2014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15.12.2014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15.12.2014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15.12.2014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15.12.2014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15.12.2014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11560" y="4869160"/>
            <a:ext cx="7772400" cy="1470025"/>
          </a:xfrm>
        </p:spPr>
        <p:txBody>
          <a:bodyPr/>
          <a:lstStyle/>
          <a:p>
            <a:r>
              <a:rPr lang="de-DE" dirty="0" err="1" smtClean="0"/>
              <a:t>Git</a:t>
            </a:r>
            <a:r>
              <a:rPr lang="de-DE" dirty="0" smtClean="0"/>
              <a:t>. Genau wie Subversion nur anders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412776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587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14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82154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Subversion </a:t>
            </a:r>
            <a:r>
              <a:rPr lang="de-DE" dirty="0" err="1" smtClean="0"/>
              <a:t>vs</a:t>
            </a:r>
            <a:r>
              <a:rPr lang="de-DE" dirty="0" smtClean="0"/>
              <a:t> </a:t>
            </a:r>
            <a:r>
              <a:rPr lang="de-DE" dirty="0" err="1" smtClean="0"/>
              <a:t>Git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Windows Desktop Integration</a:t>
            </a:r>
            <a:endParaRPr lang="de-DE" dirty="0"/>
          </a:p>
        </p:txBody>
      </p:sp>
      <p:grpSp>
        <p:nvGrpSpPr>
          <p:cNvPr id="19" name="Gruppieren 18"/>
          <p:cNvGrpSpPr/>
          <p:nvPr/>
        </p:nvGrpSpPr>
        <p:grpSpPr>
          <a:xfrm>
            <a:off x="3347864" y="1744255"/>
            <a:ext cx="3384376" cy="3416320"/>
            <a:chOff x="3347864" y="1744255"/>
            <a:chExt cx="3384376" cy="3416320"/>
          </a:xfrm>
        </p:grpSpPr>
        <p:sp>
          <p:nvSpPr>
            <p:cNvPr id="9" name="Textfeld 8"/>
            <p:cNvSpPr txBox="1"/>
            <p:nvPr/>
          </p:nvSpPr>
          <p:spPr>
            <a:xfrm>
              <a:off x="3851920" y="1744255"/>
              <a:ext cx="2880320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de-DE" sz="2400" dirty="0" err="1" smtClean="0"/>
                <a:t>Checkout</a:t>
              </a:r>
              <a:endParaRPr lang="de-DE" sz="2400" dirty="0"/>
            </a:p>
            <a:p>
              <a:pPr>
                <a:lnSpc>
                  <a:spcPct val="150000"/>
                </a:lnSpc>
              </a:pPr>
              <a:r>
                <a:rPr lang="de-DE" sz="2400" dirty="0" smtClean="0"/>
                <a:t>Commit</a:t>
              </a:r>
            </a:p>
            <a:p>
              <a:pPr>
                <a:lnSpc>
                  <a:spcPct val="150000"/>
                </a:lnSpc>
              </a:pPr>
              <a:r>
                <a:rPr lang="de-DE" sz="2400" dirty="0" smtClean="0"/>
                <a:t>Add File(s)</a:t>
              </a:r>
            </a:p>
            <a:p>
              <a:pPr>
                <a:lnSpc>
                  <a:spcPct val="150000"/>
                </a:lnSpc>
              </a:pPr>
              <a:r>
                <a:rPr lang="de-DE" sz="2400" dirty="0" smtClean="0"/>
                <a:t>Remove File(s)</a:t>
              </a:r>
            </a:p>
            <a:p>
              <a:pPr>
                <a:lnSpc>
                  <a:spcPct val="150000"/>
                </a:lnSpc>
              </a:pPr>
              <a:r>
                <a:rPr lang="de-DE" sz="2400" dirty="0" err="1" smtClean="0"/>
                <a:t>Revert</a:t>
              </a:r>
              <a:r>
                <a:rPr lang="de-DE" sz="2400" dirty="0" smtClean="0"/>
                <a:t>  </a:t>
              </a:r>
            </a:p>
            <a:p>
              <a:pPr>
                <a:lnSpc>
                  <a:spcPct val="150000"/>
                </a:lnSpc>
              </a:pPr>
              <a:r>
                <a:rPr lang="de-DE" sz="2400" dirty="0" smtClean="0"/>
                <a:t>Show Log</a:t>
              </a:r>
              <a:endParaRPr lang="de-DE" sz="2400" dirty="0"/>
            </a:p>
          </p:txBody>
        </p:sp>
        <p:pic>
          <p:nvPicPr>
            <p:cNvPr id="11" name="Grafik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7864" y="1916832"/>
              <a:ext cx="360040" cy="360040"/>
            </a:xfrm>
            <a:prstGeom prst="rect">
              <a:avLst/>
            </a:prstGeom>
          </p:spPr>
        </p:pic>
        <p:pic>
          <p:nvPicPr>
            <p:cNvPr id="12" name="Grafik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7864" y="2464335"/>
              <a:ext cx="360040" cy="360040"/>
            </a:xfrm>
            <a:prstGeom prst="rect">
              <a:avLst/>
            </a:prstGeom>
          </p:spPr>
        </p:pic>
        <p:pic>
          <p:nvPicPr>
            <p:cNvPr id="13" name="Grafik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7864" y="3046759"/>
              <a:ext cx="360040" cy="360040"/>
            </a:xfrm>
            <a:prstGeom prst="rect">
              <a:avLst/>
            </a:prstGeom>
          </p:spPr>
        </p:pic>
        <p:pic>
          <p:nvPicPr>
            <p:cNvPr id="14" name="Grafik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7864" y="3594262"/>
              <a:ext cx="360040" cy="360040"/>
            </a:xfrm>
            <a:prstGeom prst="rect">
              <a:avLst/>
            </a:prstGeom>
          </p:spPr>
        </p:pic>
        <p:pic>
          <p:nvPicPr>
            <p:cNvPr id="15" name="Grafik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7864" y="4141765"/>
              <a:ext cx="360040" cy="360040"/>
            </a:xfrm>
            <a:prstGeom prst="rect">
              <a:avLst/>
            </a:prstGeom>
          </p:spPr>
        </p:pic>
        <p:pic>
          <p:nvPicPr>
            <p:cNvPr id="16" name="Grafik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7864" y="4693888"/>
              <a:ext cx="360040" cy="3600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76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14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82154"/>
          </a:xfrm>
        </p:spPr>
        <p:txBody>
          <a:bodyPr>
            <a:normAutofit/>
          </a:bodyPr>
          <a:lstStyle/>
          <a:p>
            <a:r>
              <a:rPr lang="de-DE" dirty="0" err="1" smtClean="0"/>
              <a:t>Checkout</a:t>
            </a:r>
            <a:r>
              <a:rPr lang="de-DE" dirty="0" smtClean="0"/>
              <a:t> 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128773"/>
            <a:ext cx="3495675" cy="695325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1835696" y="1556792"/>
            <a:ext cx="121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Subversion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6228184" y="155679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Git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3140968"/>
            <a:ext cx="3495675" cy="289450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2206" y="2128773"/>
            <a:ext cx="4148209" cy="514350"/>
          </a:xfrm>
          <a:prstGeom prst="rect">
            <a:avLst/>
          </a:prstGeom>
        </p:spPr>
      </p:pic>
      <p:pic>
        <p:nvPicPr>
          <p:cNvPr id="21" name="Grafik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2206" y="3140968"/>
            <a:ext cx="4148210" cy="238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02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14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82154"/>
          </a:xfrm>
        </p:spPr>
        <p:txBody>
          <a:bodyPr>
            <a:normAutofit/>
          </a:bodyPr>
          <a:lstStyle/>
          <a:p>
            <a:r>
              <a:rPr lang="de-DE" dirty="0" smtClean="0"/>
              <a:t>Commit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835696" y="1556792"/>
            <a:ext cx="121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Subversion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6228184" y="155679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Git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174" y="2276872"/>
            <a:ext cx="3571875" cy="3429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993" y="2970520"/>
            <a:ext cx="3558056" cy="306480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7775" y="2276872"/>
            <a:ext cx="3629025" cy="23812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31353" y="2970520"/>
            <a:ext cx="4714426" cy="276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49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14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>
            <a:normAutofit/>
          </a:bodyPr>
          <a:lstStyle/>
          <a:p>
            <a:r>
              <a:rPr lang="de-DE" dirty="0" smtClean="0"/>
              <a:t>Add File(s)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835696" y="1556792"/>
            <a:ext cx="121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Subversion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6228184" y="155679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Git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5774" y="2070140"/>
            <a:ext cx="2352675" cy="109537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398" y="3356992"/>
            <a:ext cx="4543425" cy="3019425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8735" y="2513052"/>
            <a:ext cx="1819275" cy="20955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4873" y="2076127"/>
            <a:ext cx="2667000" cy="20955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09089" y="3366548"/>
            <a:ext cx="3577711" cy="79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9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14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>
            <a:normAutofit/>
          </a:bodyPr>
          <a:lstStyle/>
          <a:p>
            <a:r>
              <a:rPr lang="de-DE" dirty="0" smtClean="0"/>
              <a:t>Remove File(s)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835696" y="1556792"/>
            <a:ext cx="121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Subversion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6228184" y="155679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Git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9112" y="2070140"/>
            <a:ext cx="2286000" cy="257175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5500434" y="2070140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Can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done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command</a:t>
            </a:r>
            <a:r>
              <a:rPr lang="de-DE" dirty="0" smtClean="0"/>
              <a:t> prompt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6491" y="2741424"/>
            <a:ext cx="2724150" cy="23812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6444" y="3373835"/>
            <a:ext cx="3544243" cy="186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21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14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>
            <a:normAutofit/>
          </a:bodyPr>
          <a:lstStyle/>
          <a:p>
            <a:r>
              <a:rPr lang="de-DE" dirty="0" err="1" smtClean="0"/>
              <a:t>Revert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835696" y="1556792"/>
            <a:ext cx="121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Subversion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6228184" y="155679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Git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5299" y="2070140"/>
            <a:ext cx="2333625" cy="25717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4450" y="2070140"/>
            <a:ext cx="1847850" cy="27622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5534" y="2583488"/>
            <a:ext cx="4385682" cy="346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39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14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>
            <a:normAutofit/>
          </a:bodyPr>
          <a:lstStyle/>
          <a:p>
            <a:r>
              <a:rPr lang="de-DE" dirty="0" smtClean="0"/>
              <a:t>Show Log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835696" y="1556792"/>
            <a:ext cx="121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Subversion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6228184" y="155679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Git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5774" y="1988840"/>
            <a:ext cx="2352675" cy="29527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564" y="2485496"/>
            <a:ext cx="4325094" cy="3951069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3500" y="1998364"/>
            <a:ext cx="1809750" cy="276225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87155" y="2473455"/>
            <a:ext cx="3979144" cy="274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64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14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>
            <a:normAutofit/>
          </a:bodyPr>
          <a:lstStyle/>
          <a:p>
            <a:r>
              <a:rPr lang="de-DE" dirty="0" smtClean="0"/>
              <a:t>Unterschiede (</a:t>
            </a:r>
            <a:r>
              <a:rPr lang="de-DE" dirty="0" err="1" smtClean="0"/>
              <a:t>Differences</a:t>
            </a:r>
            <a:r>
              <a:rPr lang="de-DE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848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Office PowerPoint</Application>
  <PresentationFormat>Bildschirmpräsentation (4:3)</PresentationFormat>
  <Paragraphs>35</Paragraphs>
  <Slides>9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Arial</vt:lpstr>
      <vt:lpstr>Calibri</vt:lpstr>
      <vt:lpstr>Larissa-Design</vt:lpstr>
      <vt:lpstr>Git. Genau wie Subversion nur anders</vt:lpstr>
      <vt:lpstr>Subversion vs Git Windows Desktop Integration</vt:lpstr>
      <vt:lpstr>Checkout </vt:lpstr>
      <vt:lpstr>Commit</vt:lpstr>
      <vt:lpstr>Add File(s)</vt:lpstr>
      <vt:lpstr>Remove File(s)</vt:lpstr>
      <vt:lpstr>Revert</vt:lpstr>
      <vt:lpstr>Show Log</vt:lpstr>
      <vt:lpstr>Unterschiede (Differences)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Git, Genau wie Subversion nur Besser</dc:title>
  <dc:creator>Andrew</dc:creator>
  <cp:lastModifiedBy>Andrew Wood</cp:lastModifiedBy>
  <cp:revision>16</cp:revision>
  <dcterms:created xsi:type="dcterms:W3CDTF">2014-12-12T14:37:58Z</dcterms:created>
  <dcterms:modified xsi:type="dcterms:W3CDTF">2014-12-15T09:01:58Z</dcterms:modified>
</cp:coreProperties>
</file>