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Genau 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416320"/>
            <a:chOff x="3347864" y="1744255"/>
            <a:chExt cx="3384376" cy="3416320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Update</a:t>
              </a:r>
              <a:endParaRPr lang="de-DE" sz="2400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29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14</cp:revision>
  <dcterms:created xsi:type="dcterms:W3CDTF">2014-12-12T14:37:58Z</dcterms:created>
  <dcterms:modified xsi:type="dcterms:W3CDTF">2014-12-12T16:21:02Z</dcterms:modified>
</cp:coreProperties>
</file>