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Wood" initials="AW" lastIdx="1" clrIdx="0">
    <p:extLst>
      <p:ext uri="{19B8F6BF-5375-455C-9EA6-DF929625EA0E}">
        <p15:presenceInfo xmlns:p15="http://schemas.microsoft.com/office/powerpoint/2012/main" userId="98b5ef582a658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E030-8C6A-4258-80FD-849DC4E54F98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08BA-F475-478F-803A-2659C60F1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6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9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3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85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3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71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38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869160"/>
            <a:ext cx="7772400" cy="1470025"/>
          </a:xfrm>
        </p:spPr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. </a:t>
            </a:r>
            <a:r>
              <a:rPr lang="de-DE" smtClean="0"/>
              <a:t>Genau </a:t>
            </a:r>
            <a:r>
              <a:rPr lang="de-DE" dirty="0" smtClean="0"/>
              <a:t>wie Subversion nur anders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1277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Subversion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Windows Desktop Integration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3347864" y="1744255"/>
            <a:ext cx="3384376" cy="3970318"/>
            <a:chOff x="3347864" y="1744255"/>
            <a:chExt cx="3384376" cy="3970318"/>
          </a:xfrm>
        </p:grpSpPr>
        <p:sp>
          <p:nvSpPr>
            <p:cNvPr id="9" name="Textfeld 8"/>
            <p:cNvSpPr txBox="1"/>
            <p:nvPr/>
          </p:nvSpPr>
          <p:spPr>
            <a:xfrm>
              <a:off x="3851920" y="1744255"/>
              <a:ext cx="288032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Checkout</a:t>
              </a:r>
              <a:endParaRPr lang="de-DE" sz="2400" dirty="0"/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Commit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Add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Remove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Revert</a:t>
              </a:r>
              <a:r>
                <a:rPr lang="de-DE" sz="2400" dirty="0" smtClean="0"/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Show </a:t>
              </a:r>
              <a:r>
                <a:rPr lang="de-DE" sz="2400" dirty="0" smtClean="0"/>
                <a:t>Log</a:t>
              </a:r>
              <a:endParaRPr lang="de-DE" sz="2400" dirty="0"/>
            </a:p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Differences</a:t>
              </a:r>
              <a:endParaRPr lang="de-DE" sz="2400" dirty="0" smtClean="0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1916832"/>
              <a:ext cx="360040" cy="36004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464335"/>
              <a:ext cx="360040" cy="36004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046759"/>
              <a:ext cx="360040" cy="36004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594262"/>
              <a:ext cx="360040" cy="36004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141765"/>
              <a:ext cx="360040" cy="360040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693888"/>
              <a:ext cx="360040" cy="360040"/>
            </a:xfrm>
            <a:prstGeom prst="rect">
              <a:avLst/>
            </a:prstGeom>
          </p:spPr>
        </p:pic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229175"/>
            <a:ext cx="360040" cy="3600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28773"/>
            <a:ext cx="3495675" cy="6953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40968"/>
            <a:ext cx="3495675" cy="28945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206" y="2128773"/>
            <a:ext cx="4148209" cy="5143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206" y="3140968"/>
            <a:ext cx="4148210" cy="23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smtClean="0"/>
              <a:t>Commit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4" y="2276872"/>
            <a:ext cx="3571875" cy="3429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93" y="2970520"/>
            <a:ext cx="3558056" cy="306480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775" y="2276872"/>
            <a:ext cx="3629025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353" y="2970520"/>
            <a:ext cx="4714426" cy="27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Add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2070140"/>
            <a:ext cx="2352675" cy="1095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8" y="3356992"/>
            <a:ext cx="4543425" cy="30194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35" y="2513052"/>
            <a:ext cx="1819275" cy="2095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873" y="2076127"/>
            <a:ext cx="2667000" cy="2095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9089" y="3366548"/>
            <a:ext cx="3577711" cy="7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Remove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12" y="2070140"/>
            <a:ext cx="2286000" cy="2571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500434" y="20701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prompt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491" y="2741424"/>
            <a:ext cx="2724150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44" y="3373835"/>
            <a:ext cx="3544243" cy="18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err="1" smtClean="0"/>
              <a:t>Revert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99" y="2070140"/>
            <a:ext cx="2333625" cy="2571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50" y="2070140"/>
            <a:ext cx="1847850" cy="276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534" y="2583488"/>
            <a:ext cx="4385682" cy="3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Show Log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1988840"/>
            <a:ext cx="2352675" cy="2952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64" y="2485496"/>
            <a:ext cx="4325094" cy="39510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500" y="1998364"/>
            <a:ext cx="1809750" cy="2762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155" y="2473455"/>
            <a:ext cx="3979144" cy="27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NZ" dirty="0" smtClean="0"/>
              <a:t>Differences</a:t>
            </a:r>
            <a:endParaRPr lang="en-NZ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99592" y="22768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 Singe Repository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580112" y="227687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Minimum 1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Commit / </a:t>
            </a:r>
            <a:r>
              <a:rPr lang="de-DE" dirty="0" err="1" smtClean="0"/>
              <a:t>Revert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smtClean="0"/>
              <a:t>local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Push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826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42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Larissa-Design</vt:lpstr>
      <vt:lpstr>Git. Genau wie Subversion nur anders</vt:lpstr>
      <vt:lpstr>Subversion vs Git Windows Desktop Integration</vt:lpstr>
      <vt:lpstr>Checkout </vt:lpstr>
      <vt:lpstr>Commit</vt:lpstr>
      <vt:lpstr>Add File(s)</vt:lpstr>
      <vt:lpstr>Remove File(s)</vt:lpstr>
      <vt:lpstr>Revert</vt:lpstr>
      <vt:lpstr>Show Log</vt:lpstr>
      <vt:lpstr>Differences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Genau wie Subversion nur Besser</dc:title>
  <dc:creator>Andrew</dc:creator>
  <cp:lastModifiedBy>Andrew Wood</cp:lastModifiedBy>
  <cp:revision>19</cp:revision>
  <dcterms:created xsi:type="dcterms:W3CDTF">2014-12-12T14:37:58Z</dcterms:created>
  <dcterms:modified xsi:type="dcterms:W3CDTF">2014-12-15T10:43:35Z</dcterms:modified>
</cp:coreProperties>
</file>