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e38754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e38754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e7ab4b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e7ab4b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e47f63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e47f63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e38754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e38754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e7ab4b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e7ab4b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e7ab4b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ce7ab4b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e38754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e38754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eopandas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orisvandenbossche.github.io/blog/2017/09/19/geopandas-cython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atthewrocklin.com/blog/work/2017/09/21/accelerating-geopandas-1" TargetMode="External"/><Relationship Id="rId4" Type="http://schemas.openxmlformats.org/officeDocument/2006/relationships/hyperlink" Target="https://github.com/mrocklin/dask-geopand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275" y="12693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87225" y="796950"/>
            <a:ext cx="4927800" cy="13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GeoPandas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87225" y="2336375"/>
            <a:ext cx="61155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Easy, fast and scalable geospatial analysis in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GeoPandas?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Extends the pandas DataFrame with support for geospatial data and operations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Focus on geospatial vector data (Points, LineStrings, Polygons)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Combines the power of whole ecosystem of (geo) tools (pandas, geos, shapely, gdal, fiona, pyproj, rtree, matplotlib, ...)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Similar to how PostGIS extends PostgreSQL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http://geopandas.readthedocs.io/en/latest/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What is GeoPandas?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400"/>
              <a:t>Many geospatial methods: distance, intersects, within, crosses, intersection, union, difference, buffer, explode, CRS conversion, ...</a:t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38" y="1017725"/>
            <a:ext cx="6289526" cy="3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Upcoming 0.4.0 release (target date: Scipy sprints)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Much improved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overlay</a:t>
            </a:r>
            <a:r>
              <a:rPr lang="nl"/>
              <a:t> function!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</a:t>
            </a:r>
            <a:r>
              <a:rPr lang="nl"/>
              <a:t>ead files from url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explode</a:t>
            </a:r>
            <a:r>
              <a:rPr lang="nl"/>
              <a:t> for GeoDataFrames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Plotting MultiPoints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... and many other enhancements and bug fixes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Fast?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Fast?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l"/>
              <a:t>In-development version that gives 5x to 100x speed-up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Currently, GeoPandas stores Geometry objects in object dtype array and iterates through them for operations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New version: remove python overhead by only storing pointers to C GEOS objects and iterating in C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3250550"/>
            <a:ext cx="40195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250" y="3250550"/>
            <a:ext cx="40195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nl"/>
              <a:t>In-development version that gives </a:t>
            </a:r>
            <a:r>
              <a:rPr lang="nl"/>
              <a:t>5x to 100x speed-up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Needs some love to get it finished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https://jorisvandenbossche.github.io/blog/2017/09/19/geopandas-cython/</a:t>
            </a:r>
            <a:r>
              <a:rPr lang="nl"/>
              <a:t>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575" y="1694299"/>
            <a:ext cx="3034850" cy="23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Fast?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175" y="1694300"/>
            <a:ext cx="3034850" cy="233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4350" y="1694300"/>
            <a:ext cx="3081290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Scalable?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nl"/>
              <a:t>Experimental</a:t>
            </a:r>
            <a:r>
              <a:rPr lang="nl"/>
              <a:t> prototype with a geopandas collection for Dask providing parallel spatial operations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Example benchmark: parallel spatial join (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http://matthewrocklin.com/blog/work/2017/09/21/accelerating-geopandas-1</a:t>
            </a:r>
            <a:r>
              <a:rPr lang="nl"/>
              <a:t>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4"/>
              </a:rPr>
              <a:t>https://github.com/mrocklin/dask-geopandas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