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69c0d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69c0d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cf4f759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cf4f759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69c0dc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69c0dc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3.0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Python 2.7!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v3.0 requires Python 3.5+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v2.2 LTS support Python 2.7, 3.4+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get bug fixes as needed until Jan 2020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099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month minor release cadence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Aiming for v3.0rc1 by end of week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As-needed for LTS releases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Aiming for v2.2.3 by end of July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350350"/>
            <a:ext cx="8520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Release Schedule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New (v2.1 and v2.2)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0497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Constrained layout manager (v2.2)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fig, ax_arr = plt.subplots(2, 2, constrained_layout=True)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➔"/>
            </a:pPr>
            <a:r>
              <a:rPr lang="en"/>
              <a:t>Native support</a:t>
            </a:r>
            <a:r>
              <a:rPr lang="en"/>
              <a:t>ing</a:t>
            </a:r>
            <a:r>
              <a:rPr lang="en"/>
              <a:t> for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datetime64</a:t>
            </a:r>
            <a:r>
              <a:rPr lang="en"/>
              <a:t> (v2.2)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➔"/>
            </a:pPr>
            <a:r>
              <a:rPr lang="en"/>
              <a:t>Cairo-based backends available for all of the GUI frameworks (v2.2)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TkAgg works with pypy (v2.2)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Improved tick creation performance (v2.2)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Support for string categoricals (v2.1)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Major improvements to polar plotting (v2.1)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Reproducible</a:t>
            </a:r>
            <a:r>
              <a:rPr lang="en"/>
              <a:t> output for ps, pdf, and svg (v2.1)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Lots of bug-fixes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New (v3.0)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 ton of documentation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Constrained layout improvements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Cyclic color maps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Improved and extended gridspec 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Made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contour</a:t>
            </a:r>
            <a:r>
              <a:rPr lang="en"/>
              <a:t> and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countourf</a:t>
            </a:r>
            <a:r>
              <a:rPr lang="en"/>
              <a:t> more consistent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Fully removed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hold</a:t>
            </a:r>
            <a:r>
              <a:rPr lang="en"/>
              <a:t> machinery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