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d352d07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d352d07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d352d073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d352d073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d352d073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d352d073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d352d073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d352d073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d352d073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d352d073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52d073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d352d073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d352d07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d352d07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d352d073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d352d07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7575"/>
            <a:ext cx="8520600" cy="90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Mayavi: 3D Visualization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172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Prabhu Ramachandran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421" y="2571750"/>
            <a:ext cx="2601151" cy="19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031" y="0"/>
            <a:ext cx="689793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225" y="152400"/>
            <a:ext cx="774555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063" y="0"/>
            <a:ext cx="677787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275" y="152400"/>
            <a:ext cx="6347429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1144200"/>
            <a:ext cx="8520600" cy="16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Around for &gt; 15 years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Highly scriptable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Seamless NumPy integration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Powerful command line options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Automatic script recording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Formerly, the hardest to install package on the planet!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Now </a:t>
            </a:r>
            <a:r>
              <a:rPr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pip</a:t>
            </a:r>
            <a:r>
              <a:rPr lang="en" sz="3000">
                <a:solidFill>
                  <a:srgbClr val="FF0000"/>
                </a:solidFill>
              </a:rPr>
              <a:t> installable!</a:t>
            </a:r>
            <a:endParaRPr sz="3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Recent updates</a:t>
            </a:r>
            <a:endParaRPr/>
          </a:p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VTK 8.1.0, 8.1.1 wheels now on PyPI!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Easier to install with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pip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Python 3 support, stable now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PyQt5 support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Useful learning material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https://github.com/prabhuramachandran/mayavi-tutorial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https://github.com/prabhuramachandran/mayavi-workshop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2355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</a:t>
            </a:r>
            <a:endParaRPr/>
          </a:p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Make installation a bit easier (done) 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PySide2 support (done)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Fix issues with the Mayavi application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Miscellaneous improvements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More dataformats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Interop with new kids on the block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