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b980d8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b980d8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b980d8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b980d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b980d8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b980d8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a19444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a19444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b980d8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b980d8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a19444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a19444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ca19444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ca19444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umpy.org" TargetMode="External"/><Relationship Id="rId4" Type="http://schemas.openxmlformats.org/officeDocument/2006/relationships/hyperlink" Target="https://mail.python.org/mailman/listinfo/numpy-discussion" TargetMode="External"/><Relationship Id="rId5" Type="http://schemas.openxmlformats.org/officeDocument/2006/relationships/hyperlink" Target="https://github.com/numpy/nump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umpy/numpy/wiki/NumPy-Roadmap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numpy.org/nep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for SciPy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NumPy?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is the fundamental package needed for scientific computing with Python. It provides: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powerful N-dimensional array object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for integrating C/C++ and Fortran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linear algebra, Fourier transform, and random number capabilities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information may be found at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(including documentation):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https://www.numpy.org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Mailing list: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https://mail.python.org/mailman/listinfo/numpy-discussion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https://github.com/numpy/numpy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NumPy Release Cycle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has an effective release cycle of about six months. Each release is followed by three to five bug fix micro releases as needed. The last three minor releases are: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 1.13.0 -- 2017-06-07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 1.14.0 -- 2018-03-12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 1.15.0rc1 -- 2018-06-21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have been proposals for a faster release cycle, but they never seem to work out.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Highlights From Last Three Releases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have been many bug fixes and improvements to NumPy over the last year. Some of the notable highlights have been: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like </a:t>
            </a:r>
            <a:r>
              <a:rPr lang="en">
                <a:solidFill>
                  <a:srgbClr val="1155CC"/>
                </a:solidFill>
              </a:rPr>
              <a:t>a + b + c</a:t>
            </a:r>
            <a:r>
              <a:rPr lang="en"/>
              <a:t> will reuse temporaries on some platforms,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Inplace operations check if inputs overlap outputs and create temporaries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text io functions now handle files with any Python supported encoding.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major improvements to printing of NumPy arrays and scalars.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 </a:t>
            </a:r>
            <a:r>
              <a:rPr lang="en">
                <a:solidFill>
                  <a:srgbClr val="1155CC"/>
                </a:solidFill>
              </a:rPr>
              <a:t>__array_ufunc__</a:t>
            </a:r>
            <a:r>
              <a:rPr lang="en"/>
              <a:t> attribute allows overriding ufuncs.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 </a:t>
            </a:r>
            <a:r>
              <a:rPr lang="en">
                <a:solidFill>
                  <a:srgbClr val="1155CC"/>
                </a:solidFill>
              </a:rPr>
              <a:t>np.block</a:t>
            </a:r>
            <a:r>
              <a:rPr lang="en"/>
              <a:t> function for creating blocked arrays.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rgbClr val="1155CC"/>
                </a:solidFill>
              </a:rPr>
              <a:t>np.einsum</a:t>
            </a:r>
            <a:r>
              <a:rPr lang="en"/>
              <a:t> function uses BLAS when possible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 switched to pytest for testing.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Tyler Reddy and Matti Picus are now working full-time at BIDS on NumPy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 Draft </a:t>
            </a:r>
            <a:r>
              <a:rPr lang="en" u="sng">
                <a:solidFill>
                  <a:schemeClr val="hlink"/>
                </a:solidFill>
                <a:hlinkClick r:id="rId3"/>
              </a:rPr>
              <a:t>Roadmap</a:t>
            </a:r>
            <a:r>
              <a:rPr lang="en"/>
              <a:t> to complement the NEP process </a:t>
            </a:r>
            <a:r>
              <a:rPr lang="en" sz="1100"/>
              <a:t>(link may change before scipy)</a:t>
            </a:r>
            <a:endParaRPr sz="11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Birds of a feather session </a:t>
            </a:r>
            <a:r>
              <a:rPr i="1" lang="en"/>
              <a:t>tomorrow </a:t>
            </a:r>
            <a:r>
              <a:rPr lang="en"/>
              <a:t>to continue discussion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375" y="1525550"/>
            <a:ext cx="545650" cy="5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3000" y="1496325"/>
            <a:ext cx="574875" cy="5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30825" y="17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- 1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742750"/>
            <a:ext cx="85206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several Numpy Enhancement Proposals currently in play, they may be viewed online</a:t>
            </a:r>
            <a:r>
              <a:rPr lang="en"/>
              <a:t>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http://www.numpy.org/neps/</a:t>
            </a:r>
            <a:r>
              <a:rPr lang="en"/>
              <a:t>. Four</a:t>
            </a:r>
            <a:r>
              <a:rPr lang="en"/>
              <a:t> </a:t>
            </a:r>
            <a:r>
              <a:rPr lang="en"/>
              <a:t>that are of general interest are: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NEP-0014: </a:t>
            </a:r>
            <a:r>
              <a:rPr lang="en"/>
              <a:t>The NumPy 1.16 release will be the last to support Python 2.7. That release will be maintained through the end of 2019.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NEP-0018: Support for an </a:t>
            </a:r>
            <a:r>
              <a:rPr lang="en">
                <a:solidFill>
                  <a:srgbClr val="1155CC"/>
                </a:solidFill>
              </a:rPr>
              <a:t>__array_function__</a:t>
            </a:r>
            <a:r>
              <a:rPr lang="en"/>
              <a:t> attribute to facilitate overriding a larger class of numpy functions than allowed by </a:t>
            </a:r>
            <a:r>
              <a:rPr lang="en">
                <a:solidFill>
                  <a:srgbClr val="3C78D8"/>
                </a:solidFill>
              </a:rPr>
              <a:t>_</a:t>
            </a:r>
            <a:r>
              <a:rPr lang="en">
                <a:solidFill>
                  <a:srgbClr val="1155CC"/>
                </a:solidFill>
              </a:rPr>
              <a:t>_array_ufunc__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NEP-0019: Support for new random number generators and algorithms. This will require dropping the guarantee on repeatable random number streams, but the old routines will be maintained for backward compatibility.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NEP-0021: Advanced indexing syntax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-2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how community roadmap solidifies, but will probably include items such as: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[yes] Extensible user-defined dtypes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[expand] Code coverage in tests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[yes] Standardize missing values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[maybe, probably not?] </a:t>
            </a:r>
            <a:r>
              <a:rPr lang="en"/>
              <a:t>Typing stubs for type annotation systems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[maybe, low priority?] </a:t>
            </a:r>
            <a:r>
              <a:rPr lang="en"/>
              <a:t>Speedups, or at least establish baseline benchmarks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involved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us grow the community, both in absolute numbers and to make it more diverse. Please reach out if you see a way to get more people involved: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Educational materials &amp; outreach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Employer-sponsored time to work on NumPy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Adopt a feature: masked arrays, c-api refcount documentation, configuration reporting for bug reports, switch out linalg backends, 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Tomorrow:</a:t>
            </a:r>
            <a:r>
              <a:rPr lang="en"/>
              <a:t> Birds of a Feather planning session</a:t>
            </a:r>
            <a:br>
              <a:rPr lang="en"/>
            </a:br>
            <a:r>
              <a:rPr b="1" lang="en"/>
              <a:t>Saturday / Sunday:</a:t>
            </a:r>
            <a:r>
              <a:rPr lang="en"/>
              <a:t> Sprint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