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e38754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e38754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e38754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e38754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e38754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e38754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ce38754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ce38754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e387540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e387540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e387540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e387540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ce387540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ce387540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yberpandas.readthedocs.io/en/latest/index.html" TargetMode="External"/><Relationship Id="rId4" Type="http://schemas.openxmlformats.org/officeDocument/2006/relationships/hyperlink" Target="http://geopandas.readthedocs.io/en/latest/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yberpandas.readthedocs.io/en/latest/index.html" TargetMode="External"/><Relationship Id="rId4" Type="http://schemas.openxmlformats.org/officeDocument/2006/relationships/hyperlink" Target="http://geopandas.readthedocs.io/en/latest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xhochy/fletch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9250"/>
            <a:ext cx="9144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development focus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Bug fixes, new features and enhancements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IO functionality (Parquet format support, styled excel output, JSON table schema, S3 support, ...)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DataFrame.aggregate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Intervals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…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development focus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Bug fixes, new features and enhancements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IO functionality (Parquet format support, styled excel output, JSON table schema, S3 support, ...)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DataFrame.aggregate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Intervals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…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Extending pandas data types and method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Current development focus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Bug fixes, new features and enhancements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Clean-up of the API (towards 1.0)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Deprecation of Panel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Deprecation of .ix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Sum of empty Series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l" sz="1600"/>
              <a:t>Indexing with missing labels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nl" sz="1600"/>
              <a:t>...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Extending pandas data types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Ongoing work on an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ExtensionArray </a:t>
            </a:r>
            <a:r>
              <a:rPr lang="nl"/>
              <a:t>interface: define your own array-like and tell pandas how to work with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Extending pandas data types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Ongoing work on an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ExtensionArray </a:t>
            </a:r>
            <a:r>
              <a:rPr lang="nl"/>
              <a:t>interface: define your own array-like and tell pandas how to work with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Examples with </a:t>
            </a:r>
            <a:r>
              <a:rPr lang="nl" u="sng">
                <a:solidFill>
                  <a:schemeClr val="hlink"/>
                </a:solidFill>
                <a:hlinkClick r:id="rId3"/>
              </a:rPr>
              <a:t>cyberpandas</a:t>
            </a:r>
            <a:r>
              <a:rPr lang="nl"/>
              <a:t> and </a:t>
            </a:r>
            <a:r>
              <a:rPr lang="nl" u="sng">
                <a:solidFill>
                  <a:schemeClr val="hlink"/>
                </a:solidFill>
                <a:hlinkClick r:id="rId4"/>
              </a:rPr>
              <a:t>GeoPandas</a:t>
            </a:r>
            <a:r>
              <a:rPr lang="nl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50" y="2465423"/>
            <a:ext cx="6807724" cy="25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Extending pandas data types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Ongoing work on an </a:t>
            </a:r>
            <a:r>
              <a:rPr lang="nl">
                <a:latin typeface="Courier New"/>
                <a:ea typeface="Courier New"/>
                <a:cs typeface="Courier New"/>
                <a:sym typeface="Courier New"/>
              </a:rPr>
              <a:t>ExtensionArray </a:t>
            </a:r>
            <a:r>
              <a:rPr lang="nl"/>
              <a:t>interface: define your own array-like and tell pandas how to work with it.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Examples with </a:t>
            </a:r>
            <a:r>
              <a:rPr lang="nl" u="sng">
                <a:solidFill>
                  <a:schemeClr val="hlink"/>
                </a:solidFill>
                <a:hlinkClick r:id="rId3"/>
              </a:rPr>
              <a:t>cyberpandas</a:t>
            </a:r>
            <a:r>
              <a:rPr lang="nl"/>
              <a:t> and </a:t>
            </a:r>
            <a:r>
              <a:rPr lang="nl" u="sng">
                <a:solidFill>
                  <a:schemeClr val="hlink"/>
                </a:solidFill>
                <a:hlinkClick r:id="rId4"/>
              </a:rPr>
              <a:t>GeoPandas</a:t>
            </a:r>
            <a:r>
              <a:rPr lang="nl"/>
              <a:t>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50" y="2465423"/>
            <a:ext cx="6807724" cy="25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98" y="2465425"/>
            <a:ext cx="6807704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Extending pandas data types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Already existing use cases: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Domain specific data types and functionality (e.g. cyberpandas, GeoPandas)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Arrow-backed data types: </a:t>
            </a:r>
            <a:r>
              <a:rPr lang="nl" u="sng">
                <a:solidFill>
                  <a:schemeClr val="hlink"/>
                </a:solidFill>
                <a:hlinkClick r:id="rId3"/>
              </a:rPr>
              <a:t>fletcher</a:t>
            </a:r>
            <a:r>
              <a:rPr lang="nl"/>
              <a:t> (by Uwe Korn) eg string data type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Integers with NA support (opt-in feature in next pandas release)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