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cfe73572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cfe7357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349809ad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349809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349809ad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349809a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349809ad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d349809a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cfe73572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cfe735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cfe73572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cfe7357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349809ad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349809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349809ad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349809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cikit-image.org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www.slidescarniva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://scikit-imag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lovesymposia.com/2018/07/13/the-road-to-scikit-image-1-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3025025" y="1356375"/>
            <a:ext cx="8350200" cy="11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ECEFD"/>
                </a:solidFill>
              </a:rPr>
              <a:t>scikit-image</a:t>
            </a:r>
            <a:endParaRPr b="1" sz="3500">
              <a:solidFill>
                <a:srgbClr val="7ECEF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7ECEFD"/>
                </a:solidFill>
              </a:rPr>
              <a:t>Image processing in Python</a:t>
            </a:r>
            <a:endParaRPr sz="3500">
              <a:solidFill>
                <a:srgbClr val="7ECEFD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171425" y="4035000"/>
            <a:ext cx="7882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http://scikit-image.org</a:t>
            </a:r>
            <a:endParaRPr sz="18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https://github.com/scikit-image/scikit-image</a:t>
            </a:r>
            <a:endParaRPr sz="180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25" y="604750"/>
            <a:ext cx="2690050" cy="26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0" y="4704300"/>
            <a:ext cx="6260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Presentation template by </a:t>
            </a:r>
            <a:r>
              <a:rPr lang="en" sz="12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SlidesCarnival</a:t>
            </a:r>
            <a:endParaRPr sz="12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" y="2266850"/>
            <a:ext cx="4849100" cy="2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50" y="285300"/>
            <a:ext cx="4529900" cy="18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775" y="505225"/>
            <a:ext cx="4369850" cy="1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8175" y="2311137"/>
            <a:ext cx="3114626" cy="23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5050" y="4553250"/>
            <a:ext cx="3603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D85C6"/>
                </a:solidFill>
              </a:rPr>
              <a:t>scikit-image.org — go to “gallery”</a:t>
            </a:r>
            <a:endParaRPr b="1" sz="1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developments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93700" y="1193418"/>
            <a:ext cx="6462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0.14 released 5/2018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186 PRs, 67 committers, 23 reviewers (core ~ 5 active)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8" y="451800"/>
            <a:ext cx="4011350" cy="4011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275" y="99100"/>
            <a:ext cx="4791600" cy="47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355050" y="4463175"/>
            <a:ext cx="3603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D85C6"/>
                </a:solidFill>
              </a:rPr>
              <a:t>Chan-Vese segmentation</a:t>
            </a:r>
            <a:endParaRPr b="1" sz="1600">
              <a:solidFill>
                <a:srgbClr val="3D85C6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479925" y="4615575"/>
            <a:ext cx="3603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D85C6"/>
                </a:solidFill>
              </a:rPr>
              <a:t>Morphological snakes</a:t>
            </a:r>
            <a:endParaRPr b="1" sz="1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092" y="366350"/>
            <a:ext cx="4636901" cy="34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0199" y="251088"/>
            <a:ext cx="4944275" cy="3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63650" y="4238100"/>
            <a:ext cx="881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More at </a:t>
            </a:r>
            <a:r>
              <a:rPr lang="en" sz="2500" u="sng">
                <a:solidFill>
                  <a:schemeClr val="hlink"/>
                </a:solidFill>
                <a:hlinkClick r:id="rId5"/>
              </a:rPr>
              <a:t>http://scikit-image.org/</a:t>
            </a:r>
            <a:r>
              <a:rPr lang="en" sz="2500"/>
              <a:t> (click “gallery”)</a:t>
            </a:r>
            <a:endParaRPr sz="2500"/>
          </a:p>
        </p:txBody>
      </p:sp>
      <p:sp>
        <p:nvSpPr>
          <p:cNvPr id="112" name="Google Shape;112;p16"/>
          <p:cNvSpPr txBox="1"/>
          <p:nvPr/>
        </p:nvSpPr>
        <p:spPr>
          <a:xfrm>
            <a:off x="714650" y="3750825"/>
            <a:ext cx="3603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D85C6"/>
                </a:solidFill>
              </a:rPr>
              <a:t>Haar-like features</a:t>
            </a:r>
            <a:endParaRPr b="1" sz="1600">
              <a:solidFill>
                <a:srgbClr val="3D85C6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668025" y="3750825"/>
            <a:ext cx="3603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D85C6"/>
                </a:solidFill>
              </a:rPr>
              <a:t>Hysteresis thresholding</a:t>
            </a:r>
            <a:endParaRPr b="1" sz="1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developments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93700" y="1193418"/>
            <a:ext cx="6462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0.14 is a </a:t>
            </a:r>
            <a:r>
              <a:rPr lang="en"/>
              <a:t>LTS release, Python 2 support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master, &gt;=0.15 is Python 3 only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developments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93700" y="1117443"/>
            <a:ext cx="64626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master, &gt;=0.15 is Python 3 only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275" y="1979353"/>
            <a:ext cx="6711449" cy="281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Roadmap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93700" y="1063400"/>
            <a:ext cx="7474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60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Continuing improvement of N-d support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Standardized indexing throughout</a:t>
            </a:r>
            <a:br>
              <a:rPr lang="en" sz="2500"/>
            </a:br>
            <a:r>
              <a:rPr lang="en" sz="2500"/>
              <a:t>(array axes vs geometrical xy)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Handling metadata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Speed &amp; scaling enhancements (investigations into numba, dask, &amp; other tools continue)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Set up a roadmap: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https://ilovesymposia.com/2018/07/13/the-road-to-scikit-image-1-0/</a:t>
            </a:r>
            <a:endParaRPr sz="15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Next release slated for December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72150" y="14293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Roadmap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72150" y="1157413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Monthly developer meetings (goal, among others, to make decisions that are difficult to make on GitHub)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Various community centered website improvements: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Usage survey &amp; exhibition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Core contributor profiles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Clearer definition of mission / values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Cross-language usage examples, real-world pipelines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Expand core team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Improve path from first contribution to core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Sustained developer time &amp; funding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Outreach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